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5" r:id="rId3"/>
    <p:sldId id="336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9" r:id="rId13"/>
    <p:sldId id="360" r:id="rId14"/>
    <p:sldId id="361" r:id="rId15"/>
    <p:sldId id="362" r:id="rId16"/>
    <p:sldId id="337" r:id="rId17"/>
    <p:sldId id="363" r:id="rId18"/>
    <p:sldId id="357" r:id="rId19"/>
    <p:sldId id="364" r:id="rId20"/>
    <p:sldId id="358" r:id="rId21"/>
    <p:sldId id="338" r:id="rId22"/>
    <p:sldId id="379" r:id="rId23"/>
    <p:sldId id="380" r:id="rId24"/>
    <p:sldId id="381" r:id="rId25"/>
    <p:sldId id="382" r:id="rId26"/>
    <p:sldId id="383" r:id="rId27"/>
    <p:sldId id="3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A75"/>
    <a:srgbClr val="2B6F91"/>
    <a:srgbClr val="EDCC58"/>
    <a:srgbClr val="FF7AB2"/>
    <a:srgbClr val="3BA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173"/>
      </p:cViewPr>
      <p:guideLst>
        <p:guide orient="horz" pos="20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32875" y="357592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第四章：常用库实践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4901679" y="2146706"/>
            <a:ext cx="3695700" cy="3698875"/>
          </a:xfrm>
          <a:custGeom>
            <a:avLst/>
            <a:gdLst>
              <a:gd name="T0" fmla="*/ 445 w 872"/>
              <a:gd name="T1" fmla="*/ 872 h 872"/>
              <a:gd name="T2" fmla="*/ 481 w 872"/>
              <a:gd name="T3" fmla="*/ 870 h 872"/>
              <a:gd name="T4" fmla="*/ 506 w 872"/>
              <a:gd name="T5" fmla="*/ 865 h 872"/>
              <a:gd name="T6" fmla="*/ 528 w 872"/>
              <a:gd name="T7" fmla="*/ 859 h 872"/>
              <a:gd name="T8" fmla="*/ 539 w 872"/>
              <a:gd name="T9" fmla="*/ 856 h 872"/>
              <a:gd name="T10" fmla="*/ 561 w 872"/>
              <a:gd name="T11" fmla="*/ 852 h 872"/>
              <a:gd name="T12" fmla="*/ 586 w 872"/>
              <a:gd name="T13" fmla="*/ 845 h 872"/>
              <a:gd name="T14" fmla="*/ 269 w 872"/>
              <a:gd name="T15" fmla="*/ 839 h 872"/>
              <a:gd name="T16" fmla="*/ 249 w 872"/>
              <a:gd name="T17" fmla="*/ 828 h 872"/>
              <a:gd name="T18" fmla="*/ 227 w 872"/>
              <a:gd name="T19" fmla="*/ 815 h 872"/>
              <a:gd name="T20" fmla="*/ 196 w 872"/>
              <a:gd name="T21" fmla="*/ 797 h 872"/>
              <a:gd name="T22" fmla="*/ 174 w 872"/>
              <a:gd name="T23" fmla="*/ 783 h 872"/>
              <a:gd name="T24" fmla="*/ 156 w 872"/>
              <a:gd name="T25" fmla="*/ 770 h 872"/>
              <a:gd name="T26" fmla="*/ 147 w 872"/>
              <a:gd name="T27" fmla="*/ 762 h 872"/>
              <a:gd name="T28" fmla="*/ 130 w 872"/>
              <a:gd name="T29" fmla="*/ 746 h 872"/>
              <a:gd name="T30" fmla="*/ 745 w 872"/>
              <a:gd name="T31" fmla="*/ 742 h 872"/>
              <a:gd name="T32" fmla="*/ 763 w 872"/>
              <a:gd name="T33" fmla="*/ 724 h 872"/>
              <a:gd name="T34" fmla="*/ 786 w 872"/>
              <a:gd name="T35" fmla="*/ 696 h 872"/>
              <a:gd name="T36" fmla="*/ 799 w 872"/>
              <a:gd name="T37" fmla="*/ 674 h 872"/>
              <a:gd name="T38" fmla="*/ 810 w 872"/>
              <a:gd name="T39" fmla="*/ 654 h 872"/>
              <a:gd name="T40" fmla="*/ 815 w 872"/>
              <a:gd name="T41" fmla="*/ 644 h 872"/>
              <a:gd name="T42" fmla="*/ 827 w 872"/>
              <a:gd name="T43" fmla="*/ 625 h 872"/>
              <a:gd name="T44" fmla="*/ 838 w 872"/>
              <a:gd name="T45" fmla="*/ 603 h 872"/>
              <a:gd name="T46" fmla="*/ 27 w 872"/>
              <a:gd name="T47" fmla="*/ 586 h 872"/>
              <a:gd name="T48" fmla="*/ 20 w 872"/>
              <a:gd name="T49" fmla="*/ 563 h 872"/>
              <a:gd name="T50" fmla="*/ 15 w 872"/>
              <a:gd name="T51" fmla="*/ 539 h 872"/>
              <a:gd name="T52" fmla="*/ 8 w 872"/>
              <a:gd name="T53" fmla="*/ 503 h 872"/>
              <a:gd name="T54" fmla="*/ 3 w 872"/>
              <a:gd name="T55" fmla="*/ 478 h 872"/>
              <a:gd name="T56" fmla="*/ 0 w 872"/>
              <a:gd name="T57" fmla="*/ 456 h 872"/>
              <a:gd name="T58" fmla="*/ 0 w 872"/>
              <a:gd name="T59" fmla="*/ 444 h 872"/>
              <a:gd name="T60" fmla="*/ 870 w 872"/>
              <a:gd name="T61" fmla="*/ 424 h 872"/>
              <a:gd name="T62" fmla="*/ 867 w 872"/>
              <a:gd name="T63" fmla="*/ 402 h 872"/>
              <a:gd name="T64" fmla="*/ 866 w 872"/>
              <a:gd name="T65" fmla="*/ 390 h 872"/>
              <a:gd name="T66" fmla="*/ 864 w 872"/>
              <a:gd name="T67" fmla="*/ 367 h 872"/>
              <a:gd name="T68" fmla="*/ 10 w 872"/>
              <a:gd name="T69" fmla="*/ 350 h 872"/>
              <a:gd name="T70" fmla="*/ 17 w 872"/>
              <a:gd name="T71" fmla="*/ 326 h 872"/>
              <a:gd name="T72" fmla="*/ 27 w 872"/>
              <a:gd name="T73" fmla="*/ 291 h 872"/>
              <a:gd name="T74" fmla="*/ 35 w 872"/>
              <a:gd name="T75" fmla="*/ 267 h 872"/>
              <a:gd name="T76" fmla="*/ 43 w 872"/>
              <a:gd name="T77" fmla="*/ 246 h 872"/>
              <a:gd name="T78" fmla="*/ 49 w 872"/>
              <a:gd name="T79" fmla="*/ 235 h 872"/>
              <a:gd name="T80" fmla="*/ 61 w 872"/>
              <a:gd name="T81" fmla="*/ 216 h 872"/>
              <a:gd name="T82" fmla="*/ 75 w 872"/>
              <a:gd name="T83" fmla="*/ 196 h 872"/>
              <a:gd name="T84" fmla="*/ 793 w 872"/>
              <a:gd name="T85" fmla="*/ 191 h 872"/>
              <a:gd name="T86" fmla="*/ 780 w 872"/>
              <a:gd name="T87" fmla="*/ 171 h 872"/>
              <a:gd name="T88" fmla="*/ 765 w 872"/>
              <a:gd name="T89" fmla="*/ 150 h 872"/>
              <a:gd name="T90" fmla="*/ 740 w 872"/>
              <a:gd name="T91" fmla="*/ 124 h 872"/>
              <a:gd name="T92" fmla="*/ 720 w 872"/>
              <a:gd name="T93" fmla="*/ 108 h 872"/>
              <a:gd name="T94" fmla="*/ 702 w 872"/>
              <a:gd name="T95" fmla="*/ 95 h 872"/>
              <a:gd name="T96" fmla="*/ 693 w 872"/>
              <a:gd name="T97" fmla="*/ 88 h 872"/>
              <a:gd name="T98" fmla="*/ 674 w 872"/>
              <a:gd name="T99" fmla="*/ 74 h 872"/>
              <a:gd name="T100" fmla="*/ 212 w 872"/>
              <a:gd name="T101" fmla="*/ 65 h 872"/>
              <a:gd name="T102" fmla="*/ 234 w 872"/>
              <a:gd name="T103" fmla="*/ 53 h 872"/>
              <a:gd name="T104" fmla="*/ 266 w 872"/>
              <a:gd name="T105" fmla="*/ 37 h 872"/>
              <a:gd name="T106" fmla="*/ 289 w 872"/>
              <a:gd name="T107" fmla="*/ 27 h 872"/>
              <a:gd name="T108" fmla="*/ 310 w 872"/>
              <a:gd name="T109" fmla="*/ 18 h 872"/>
              <a:gd name="T110" fmla="*/ 322 w 872"/>
              <a:gd name="T111" fmla="*/ 15 h 872"/>
              <a:gd name="T112" fmla="*/ 344 w 872"/>
              <a:gd name="T113" fmla="*/ 11 h 872"/>
              <a:gd name="T114" fmla="*/ 369 w 872"/>
              <a:gd name="T115" fmla="*/ 8 h 872"/>
              <a:gd name="T116" fmla="*/ 495 w 872"/>
              <a:gd name="T117" fmla="*/ 7 h 872"/>
              <a:gd name="T118" fmla="*/ 473 w 872"/>
              <a:gd name="T119" fmla="*/ 3 h 872"/>
              <a:gd name="T120" fmla="*/ 448 w 872"/>
              <a:gd name="T121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2" h="872">
                <a:moveTo>
                  <a:pt x="433" y="872"/>
                </a:moveTo>
                <a:cubicBezTo>
                  <a:pt x="433" y="872"/>
                  <a:pt x="433" y="872"/>
                  <a:pt x="433" y="872"/>
                </a:cubicBezTo>
                <a:cubicBezTo>
                  <a:pt x="429" y="872"/>
                  <a:pt x="425" y="872"/>
                  <a:pt x="421" y="872"/>
                </a:cubicBezTo>
                <a:cubicBezTo>
                  <a:pt x="420" y="872"/>
                  <a:pt x="419" y="871"/>
                  <a:pt x="419" y="870"/>
                </a:cubicBezTo>
                <a:cubicBezTo>
                  <a:pt x="419" y="869"/>
                  <a:pt x="420" y="869"/>
                  <a:pt x="421" y="869"/>
                </a:cubicBezTo>
                <a:cubicBezTo>
                  <a:pt x="425" y="869"/>
                  <a:pt x="429" y="869"/>
                  <a:pt x="433" y="869"/>
                </a:cubicBezTo>
                <a:cubicBezTo>
                  <a:pt x="434" y="869"/>
                  <a:pt x="434" y="870"/>
                  <a:pt x="434" y="870"/>
                </a:cubicBezTo>
                <a:cubicBezTo>
                  <a:pt x="434" y="871"/>
                  <a:pt x="434" y="872"/>
                  <a:pt x="433" y="872"/>
                </a:cubicBezTo>
                <a:close/>
                <a:moveTo>
                  <a:pt x="445" y="872"/>
                </a:moveTo>
                <a:cubicBezTo>
                  <a:pt x="444" y="872"/>
                  <a:pt x="443" y="871"/>
                  <a:pt x="443" y="870"/>
                </a:cubicBezTo>
                <a:cubicBezTo>
                  <a:pt x="443" y="870"/>
                  <a:pt x="444" y="869"/>
                  <a:pt x="445" y="869"/>
                </a:cubicBezTo>
                <a:cubicBezTo>
                  <a:pt x="449" y="869"/>
                  <a:pt x="453" y="869"/>
                  <a:pt x="457" y="868"/>
                </a:cubicBezTo>
                <a:cubicBezTo>
                  <a:pt x="458" y="868"/>
                  <a:pt x="458" y="869"/>
                  <a:pt x="458" y="870"/>
                </a:cubicBezTo>
                <a:cubicBezTo>
                  <a:pt x="458" y="871"/>
                  <a:pt x="458" y="871"/>
                  <a:pt x="457" y="871"/>
                </a:cubicBezTo>
                <a:cubicBezTo>
                  <a:pt x="453" y="872"/>
                  <a:pt x="449" y="872"/>
                  <a:pt x="445" y="872"/>
                </a:cubicBezTo>
                <a:cubicBezTo>
                  <a:pt x="445" y="872"/>
                  <a:pt x="445" y="872"/>
                  <a:pt x="445" y="872"/>
                </a:cubicBezTo>
                <a:close/>
                <a:moveTo>
                  <a:pt x="409" y="871"/>
                </a:moveTo>
                <a:cubicBezTo>
                  <a:pt x="409" y="871"/>
                  <a:pt x="409" y="871"/>
                  <a:pt x="409" y="871"/>
                </a:cubicBezTo>
                <a:cubicBezTo>
                  <a:pt x="405" y="871"/>
                  <a:pt x="401" y="871"/>
                  <a:pt x="397" y="870"/>
                </a:cubicBezTo>
                <a:cubicBezTo>
                  <a:pt x="396" y="870"/>
                  <a:pt x="395" y="869"/>
                  <a:pt x="395" y="869"/>
                </a:cubicBezTo>
                <a:cubicBezTo>
                  <a:pt x="395" y="868"/>
                  <a:pt x="396" y="867"/>
                  <a:pt x="397" y="867"/>
                </a:cubicBezTo>
                <a:cubicBezTo>
                  <a:pt x="401" y="868"/>
                  <a:pt x="405" y="868"/>
                  <a:pt x="409" y="868"/>
                </a:cubicBezTo>
                <a:cubicBezTo>
                  <a:pt x="410" y="868"/>
                  <a:pt x="410" y="869"/>
                  <a:pt x="410" y="870"/>
                </a:cubicBezTo>
                <a:cubicBezTo>
                  <a:pt x="410" y="871"/>
                  <a:pt x="410" y="871"/>
                  <a:pt x="409" y="871"/>
                </a:cubicBezTo>
                <a:close/>
                <a:moveTo>
                  <a:pt x="469" y="871"/>
                </a:moveTo>
                <a:cubicBezTo>
                  <a:pt x="468" y="871"/>
                  <a:pt x="467" y="870"/>
                  <a:pt x="467" y="869"/>
                </a:cubicBezTo>
                <a:cubicBezTo>
                  <a:pt x="467" y="868"/>
                  <a:pt x="468" y="868"/>
                  <a:pt x="469" y="868"/>
                </a:cubicBezTo>
                <a:cubicBezTo>
                  <a:pt x="473" y="867"/>
                  <a:pt x="477" y="867"/>
                  <a:pt x="481" y="867"/>
                </a:cubicBezTo>
                <a:cubicBezTo>
                  <a:pt x="481" y="867"/>
                  <a:pt x="482" y="867"/>
                  <a:pt x="482" y="868"/>
                </a:cubicBezTo>
                <a:cubicBezTo>
                  <a:pt x="482" y="869"/>
                  <a:pt x="482" y="870"/>
                  <a:pt x="481" y="870"/>
                </a:cubicBezTo>
                <a:cubicBezTo>
                  <a:pt x="477" y="870"/>
                  <a:pt x="473" y="870"/>
                  <a:pt x="469" y="871"/>
                </a:cubicBezTo>
                <a:cubicBezTo>
                  <a:pt x="469" y="871"/>
                  <a:pt x="469" y="871"/>
                  <a:pt x="469" y="871"/>
                </a:cubicBezTo>
                <a:close/>
                <a:moveTo>
                  <a:pt x="385" y="869"/>
                </a:moveTo>
                <a:cubicBezTo>
                  <a:pt x="385" y="869"/>
                  <a:pt x="385" y="869"/>
                  <a:pt x="385" y="869"/>
                </a:cubicBezTo>
                <a:cubicBezTo>
                  <a:pt x="381" y="869"/>
                  <a:pt x="377" y="868"/>
                  <a:pt x="373" y="867"/>
                </a:cubicBezTo>
                <a:cubicBezTo>
                  <a:pt x="372" y="867"/>
                  <a:pt x="371" y="867"/>
                  <a:pt x="372" y="866"/>
                </a:cubicBezTo>
                <a:cubicBezTo>
                  <a:pt x="372" y="865"/>
                  <a:pt x="372" y="864"/>
                  <a:pt x="373" y="864"/>
                </a:cubicBezTo>
                <a:cubicBezTo>
                  <a:pt x="377" y="865"/>
                  <a:pt x="381" y="866"/>
                  <a:pt x="385" y="866"/>
                </a:cubicBezTo>
                <a:cubicBezTo>
                  <a:pt x="386" y="866"/>
                  <a:pt x="387" y="867"/>
                  <a:pt x="386" y="868"/>
                </a:cubicBezTo>
                <a:cubicBezTo>
                  <a:pt x="386" y="868"/>
                  <a:pt x="386" y="869"/>
                  <a:pt x="385" y="869"/>
                </a:cubicBezTo>
                <a:close/>
                <a:moveTo>
                  <a:pt x="493" y="868"/>
                </a:moveTo>
                <a:cubicBezTo>
                  <a:pt x="492" y="868"/>
                  <a:pt x="491" y="868"/>
                  <a:pt x="491" y="867"/>
                </a:cubicBezTo>
                <a:cubicBezTo>
                  <a:pt x="491" y="866"/>
                  <a:pt x="492" y="865"/>
                  <a:pt x="492" y="865"/>
                </a:cubicBezTo>
                <a:cubicBezTo>
                  <a:pt x="496" y="865"/>
                  <a:pt x="500" y="864"/>
                  <a:pt x="504" y="864"/>
                </a:cubicBezTo>
                <a:cubicBezTo>
                  <a:pt x="505" y="863"/>
                  <a:pt x="506" y="864"/>
                  <a:pt x="506" y="865"/>
                </a:cubicBezTo>
                <a:cubicBezTo>
                  <a:pt x="506" y="866"/>
                  <a:pt x="506" y="866"/>
                  <a:pt x="505" y="866"/>
                </a:cubicBezTo>
                <a:cubicBezTo>
                  <a:pt x="501" y="867"/>
                  <a:pt x="497" y="868"/>
                  <a:pt x="493" y="868"/>
                </a:cubicBezTo>
                <a:cubicBezTo>
                  <a:pt x="493" y="868"/>
                  <a:pt x="493" y="868"/>
                  <a:pt x="493" y="868"/>
                </a:cubicBezTo>
                <a:close/>
                <a:moveTo>
                  <a:pt x="361" y="866"/>
                </a:moveTo>
                <a:cubicBezTo>
                  <a:pt x="361" y="866"/>
                  <a:pt x="361" y="866"/>
                  <a:pt x="361" y="866"/>
                </a:cubicBezTo>
                <a:cubicBezTo>
                  <a:pt x="357" y="865"/>
                  <a:pt x="353" y="864"/>
                  <a:pt x="349" y="863"/>
                </a:cubicBezTo>
                <a:cubicBezTo>
                  <a:pt x="348" y="863"/>
                  <a:pt x="348" y="862"/>
                  <a:pt x="348" y="862"/>
                </a:cubicBezTo>
                <a:cubicBezTo>
                  <a:pt x="348" y="861"/>
                  <a:pt x="349" y="860"/>
                  <a:pt x="350" y="860"/>
                </a:cubicBezTo>
                <a:cubicBezTo>
                  <a:pt x="354" y="861"/>
                  <a:pt x="358" y="862"/>
                  <a:pt x="361" y="863"/>
                </a:cubicBezTo>
                <a:cubicBezTo>
                  <a:pt x="362" y="863"/>
                  <a:pt x="363" y="864"/>
                  <a:pt x="363" y="864"/>
                </a:cubicBezTo>
                <a:cubicBezTo>
                  <a:pt x="363" y="865"/>
                  <a:pt x="362" y="866"/>
                  <a:pt x="361" y="866"/>
                </a:cubicBezTo>
                <a:close/>
                <a:moveTo>
                  <a:pt x="516" y="864"/>
                </a:moveTo>
                <a:cubicBezTo>
                  <a:pt x="516" y="864"/>
                  <a:pt x="515" y="864"/>
                  <a:pt x="515" y="863"/>
                </a:cubicBezTo>
                <a:cubicBezTo>
                  <a:pt x="515" y="862"/>
                  <a:pt x="515" y="862"/>
                  <a:pt x="516" y="861"/>
                </a:cubicBezTo>
                <a:cubicBezTo>
                  <a:pt x="520" y="861"/>
                  <a:pt x="524" y="860"/>
                  <a:pt x="528" y="859"/>
                </a:cubicBezTo>
                <a:cubicBezTo>
                  <a:pt x="529" y="859"/>
                  <a:pt x="529" y="859"/>
                  <a:pt x="530" y="860"/>
                </a:cubicBezTo>
                <a:cubicBezTo>
                  <a:pt x="530" y="861"/>
                  <a:pt x="529" y="862"/>
                  <a:pt x="528" y="862"/>
                </a:cubicBezTo>
                <a:cubicBezTo>
                  <a:pt x="525" y="863"/>
                  <a:pt x="521" y="864"/>
                  <a:pt x="517" y="864"/>
                </a:cubicBezTo>
                <a:cubicBezTo>
                  <a:pt x="517" y="864"/>
                  <a:pt x="516" y="864"/>
                  <a:pt x="516" y="864"/>
                </a:cubicBezTo>
                <a:close/>
                <a:moveTo>
                  <a:pt x="338" y="861"/>
                </a:moveTo>
                <a:cubicBezTo>
                  <a:pt x="338" y="861"/>
                  <a:pt x="337" y="861"/>
                  <a:pt x="337" y="861"/>
                </a:cubicBezTo>
                <a:cubicBezTo>
                  <a:pt x="333" y="860"/>
                  <a:pt x="330" y="859"/>
                  <a:pt x="326" y="858"/>
                </a:cubicBezTo>
                <a:cubicBezTo>
                  <a:pt x="325" y="858"/>
                  <a:pt x="324" y="857"/>
                  <a:pt x="325" y="856"/>
                </a:cubicBezTo>
                <a:cubicBezTo>
                  <a:pt x="325" y="855"/>
                  <a:pt x="326" y="855"/>
                  <a:pt x="326" y="855"/>
                </a:cubicBezTo>
                <a:cubicBezTo>
                  <a:pt x="330" y="856"/>
                  <a:pt x="334" y="857"/>
                  <a:pt x="338" y="858"/>
                </a:cubicBezTo>
                <a:cubicBezTo>
                  <a:pt x="339" y="858"/>
                  <a:pt x="339" y="859"/>
                  <a:pt x="339" y="860"/>
                </a:cubicBezTo>
                <a:cubicBezTo>
                  <a:pt x="339" y="860"/>
                  <a:pt x="338" y="861"/>
                  <a:pt x="338" y="861"/>
                </a:cubicBezTo>
                <a:close/>
                <a:moveTo>
                  <a:pt x="540" y="859"/>
                </a:moveTo>
                <a:cubicBezTo>
                  <a:pt x="539" y="859"/>
                  <a:pt x="539" y="859"/>
                  <a:pt x="538" y="858"/>
                </a:cubicBezTo>
                <a:cubicBezTo>
                  <a:pt x="538" y="857"/>
                  <a:pt x="539" y="857"/>
                  <a:pt x="539" y="856"/>
                </a:cubicBezTo>
                <a:cubicBezTo>
                  <a:pt x="543" y="855"/>
                  <a:pt x="547" y="854"/>
                  <a:pt x="551" y="853"/>
                </a:cubicBezTo>
                <a:cubicBezTo>
                  <a:pt x="552" y="853"/>
                  <a:pt x="553" y="854"/>
                  <a:pt x="553" y="854"/>
                </a:cubicBezTo>
                <a:cubicBezTo>
                  <a:pt x="553" y="855"/>
                  <a:pt x="553" y="856"/>
                  <a:pt x="552" y="856"/>
                </a:cubicBezTo>
                <a:cubicBezTo>
                  <a:pt x="548" y="857"/>
                  <a:pt x="544" y="858"/>
                  <a:pt x="540" y="859"/>
                </a:cubicBezTo>
                <a:cubicBezTo>
                  <a:pt x="540" y="859"/>
                  <a:pt x="540" y="859"/>
                  <a:pt x="540" y="859"/>
                </a:cubicBezTo>
                <a:close/>
                <a:moveTo>
                  <a:pt x="314" y="855"/>
                </a:moveTo>
                <a:cubicBezTo>
                  <a:pt x="314" y="855"/>
                  <a:pt x="314" y="855"/>
                  <a:pt x="314" y="855"/>
                </a:cubicBezTo>
                <a:cubicBezTo>
                  <a:pt x="310" y="854"/>
                  <a:pt x="306" y="852"/>
                  <a:pt x="303" y="851"/>
                </a:cubicBezTo>
                <a:cubicBezTo>
                  <a:pt x="302" y="851"/>
                  <a:pt x="301" y="850"/>
                  <a:pt x="302" y="849"/>
                </a:cubicBezTo>
                <a:cubicBezTo>
                  <a:pt x="302" y="849"/>
                  <a:pt x="303" y="848"/>
                  <a:pt x="303" y="848"/>
                </a:cubicBezTo>
                <a:cubicBezTo>
                  <a:pt x="307" y="850"/>
                  <a:pt x="311" y="851"/>
                  <a:pt x="315" y="852"/>
                </a:cubicBezTo>
                <a:cubicBezTo>
                  <a:pt x="316" y="852"/>
                  <a:pt x="316" y="853"/>
                  <a:pt x="316" y="854"/>
                </a:cubicBezTo>
                <a:cubicBezTo>
                  <a:pt x="316" y="854"/>
                  <a:pt x="315" y="855"/>
                  <a:pt x="314" y="855"/>
                </a:cubicBezTo>
                <a:close/>
                <a:moveTo>
                  <a:pt x="563" y="853"/>
                </a:moveTo>
                <a:cubicBezTo>
                  <a:pt x="562" y="853"/>
                  <a:pt x="562" y="853"/>
                  <a:pt x="561" y="852"/>
                </a:cubicBezTo>
                <a:cubicBezTo>
                  <a:pt x="561" y="851"/>
                  <a:pt x="562" y="850"/>
                  <a:pt x="562" y="850"/>
                </a:cubicBezTo>
                <a:cubicBezTo>
                  <a:pt x="566" y="849"/>
                  <a:pt x="570" y="848"/>
                  <a:pt x="574" y="846"/>
                </a:cubicBezTo>
                <a:cubicBezTo>
                  <a:pt x="575" y="846"/>
                  <a:pt x="576" y="847"/>
                  <a:pt x="576" y="847"/>
                </a:cubicBezTo>
                <a:cubicBezTo>
                  <a:pt x="576" y="848"/>
                  <a:pt x="576" y="849"/>
                  <a:pt x="575" y="849"/>
                </a:cubicBezTo>
                <a:cubicBezTo>
                  <a:pt x="571" y="850"/>
                  <a:pt x="567" y="852"/>
                  <a:pt x="563" y="853"/>
                </a:cubicBezTo>
                <a:cubicBezTo>
                  <a:pt x="563" y="853"/>
                  <a:pt x="563" y="853"/>
                  <a:pt x="563" y="853"/>
                </a:cubicBezTo>
                <a:close/>
                <a:moveTo>
                  <a:pt x="292" y="847"/>
                </a:moveTo>
                <a:cubicBezTo>
                  <a:pt x="291" y="847"/>
                  <a:pt x="291" y="847"/>
                  <a:pt x="291" y="847"/>
                </a:cubicBezTo>
                <a:cubicBezTo>
                  <a:pt x="287" y="846"/>
                  <a:pt x="284" y="845"/>
                  <a:pt x="280" y="843"/>
                </a:cubicBezTo>
                <a:cubicBezTo>
                  <a:pt x="279" y="843"/>
                  <a:pt x="279" y="842"/>
                  <a:pt x="279" y="841"/>
                </a:cubicBezTo>
                <a:cubicBezTo>
                  <a:pt x="279" y="841"/>
                  <a:pt x="280" y="840"/>
                  <a:pt x="281" y="840"/>
                </a:cubicBezTo>
                <a:cubicBezTo>
                  <a:pt x="285" y="842"/>
                  <a:pt x="288" y="843"/>
                  <a:pt x="292" y="845"/>
                </a:cubicBezTo>
                <a:cubicBezTo>
                  <a:pt x="293" y="845"/>
                  <a:pt x="293" y="846"/>
                  <a:pt x="293" y="846"/>
                </a:cubicBezTo>
                <a:cubicBezTo>
                  <a:pt x="293" y="847"/>
                  <a:pt x="292" y="847"/>
                  <a:pt x="292" y="847"/>
                </a:cubicBezTo>
                <a:close/>
                <a:moveTo>
                  <a:pt x="586" y="845"/>
                </a:moveTo>
                <a:cubicBezTo>
                  <a:pt x="585" y="845"/>
                  <a:pt x="584" y="845"/>
                  <a:pt x="584" y="844"/>
                </a:cubicBezTo>
                <a:cubicBezTo>
                  <a:pt x="584" y="844"/>
                  <a:pt x="584" y="843"/>
                  <a:pt x="585" y="842"/>
                </a:cubicBezTo>
                <a:cubicBezTo>
                  <a:pt x="589" y="841"/>
                  <a:pt x="593" y="840"/>
                  <a:pt x="596" y="838"/>
                </a:cubicBezTo>
                <a:cubicBezTo>
                  <a:pt x="597" y="838"/>
                  <a:pt x="598" y="838"/>
                  <a:pt x="598" y="839"/>
                </a:cubicBezTo>
                <a:cubicBezTo>
                  <a:pt x="599" y="840"/>
                  <a:pt x="598" y="841"/>
                  <a:pt x="597" y="841"/>
                </a:cubicBezTo>
                <a:cubicBezTo>
                  <a:pt x="594" y="842"/>
                  <a:pt x="590" y="844"/>
                  <a:pt x="586" y="845"/>
                </a:cubicBezTo>
                <a:cubicBezTo>
                  <a:pt x="586" y="845"/>
                  <a:pt x="586" y="845"/>
                  <a:pt x="586" y="845"/>
                </a:cubicBezTo>
                <a:close/>
                <a:moveTo>
                  <a:pt x="269" y="839"/>
                </a:moveTo>
                <a:cubicBezTo>
                  <a:pt x="269" y="839"/>
                  <a:pt x="269" y="839"/>
                  <a:pt x="269" y="839"/>
                </a:cubicBezTo>
                <a:cubicBezTo>
                  <a:pt x="265" y="837"/>
                  <a:pt x="261" y="836"/>
                  <a:pt x="257" y="834"/>
                </a:cubicBezTo>
                <a:cubicBezTo>
                  <a:pt x="257" y="834"/>
                  <a:pt x="256" y="833"/>
                  <a:pt x="257" y="832"/>
                </a:cubicBezTo>
                <a:cubicBezTo>
                  <a:pt x="257" y="831"/>
                  <a:pt x="258" y="831"/>
                  <a:pt x="259" y="831"/>
                </a:cubicBezTo>
                <a:cubicBezTo>
                  <a:pt x="262" y="833"/>
                  <a:pt x="266" y="834"/>
                  <a:pt x="270" y="836"/>
                </a:cubicBezTo>
                <a:cubicBezTo>
                  <a:pt x="270" y="836"/>
                  <a:pt x="271" y="837"/>
                  <a:pt x="270" y="838"/>
                </a:cubicBezTo>
                <a:cubicBezTo>
                  <a:pt x="270" y="839"/>
                  <a:pt x="270" y="839"/>
                  <a:pt x="269" y="839"/>
                </a:cubicBezTo>
                <a:close/>
                <a:moveTo>
                  <a:pt x="608" y="836"/>
                </a:moveTo>
                <a:cubicBezTo>
                  <a:pt x="607" y="836"/>
                  <a:pt x="607" y="836"/>
                  <a:pt x="607" y="836"/>
                </a:cubicBezTo>
                <a:cubicBezTo>
                  <a:pt x="606" y="835"/>
                  <a:pt x="607" y="834"/>
                  <a:pt x="607" y="834"/>
                </a:cubicBezTo>
                <a:cubicBezTo>
                  <a:pt x="611" y="832"/>
                  <a:pt x="615" y="830"/>
                  <a:pt x="618" y="829"/>
                </a:cubicBezTo>
                <a:cubicBezTo>
                  <a:pt x="619" y="828"/>
                  <a:pt x="620" y="829"/>
                  <a:pt x="620" y="829"/>
                </a:cubicBezTo>
                <a:cubicBezTo>
                  <a:pt x="621" y="830"/>
                  <a:pt x="620" y="831"/>
                  <a:pt x="619" y="831"/>
                </a:cubicBezTo>
                <a:cubicBezTo>
                  <a:pt x="616" y="833"/>
                  <a:pt x="612" y="835"/>
                  <a:pt x="608" y="836"/>
                </a:cubicBezTo>
                <a:cubicBezTo>
                  <a:pt x="608" y="836"/>
                  <a:pt x="608" y="836"/>
                  <a:pt x="608" y="836"/>
                </a:cubicBezTo>
                <a:close/>
                <a:moveTo>
                  <a:pt x="247" y="829"/>
                </a:moveTo>
                <a:cubicBezTo>
                  <a:pt x="247" y="829"/>
                  <a:pt x="247" y="829"/>
                  <a:pt x="247" y="829"/>
                </a:cubicBezTo>
                <a:cubicBezTo>
                  <a:pt x="243" y="827"/>
                  <a:pt x="239" y="825"/>
                  <a:pt x="236" y="824"/>
                </a:cubicBezTo>
                <a:cubicBezTo>
                  <a:pt x="235" y="823"/>
                  <a:pt x="235" y="822"/>
                  <a:pt x="235" y="821"/>
                </a:cubicBezTo>
                <a:cubicBezTo>
                  <a:pt x="235" y="821"/>
                  <a:pt x="236" y="820"/>
                  <a:pt x="237" y="821"/>
                </a:cubicBezTo>
                <a:cubicBezTo>
                  <a:pt x="241" y="823"/>
                  <a:pt x="244" y="824"/>
                  <a:pt x="248" y="826"/>
                </a:cubicBezTo>
                <a:cubicBezTo>
                  <a:pt x="249" y="827"/>
                  <a:pt x="249" y="827"/>
                  <a:pt x="249" y="828"/>
                </a:cubicBezTo>
                <a:cubicBezTo>
                  <a:pt x="248" y="829"/>
                  <a:pt x="248" y="829"/>
                  <a:pt x="247" y="829"/>
                </a:cubicBezTo>
                <a:close/>
                <a:moveTo>
                  <a:pt x="630" y="826"/>
                </a:moveTo>
                <a:cubicBezTo>
                  <a:pt x="629" y="826"/>
                  <a:pt x="629" y="826"/>
                  <a:pt x="628" y="825"/>
                </a:cubicBezTo>
                <a:cubicBezTo>
                  <a:pt x="628" y="825"/>
                  <a:pt x="628" y="824"/>
                  <a:pt x="629" y="823"/>
                </a:cubicBezTo>
                <a:cubicBezTo>
                  <a:pt x="632" y="822"/>
                  <a:pt x="636" y="820"/>
                  <a:pt x="640" y="818"/>
                </a:cubicBezTo>
                <a:cubicBezTo>
                  <a:pt x="640" y="818"/>
                  <a:pt x="641" y="818"/>
                  <a:pt x="642" y="819"/>
                </a:cubicBezTo>
                <a:cubicBezTo>
                  <a:pt x="642" y="819"/>
                  <a:pt x="642" y="820"/>
                  <a:pt x="641" y="821"/>
                </a:cubicBezTo>
                <a:cubicBezTo>
                  <a:pt x="637" y="823"/>
                  <a:pt x="634" y="824"/>
                  <a:pt x="630" y="826"/>
                </a:cubicBezTo>
                <a:cubicBezTo>
                  <a:pt x="630" y="826"/>
                  <a:pt x="630" y="826"/>
                  <a:pt x="630" y="826"/>
                </a:cubicBezTo>
                <a:close/>
                <a:moveTo>
                  <a:pt x="226" y="818"/>
                </a:moveTo>
                <a:cubicBezTo>
                  <a:pt x="226" y="818"/>
                  <a:pt x="225" y="818"/>
                  <a:pt x="225" y="818"/>
                </a:cubicBezTo>
                <a:cubicBezTo>
                  <a:pt x="222" y="816"/>
                  <a:pt x="218" y="814"/>
                  <a:pt x="215" y="812"/>
                </a:cubicBezTo>
                <a:cubicBezTo>
                  <a:pt x="214" y="811"/>
                  <a:pt x="214" y="811"/>
                  <a:pt x="214" y="810"/>
                </a:cubicBezTo>
                <a:cubicBezTo>
                  <a:pt x="214" y="809"/>
                  <a:pt x="215" y="809"/>
                  <a:pt x="216" y="809"/>
                </a:cubicBezTo>
                <a:cubicBezTo>
                  <a:pt x="220" y="811"/>
                  <a:pt x="223" y="813"/>
                  <a:pt x="227" y="815"/>
                </a:cubicBezTo>
                <a:cubicBezTo>
                  <a:pt x="227" y="816"/>
                  <a:pt x="228" y="817"/>
                  <a:pt x="227" y="817"/>
                </a:cubicBezTo>
                <a:cubicBezTo>
                  <a:pt x="227" y="818"/>
                  <a:pt x="226" y="818"/>
                  <a:pt x="226" y="818"/>
                </a:cubicBezTo>
                <a:close/>
                <a:moveTo>
                  <a:pt x="651" y="815"/>
                </a:moveTo>
                <a:cubicBezTo>
                  <a:pt x="650" y="815"/>
                  <a:pt x="650" y="815"/>
                  <a:pt x="649" y="814"/>
                </a:cubicBezTo>
                <a:cubicBezTo>
                  <a:pt x="649" y="814"/>
                  <a:pt x="649" y="813"/>
                  <a:pt x="650" y="812"/>
                </a:cubicBezTo>
                <a:cubicBezTo>
                  <a:pt x="653" y="810"/>
                  <a:pt x="657" y="808"/>
                  <a:pt x="660" y="806"/>
                </a:cubicBezTo>
                <a:cubicBezTo>
                  <a:pt x="661" y="806"/>
                  <a:pt x="662" y="806"/>
                  <a:pt x="662" y="807"/>
                </a:cubicBezTo>
                <a:cubicBezTo>
                  <a:pt x="663" y="807"/>
                  <a:pt x="662" y="808"/>
                  <a:pt x="662" y="809"/>
                </a:cubicBezTo>
                <a:cubicBezTo>
                  <a:pt x="658" y="811"/>
                  <a:pt x="655" y="813"/>
                  <a:pt x="651" y="815"/>
                </a:cubicBezTo>
                <a:cubicBezTo>
                  <a:pt x="651" y="815"/>
                  <a:pt x="651" y="815"/>
                  <a:pt x="651" y="815"/>
                </a:cubicBezTo>
                <a:close/>
                <a:moveTo>
                  <a:pt x="205" y="806"/>
                </a:moveTo>
                <a:cubicBezTo>
                  <a:pt x="205" y="806"/>
                  <a:pt x="205" y="806"/>
                  <a:pt x="204" y="806"/>
                </a:cubicBezTo>
                <a:cubicBezTo>
                  <a:pt x="201" y="803"/>
                  <a:pt x="198" y="801"/>
                  <a:pt x="194" y="799"/>
                </a:cubicBezTo>
                <a:cubicBezTo>
                  <a:pt x="193" y="799"/>
                  <a:pt x="193" y="798"/>
                  <a:pt x="194" y="797"/>
                </a:cubicBezTo>
                <a:cubicBezTo>
                  <a:pt x="194" y="796"/>
                  <a:pt x="195" y="796"/>
                  <a:pt x="196" y="797"/>
                </a:cubicBezTo>
                <a:cubicBezTo>
                  <a:pt x="199" y="799"/>
                  <a:pt x="203" y="801"/>
                  <a:pt x="206" y="803"/>
                </a:cubicBezTo>
                <a:cubicBezTo>
                  <a:pt x="207" y="803"/>
                  <a:pt x="207" y="804"/>
                  <a:pt x="206" y="805"/>
                </a:cubicBezTo>
                <a:cubicBezTo>
                  <a:pt x="206" y="806"/>
                  <a:pt x="206" y="806"/>
                  <a:pt x="205" y="806"/>
                </a:cubicBezTo>
                <a:close/>
                <a:moveTo>
                  <a:pt x="671" y="803"/>
                </a:moveTo>
                <a:cubicBezTo>
                  <a:pt x="671" y="803"/>
                  <a:pt x="670" y="802"/>
                  <a:pt x="670" y="802"/>
                </a:cubicBezTo>
                <a:cubicBezTo>
                  <a:pt x="669" y="801"/>
                  <a:pt x="670" y="800"/>
                  <a:pt x="670" y="800"/>
                </a:cubicBezTo>
                <a:cubicBezTo>
                  <a:pt x="674" y="798"/>
                  <a:pt x="677" y="795"/>
                  <a:pt x="680" y="793"/>
                </a:cubicBezTo>
                <a:cubicBezTo>
                  <a:pt x="681" y="793"/>
                  <a:pt x="682" y="793"/>
                  <a:pt x="682" y="794"/>
                </a:cubicBezTo>
                <a:cubicBezTo>
                  <a:pt x="683" y="794"/>
                  <a:pt x="683" y="795"/>
                  <a:pt x="682" y="796"/>
                </a:cubicBezTo>
                <a:cubicBezTo>
                  <a:pt x="679" y="798"/>
                  <a:pt x="675" y="800"/>
                  <a:pt x="672" y="802"/>
                </a:cubicBezTo>
                <a:cubicBezTo>
                  <a:pt x="672" y="802"/>
                  <a:pt x="671" y="803"/>
                  <a:pt x="671" y="803"/>
                </a:cubicBezTo>
                <a:close/>
                <a:moveTo>
                  <a:pt x="185" y="793"/>
                </a:moveTo>
                <a:cubicBezTo>
                  <a:pt x="185" y="793"/>
                  <a:pt x="185" y="792"/>
                  <a:pt x="184" y="792"/>
                </a:cubicBezTo>
                <a:cubicBezTo>
                  <a:pt x="181" y="790"/>
                  <a:pt x="178" y="788"/>
                  <a:pt x="175" y="785"/>
                </a:cubicBezTo>
                <a:cubicBezTo>
                  <a:pt x="174" y="785"/>
                  <a:pt x="174" y="784"/>
                  <a:pt x="174" y="783"/>
                </a:cubicBezTo>
                <a:cubicBezTo>
                  <a:pt x="175" y="782"/>
                  <a:pt x="176" y="782"/>
                  <a:pt x="176" y="783"/>
                </a:cubicBezTo>
                <a:cubicBezTo>
                  <a:pt x="179" y="785"/>
                  <a:pt x="183" y="787"/>
                  <a:pt x="186" y="790"/>
                </a:cubicBezTo>
                <a:cubicBezTo>
                  <a:pt x="187" y="790"/>
                  <a:pt x="187" y="791"/>
                  <a:pt x="186" y="792"/>
                </a:cubicBezTo>
                <a:cubicBezTo>
                  <a:pt x="186" y="792"/>
                  <a:pt x="186" y="793"/>
                  <a:pt x="185" y="793"/>
                </a:cubicBezTo>
                <a:close/>
                <a:moveTo>
                  <a:pt x="691" y="789"/>
                </a:moveTo>
                <a:cubicBezTo>
                  <a:pt x="690" y="789"/>
                  <a:pt x="690" y="789"/>
                  <a:pt x="690" y="788"/>
                </a:cubicBezTo>
                <a:cubicBezTo>
                  <a:pt x="689" y="788"/>
                  <a:pt x="689" y="787"/>
                  <a:pt x="690" y="786"/>
                </a:cubicBezTo>
                <a:cubicBezTo>
                  <a:pt x="693" y="784"/>
                  <a:pt x="696" y="782"/>
                  <a:pt x="700" y="779"/>
                </a:cubicBezTo>
                <a:cubicBezTo>
                  <a:pt x="700" y="779"/>
                  <a:pt x="701" y="779"/>
                  <a:pt x="702" y="779"/>
                </a:cubicBezTo>
                <a:cubicBezTo>
                  <a:pt x="702" y="780"/>
                  <a:pt x="702" y="781"/>
                  <a:pt x="701" y="782"/>
                </a:cubicBezTo>
                <a:cubicBezTo>
                  <a:pt x="698" y="784"/>
                  <a:pt x="695" y="786"/>
                  <a:pt x="692" y="789"/>
                </a:cubicBezTo>
                <a:cubicBezTo>
                  <a:pt x="692" y="789"/>
                  <a:pt x="691" y="789"/>
                  <a:pt x="691" y="789"/>
                </a:cubicBezTo>
                <a:close/>
                <a:moveTo>
                  <a:pt x="166" y="778"/>
                </a:moveTo>
                <a:cubicBezTo>
                  <a:pt x="166" y="778"/>
                  <a:pt x="165" y="778"/>
                  <a:pt x="165" y="778"/>
                </a:cubicBezTo>
                <a:cubicBezTo>
                  <a:pt x="162" y="775"/>
                  <a:pt x="159" y="773"/>
                  <a:pt x="156" y="770"/>
                </a:cubicBezTo>
                <a:cubicBezTo>
                  <a:pt x="155" y="770"/>
                  <a:pt x="155" y="769"/>
                  <a:pt x="155" y="768"/>
                </a:cubicBezTo>
                <a:cubicBezTo>
                  <a:pt x="156" y="767"/>
                  <a:pt x="157" y="767"/>
                  <a:pt x="158" y="768"/>
                </a:cubicBezTo>
                <a:cubicBezTo>
                  <a:pt x="161" y="770"/>
                  <a:pt x="164" y="773"/>
                  <a:pt x="167" y="775"/>
                </a:cubicBezTo>
                <a:cubicBezTo>
                  <a:pt x="167" y="776"/>
                  <a:pt x="168" y="777"/>
                  <a:pt x="167" y="778"/>
                </a:cubicBezTo>
                <a:cubicBezTo>
                  <a:pt x="167" y="778"/>
                  <a:pt x="166" y="778"/>
                  <a:pt x="166" y="778"/>
                </a:cubicBezTo>
                <a:close/>
                <a:moveTo>
                  <a:pt x="710" y="774"/>
                </a:moveTo>
                <a:cubicBezTo>
                  <a:pt x="709" y="774"/>
                  <a:pt x="709" y="774"/>
                  <a:pt x="709" y="774"/>
                </a:cubicBezTo>
                <a:cubicBezTo>
                  <a:pt x="708" y="773"/>
                  <a:pt x="708" y="772"/>
                  <a:pt x="709" y="772"/>
                </a:cubicBezTo>
                <a:cubicBezTo>
                  <a:pt x="712" y="769"/>
                  <a:pt x="715" y="767"/>
                  <a:pt x="718" y="764"/>
                </a:cubicBezTo>
                <a:cubicBezTo>
                  <a:pt x="719" y="764"/>
                  <a:pt x="720" y="764"/>
                  <a:pt x="720" y="764"/>
                </a:cubicBezTo>
                <a:cubicBezTo>
                  <a:pt x="721" y="765"/>
                  <a:pt x="721" y="766"/>
                  <a:pt x="720" y="766"/>
                </a:cubicBezTo>
                <a:cubicBezTo>
                  <a:pt x="717" y="769"/>
                  <a:pt x="714" y="772"/>
                  <a:pt x="711" y="774"/>
                </a:cubicBezTo>
                <a:cubicBezTo>
                  <a:pt x="711" y="774"/>
                  <a:pt x="710" y="774"/>
                  <a:pt x="710" y="774"/>
                </a:cubicBezTo>
                <a:close/>
                <a:moveTo>
                  <a:pt x="147" y="763"/>
                </a:moveTo>
                <a:cubicBezTo>
                  <a:pt x="147" y="763"/>
                  <a:pt x="147" y="763"/>
                  <a:pt x="147" y="762"/>
                </a:cubicBezTo>
                <a:cubicBezTo>
                  <a:pt x="143" y="760"/>
                  <a:pt x="141" y="757"/>
                  <a:pt x="138" y="754"/>
                </a:cubicBezTo>
                <a:cubicBezTo>
                  <a:pt x="137" y="754"/>
                  <a:pt x="137" y="753"/>
                  <a:pt x="138" y="752"/>
                </a:cubicBezTo>
                <a:cubicBezTo>
                  <a:pt x="138" y="751"/>
                  <a:pt x="139" y="751"/>
                  <a:pt x="140" y="752"/>
                </a:cubicBezTo>
                <a:cubicBezTo>
                  <a:pt x="143" y="755"/>
                  <a:pt x="146" y="757"/>
                  <a:pt x="148" y="760"/>
                </a:cubicBezTo>
                <a:cubicBezTo>
                  <a:pt x="149" y="761"/>
                  <a:pt x="149" y="762"/>
                  <a:pt x="149" y="762"/>
                </a:cubicBezTo>
                <a:cubicBezTo>
                  <a:pt x="148" y="763"/>
                  <a:pt x="148" y="763"/>
                  <a:pt x="147" y="763"/>
                </a:cubicBezTo>
                <a:close/>
                <a:moveTo>
                  <a:pt x="728" y="759"/>
                </a:moveTo>
                <a:cubicBezTo>
                  <a:pt x="728" y="759"/>
                  <a:pt x="727" y="759"/>
                  <a:pt x="727" y="758"/>
                </a:cubicBezTo>
                <a:cubicBezTo>
                  <a:pt x="726" y="758"/>
                  <a:pt x="726" y="757"/>
                  <a:pt x="727" y="756"/>
                </a:cubicBezTo>
                <a:cubicBezTo>
                  <a:pt x="730" y="753"/>
                  <a:pt x="733" y="751"/>
                  <a:pt x="736" y="748"/>
                </a:cubicBezTo>
                <a:cubicBezTo>
                  <a:pt x="736" y="747"/>
                  <a:pt x="737" y="747"/>
                  <a:pt x="738" y="748"/>
                </a:cubicBezTo>
                <a:cubicBezTo>
                  <a:pt x="738" y="749"/>
                  <a:pt x="738" y="750"/>
                  <a:pt x="738" y="750"/>
                </a:cubicBezTo>
                <a:cubicBezTo>
                  <a:pt x="735" y="753"/>
                  <a:pt x="732" y="756"/>
                  <a:pt x="729" y="758"/>
                </a:cubicBezTo>
                <a:cubicBezTo>
                  <a:pt x="729" y="759"/>
                  <a:pt x="728" y="759"/>
                  <a:pt x="728" y="759"/>
                </a:cubicBezTo>
                <a:close/>
                <a:moveTo>
                  <a:pt x="130" y="746"/>
                </a:moveTo>
                <a:cubicBezTo>
                  <a:pt x="130" y="746"/>
                  <a:pt x="129" y="746"/>
                  <a:pt x="129" y="746"/>
                </a:cubicBezTo>
                <a:cubicBezTo>
                  <a:pt x="126" y="743"/>
                  <a:pt x="123" y="740"/>
                  <a:pt x="120" y="737"/>
                </a:cubicBezTo>
                <a:cubicBezTo>
                  <a:pt x="120" y="737"/>
                  <a:pt x="120" y="736"/>
                  <a:pt x="121" y="735"/>
                </a:cubicBezTo>
                <a:cubicBezTo>
                  <a:pt x="121" y="735"/>
                  <a:pt x="122" y="735"/>
                  <a:pt x="123" y="735"/>
                </a:cubicBezTo>
                <a:cubicBezTo>
                  <a:pt x="125" y="738"/>
                  <a:pt x="128" y="741"/>
                  <a:pt x="131" y="744"/>
                </a:cubicBezTo>
                <a:cubicBezTo>
                  <a:pt x="132" y="744"/>
                  <a:pt x="132" y="745"/>
                  <a:pt x="131" y="746"/>
                </a:cubicBezTo>
                <a:cubicBezTo>
                  <a:pt x="131" y="746"/>
                  <a:pt x="130" y="746"/>
                  <a:pt x="130" y="746"/>
                </a:cubicBezTo>
                <a:close/>
                <a:moveTo>
                  <a:pt x="745" y="742"/>
                </a:moveTo>
                <a:cubicBezTo>
                  <a:pt x="745" y="742"/>
                  <a:pt x="745" y="742"/>
                  <a:pt x="744" y="742"/>
                </a:cubicBezTo>
                <a:cubicBezTo>
                  <a:pt x="744" y="741"/>
                  <a:pt x="744" y="740"/>
                  <a:pt x="744" y="740"/>
                </a:cubicBezTo>
                <a:cubicBezTo>
                  <a:pt x="747" y="737"/>
                  <a:pt x="750" y="734"/>
                  <a:pt x="753" y="731"/>
                </a:cubicBezTo>
                <a:cubicBezTo>
                  <a:pt x="753" y="730"/>
                  <a:pt x="754" y="730"/>
                  <a:pt x="755" y="731"/>
                </a:cubicBezTo>
                <a:cubicBezTo>
                  <a:pt x="755" y="731"/>
                  <a:pt x="755" y="732"/>
                  <a:pt x="755" y="733"/>
                </a:cubicBezTo>
                <a:cubicBezTo>
                  <a:pt x="752" y="736"/>
                  <a:pt x="749" y="739"/>
                  <a:pt x="746" y="742"/>
                </a:cubicBezTo>
                <a:cubicBezTo>
                  <a:pt x="746" y="742"/>
                  <a:pt x="746" y="742"/>
                  <a:pt x="745" y="742"/>
                </a:cubicBezTo>
                <a:close/>
                <a:moveTo>
                  <a:pt x="113" y="729"/>
                </a:moveTo>
                <a:cubicBezTo>
                  <a:pt x="113" y="729"/>
                  <a:pt x="113" y="729"/>
                  <a:pt x="112" y="728"/>
                </a:cubicBezTo>
                <a:cubicBezTo>
                  <a:pt x="110" y="725"/>
                  <a:pt x="107" y="722"/>
                  <a:pt x="104" y="719"/>
                </a:cubicBezTo>
                <a:cubicBezTo>
                  <a:pt x="104" y="719"/>
                  <a:pt x="104" y="718"/>
                  <a:pt x="105" y="717"/>
                </a:cubicBezTo>
                <a:cubicBezTo>
                  <a:pt x="105" y="717"/>
                  <a:pt x="106" y="717"/>
                  <a:pt x="107" y="717"/>
                </a:cubicBezTo>
                <a:cubicBezTo>
                  <a:pt x="109" y="721"/>
                  <a:pt x="112" y="723"/>
                  <a:pt x="115" y="726"/>
                </a:cubicBezTo>
                <a:cubicBezTo>
                  <a:pt x="115" y="727"/>
                  <a:pt x="115" y="728"/>
                  <a:pt x="114" y="729"/>
                </a:cubicBezTo>
                <a:cubicBezTo>
                  <a:pt x="114" y="729"/>
                  <a:pt x="114" y="729"/>
                  <a:pt x="113" y="729"/>
                </a:cubicBezTo>
                <a:close/>
                <a:moveTo>
                  <a:pt x="762" y="725"/>
                </a:moveTo>
                <a:cubicBezTo>
                  <a:pt x="761" y="725"/>
                  <a:pt x="761" y="724"/>
                  <a:pt x="761" y="724"/>
                </a:cubicBezTo>
                <a:cubicBezTo>
                  <a:pt x="760" y="724"/>
                  <a:pt x="760" y="723"/>
                  <a:pt x="761" y="722"/>
                </a:cubicBezTo>
                <a:cubicBezTo>
                  <a:pt x="763" y="719"/>
                  <a:pt x="766" y="716"/>
                  <a:pt x="768" y="713"/>
                </a:cubicBezTo>
                <a:cubicBezTo>
                  <a:pt x="769" y="712"/>
                  <a:pt x="770" y="712"/>
                  <a:pt x="770" y="713"/>
                </a:cubicBezTo>
                <a:cubicBezTo>
                  <a:pt x="771" y="713"/>
                  <a:pt x="771" y="714"/>
                  <a:pt x="771" y="715"/>
                </a:cubicBezTo>
                <a:cubicBezTo>
                  <a:pt x="768" y="718"/>
                  <a:pt x="765" y="721"/>
                  <a:pt x="763" y="724"/>
                </a:cubicBezTo>
                <a:cubicBezTo>
                  <a:pt x="763" y="724"/>
                  <a:pt x="762" y="725"/>
                  <a:pt x="762" y="725"/>
                </a:cubicBezTo>
                <a:close/>
                <a:moveTo>
                  <a:pt x="98" y="711"/>
                </a:moveTo>
                <a:cubicBezTo>
                  <a:pt x="97" y="711"/>
                  <a:pt x="97" y="711"/>
                  <a:pt x="97" y="710"/>
                </a:cubicBezTo>
                <a:cubicBezTo>
                  <a:pt x="94" y="707"/>
                  <a:pt x="92" y="704"/>
                  <a:pt x="89" y="701"/>
                </a:cubicBezTo>
                <a:cubicBezTo>
                  <a:pt x="89" y="700"/>
                  <a:pt x="89" y="699"/>
                  <a:pt x="89" y="699"/>
                </a:cubicBezTo>
                <a:cubicBezTo>
                  <a:pt x="90" y="698"/>
                  <a:pt x="91" y="698"/>
                  <a:pt x="92" y="699"/>
                </a:cubicBezTo>
                <a:cubicBezTo>
                  <a:pt x="94" y="702"/>
                  <a:pt x="96" y="705"/>
                  <a:pt x="99" y="708"/>
                </a:cubicBezTo>
                <a:cubicBezTo>
                  <a:pt x="99" y="709"/>
                  <a:pt x="99" y="710"/>
                  <a:pt x="99" y="710"/>
                </a:cubicBezTo>
                <a:cubicBezTo>
                  <a:pt x="98" y="711"/>
                  <a:pt x="98" y="711"/>
                  <a:pt x="98" y="711"/>
                </a:cubicBezTo>
                <a:close/>
                <a:moveTo>
                  <a:pt x="777" y="706"/>
                </a:moveTo>
                <a:cubicBezTo>
                  <a:pt x="777" y="706"/>
                  <a:pt x="776" y="706"/>
                  <a:pt x="776" y="706"/>
                </a:cubicBezTo>
                <a:cubicBezTo>
                  <a:pt x="775" y="705"/>
                  <a:pt x="775" y="704"/>
                  <a:pt x="776" y="704"/>
                </a:cubicBezTo>
                <a:cubicBezTo>
                  <a:pt x="778" y="701"/>
                  <a:pt x="781" y="697"/>
                  <a:pt x="783" y="694"/>
                </a:cubicBezTo>
                <a:cubicBezTo>
                  <a:pt x="784" y="693"/>
                  <a:pt x="785" y="693"/>
                  <a:pt x="785" y="694"/>
                </a:cubicBezTo>
                <a:cubicBezTo>
                  <a:pt x="786" y="694"/>
                  <a:pt x="786" y="695"/>
                  <a:pt x="786" y="696"/>
                </a:cubicBezTo>
                <a:cubicBezTo>
                  <a:pt x="783" y="699"/>
                  <a:pt x="781" y="702"/>
                  <a:pt x="778" y="706"/>
                </a:cubicBezTo>
                <a:cubicBezTo>
                  <a:pt x="778" y="706"/>
                  <a:pt x="777" y="706"/>
                  <a:pt x="777" y="706"/>
                </a:cubicBezTo>
                <a:close/>
                <a:moveTo>
                  <a:pt x="83" y="692"/>
                </a:moveTo>
                <a:cubicBezTo>
                  <a:pt x="83" y="692"/>
                  <a:pt x="82" y="691"/>
                  <a:pt x="82" y="691"/>
                </a:cubicBezTo>
                <a:cubicBezTo>
                  <a:pt x="80" y="688"/>
                  <a:pt x="77" y="685"/>
                  <a:pt x="75" y="681"/>
                </a:cubicBezTo>
                <a:cubicBezTo>
                  <a:pt x="75" y="681"/>
                  <a:pt x="75" y="680"/>
                  <a:pt x="76" y="679"/>
                </a:cubicBezTo>
                <a:cubicBezTo>
                  <a:pt x="76" y="679"/>
                  <a:pt x="77" y="679"/>
                  <a:pt x="78" y="680"/>
                </a:cubicBezTo>
                <a:cubicBezTo>
                  <a:pt x="80" y="683"/>
                  <a:pt x="82" y="686"/>
                  <a:pt x="84" y="689"/>
                </a:cubicBezTo>
                <a:cubicBezTo>
                  <a:pt x="85" y="690"/>
                  <a:pt x="85" y="691"/>
                  <a:pt x="84" y="691"/>
                </a:cubicBezTo>
                <a:cubicBezTo>
                  <a:pt x="84" y="692"/>
                  <a:pt x="84" y="692"/>
                  <a:pt x="83" y="692"/>
                </a:cubicBezTo>
                <a:close/>
                <a:moveTo>
                  <a:pt x="791" y="687"/>
                </a:moveTo>
                <a:cubicBezTo>
                  <a:pt x="791" y="687"/>
                  <a:pt x="791" y="687"/>
                  <a:pt x="791" y="687"/>
                </a:cubicBezTo>
                <a:cubicBezTo>
                  <a:pt x="790" y="686"/>
                  <a:pt x="790" y="685"/>
                  <a:pt x="790" y="684"/>
                </a:cubicBezTo>
                <a:cubicBezTo>
                  <a:pt x="792" y="681"/>
                  <a:pt x="795" y="678"/>
                  <a:pt x="797" y="675"/>
                </a:cubicBezTo>
                <a:cubicBezTo>
                  <a:pt x="797" y="674"/>
                  <a:pt x="798" y="674"/>
                  <a:pt x="799" y="674"/>
                </a:cubicBezTo>
                <a:cubicBezTo>
                  <a:pt x="800" y="675"/>
                  <a:pt x="800" y="676"/>
                  <a:pt x="799" y="676"/>
                </a:cubicBezTo>
                <a:cubicBezTo>
                  <a:pt x="797" y="680"/>
                  <a:pt x="795" y="683"/>
                  <a:pt x="793" y="686"/>
                </a:cubicBezTo>
                <a:cubicBezTo>
                  <a:pt x="792" y="687"/>
                  <a:pt x="792" y="687"/>
                  <a:pt x="791" y="687"/>
                </a:cubicBezTo>
                <a:close/>
                <a:moveTo>
                  <a:pt x="70" y="672"/>
                </a:moveTo>
                <a:cubicBezTo>
                  <a:pt x="69" y="672"/>
                  <a:pt x="69" y="672"/>
                  <a:pt x="68" y="671"/>
                </a:cubicBezTo>
                <a:cubicBezTo>
                  <a:pt x="66" y="668"/>
                  <a:pt x="64" y="664"/>
                  <a:pt x="62" y="661"/>
                </a:cubicBezTo>
                <a:cubicBezTo>
                  <a:pt x="62" y="660"/>
                  <a:pt x="62" y="659"/>
                  <a:pt x="63" y="659"/>
                </a:cubicBezTo>
                <a:cubicBezTo>
                  <a:pt x="63" y="659"/>
                  <a:pt x="64" y="659"/>
                  <a:pt x="65" y="659"/>
                </a:cubicBezTo>
                <a:cubicBezTo>
                  <a:pt x="67" y="663"/>
                  <a:pt x="69" y="666"/>
                  <a:pt x="71" y="670"/>
                </a:cubicBezTo>
                <a:cubicBezTo>
                  <a:pt x="71" y="670"/>
                  <a:pt x="71" y="671"/>
                  <a:pt x="71" y="672"/>
                </a:cubicBezTo>
                <a:cubicBezTo>
                  <a:pt x="70" y="672"/>
                  <a:pt x="70" y="672"/>
                  <a:pt x="70" y="672"/>
                </a:cubicBezTo>
                <a:close/>
                <a:moveTo>
                  <a:pt x="805" y="667"/>
                </a:moveTo>
                <a:cubicBezTo>
                  <a:pt x="804" y="667"/>
                  <a:pt x="804" y="667"/>
                  <a:pt x="804" y="667"/>
                </a:cubicBezTo>
                <a:cubicBezTo>
                  <a:pt x="803" y="666"/>
                  <a:pt x="803" y="665"/>
                  <a:pt x="803" y="665"/>
                </a:cubicBezTo>
                <a:cubicBezTo>
                  <a:pt x="805" y="661"/>
                  <a:pt x="808" y="658"/>
                  <a:pt x="810" y="654"/>
                </a:cubicBezTo>
                <a:cubicBezTo>
                  <a:pt x="810" y="654"/>
                  <a:pt x="811" y="653"/>
                  <a:pt x="812" y="654"/>
                </a:cubicBezTo>
                <a:cubicBezTo>
                  <a:pt x="812" y="654"/>
                  <a:pt x="813" y="655"/>
                  <a:pt x="812" y="656"/>
                </a:cubicBezTo>
                <a:cubicBezTo>
                  <a:pt x="810" y="659"/>
                  <a:pt x="808" y="663"/>
                  <a:pt x="806" y="666"/>
                </a:cubicBezTo>
                <a:cubicBezTo>
                  <a:pt x="806" y="667"/>
                  <a:pt x="805" y="667"/>
                  <a:pt x="805" y="667"/>
                </a:cubicBezTo>
                <a:close/>
                <a:moveTo>
                  <a:pt x="57" y="651"/>
                </a:moveTo>
                <a:cubicBezTo>
                  <a:pt x="57" y="651"/>
                  <a:pt x="56" y="651"/>
                  <a:pt x="56" y="651"/>
                </a:cubicBezTo>
                <a:cubicBezTo>
                  <a:pt x="54" y="647"/>
                  <a:pt x="52" y="644"/>
                  <a:pt x="50" y="640"/>
                </a:cubicBezTo>
                <a:cubicBezTo>
                  <a:pt x="50" y="639"/>
                  <a:pt x="50" y="638"/>
                  <a:pt x="51" y="638"/>
                </a:cubicBezTo>
                <a:cubicBezTo>
                  <a:pt x="52" y="638"/>
                  <a:pt x="53" y="638"/>
                  <a:pt x="53" y="639"/>
                </a:cubicBezTo>
                <a:cubicBezTo>
                  <a:pt x="55" y="642"/>
                  <a:pt x="57" y="646"/>
                  <a:pt x="59" y="649"/>
                </a:cubicBezTo>
                <a:cubicBezTo>
                  <a:pt x="59" y="650"/>
                  <a:pt x="59" y="651"/>
                  <a:pt x="58" y="651"/>
                </a:cubicBezTo>
                <a:cubicBezTo>
                  <a:pt x="58" y="651"/>
                  <a:pt x="58" y="651"/>
                  <a:pt x="57" y="651"/>
                </a:cubicBezTo>
                <a:close/>
                <a:moveTo>
                  <a:pt x="817" y="646"/>
                </a:moveTo>
                <a:cubicBezTo>
                  <a:pt x="817" y="646"/>
                  <a:pt x="816" y="646"/>
                  <a:pt x="816" y="646"/>
                </a:cubicBezTo>
                <a:cubicBezTo>
                  <a:pt x="815" y="645"/>
                  <a:pt x="815" y="645"/>
                  <a:pt x="815" y="644"/>
                </a:cubicBezTo>
                <a:cubicBezTo>
                  <a:pt x="817" y="640"/>
                  <a:pt x="819" y="637"/>
                  <a:pt x="821" y="633"/>
                </a:cubicBezTo>
                <a:cubicBezTo>
                  <a:pt x="821" y="633"/>
                  <a:pt x="822" y="632"/>
                  <a:pt x="823" y="633"/>
                </a:cubicBezTo>
                <a:cubicBezTo>
                  <a:pt x="824" y="633"/>
                  <a:pt x="824" y="634"/>
                  <a:pt x="824" y="635"/>
                </a:cubicBezTo>
                <a:cubicBezTo>
                  <a:pt x="822" y="638"/>
                  <a:pt x="820" y="642"/>
                  <a:pt x="818" y="645"/>
                </a:cubicBezTo>
                <a:cubicBezTo>
                  <a:pt x="818" y="646"/>
                  <a:pt x="817" y="646"/>
                  <a:pt x="817" y="646"/>
                </a:cubicBezTo>
                <a:close/>
                <a:moveTo>
                  <a:pt x="46" y="630"/>
                </a:moveTo>
                <a:cubicBezTo>
                  <a:pt x="46" y="630"/>
                  <a:pt x="45" y="630"/>
                  <a:pt x="45" y="629"/>
                </a:cubicBezTo>
                <a:cubicBezTo>
                  <a:pt x="43" y="626"/>
                  <a:pt x="41" y="622"/>
                  <a:pt x="40" y="619"/>
                </a:cubicBezTo>
                <a:cubicBezTo>
                  <a:pt x="39" y="618"/>
                  <a:pt x="40" y="617"/>
                  <a:pt x="40" y="617"/>
                </a:cubicBezTo>
                <a:cubicBezTo>
                  <a:pt x="41" y="616"/>
                  <a:pt x="42" y="617"/>
                  <a:pt x="42" y="617"/>
                </a:cubicBezTo>
                <a:cubicBezTo>
                  <a:pt x="44" y="621"/>
                  <a:pt x="46" y="625"/>
                  <a:pt x="47" y="628"/>
                </a:cubicBezTo>
                <a:cubicBezTo>
                  <a:pt x="48" y="629"/>
                  <a:pt x="48" y="630"/>
                  <a:pt x="47" y="630"/>
                </a:cubicBezTo>
                <a:cubicBezTo>
                  <a:pt x="47" y="630"/>
                  <a:pt x="46" y="630"/>
                  <a:pt x="46" y="630"/>
                </a:cubicBezTo>
                <a:close/>
                <a:moveTo>
                  <a:pt x="828" y="625"/>
                </a:moveTo>
                <a:cubicBezTo>
                  <a:pt x="828" y="625"/>
                  <a:pt x="827" y="625"/>
                  <a:pt x="827" y="625"/>
                </a:cubicBezTo>
                <a:cubicBezTo>
                  <a:pt x="826" y="624"/>
                  <a:pt x="826" y="623"/>
                  <a:pt x="826" y="623"/>
                </a:cubicBezTo>
                <a:cubicBezTo>
                  <a:pt x="828" y="619"/>
                  <a:pt x="830" y="615"/>
                  <a:pt x="831" y="612"/>
                </a:cubicBezTo>
                <a:cubicBezTo>
                  <a:pt x="832" y="611"/>
                  <a:pt x="833" y="611"/>
                  <a:pt x="833" y="611"/>
                </a:cubicBezTo>
                <a:cubicBezTo>
                  <a:pt x="834" y="611"/>
                  <a:pt x="834" y="612"/>
                  <a:pt x="834" y="613"/>
                </a:cubicBezTo>
                <a:cubicBezTo>
                  <a:pt x="833" y="617"/>
                  <a:pt x="831" y="620"/>
                  <a:pt x="829" y="624"/>
                </a:cubicBezTo>
                <a:cubicBezTo>
                  <a:pt x="829" y="624"/>
                  <a:pt x="828" y="625"/>
                  <a:pt x="828" y="625"/>
                </a:cubicBezTo>
                <a:close/>
                <a:moveTo>
                  <a:pt x="36" y="609"/>
                </a:moveTo>
                <a:cubicBezTo>
                  <a:pt x="36" y="609"/>
                  <a:pt x="35" y="608"/>
                  <a:pt x="35" y="608"/>
                </a:cubicBezTo>
                <a:cubicBezTo>
                  <a:pt x="33" y="604"/>
                  <a:pt x="32" y="600"/>
                  <a:pt x="30" y="597"/>
                </a:cubicBezTo>
                <a:cubicBezTo>
                  <a:pt x="30" y="596"/>
                  <a:pt x="30" y="595"/>
                  <a:pt x="31" y="595"/>
                </a:cubicBezTo>
                <a:cubicBezTo>
                  <a:pt x="32" y="594"/>
                  <a:pt x="33" y="595"/>
                  <a:pt x="33" y="595"/>
                </a:cubicBezTo>
                <a:cubicBezTo>
                  <a:pt x="34" y="599"/>
                  <a:pt x="36" y="603"/>
                  <a:pt x="37" y="606"/>
                </a:cubicBezTo>
                <a:cubicBezTo>
                  <a:pt x="38" y="607"/>
                  <a:pt x="37" y="608"/>
                  <a:pt x="37" y="608"/>
                </a:cubicBezTo>
                <a:cubicBezTo>
                  <a:pt x="37" y="609"/>
                  <a:pt x="36" y="609"/>
                  <a:pt x="36" y="609"/>
                </a:cubicBezTo>
                <a:close/>
                <a:moveTo>
                  <a:pt x="838" y="603"/>
                </a:moveTo>
                <a:cubicBezTo>
                  <a:pt x="837" y="603"/>
                  <a:pt x="837" y="603"/>
                  <a:pt x="837" y="603"/>
                </a:cubicBezTo>
                <a:cubicBezTo>
                  <a:pt x="836" y="602"/>
                  <a:pt x="836" y="601"/>
                  <a:pt x="836" y="601"/>
                </a:cubicBezTo>
                <a:cubicBezTo>
                  <a:pt x="838" y="597"/>
                  <a:pt x="839" y="593"/>
                  <a:pt x="841" y="589"/>
                </a:cubicBezTo>
                <a:cubicBezTo>
                  <a:pt x="841" y="589"/>
                  <a:pt x="842" y="588"/>
                  <a:pt x="842" y="589"/>
                </a:cubicBezTo>
                <a:cubicBezTo>
                  <a:pt x="843" y="589"/>
                  <a:pt x="844" y="590"/>
                  <a:pt x="843" y="591"/>
                </a:cubicBezTo>
                <a:cubicBezTo>
                  <a:pt x="842" y="594"/>
                  <a:pt x="840" y="598"/>
                  <a:pt x="839" y="602"/>
                </a:cubicBezTo>
                <a:cubicBezTo>
                  <a:pt x="839" y="602"/>
                  <a:pt x="838" y="603"/>
                  <a:pt x="838" y="603"/>
                </a:cubicBezTo>
                <a:close/>
                <a:moveTo>
                  <a:pt x="27" y="586"/>
                </a:moveTo>
                <a:cubicBezTo>
                  <a:pt x="27" y="586"/>
                  <a:pt x="26" y="586"/>
                  <a:pt x="26" y="585"/>
                </a:cubicBezTo>
                <a:cubicBezTo>
                  <a:pt x="25" y="582"/>
                  <a:pt x="23" y="578"/>
                  <a:pt x="22" y="574"/>
                </a:cubicBezTo>
                <a:cubicBezTo>
                  <a:pt x="22" y="573"/>
                  <a:pt x="22" y="572"/>
                  <a:pt x="23" y="572"/>
                </a:cubicBezTo>
                <a:cubicBezTo>
                  <a:pt x="24" y="572"/>
                  <a:pt x="24" y="572"/>
                  <a:pt x="25" y="573"/>
                </a:cubicBezTo>
                <a:cubicBezTo>
                  <a:pt x="26" y="577"/>
                  <a:pt x="27" y="581"/>
                  <a:pt x="29" y="584"/>
                </a:cubicBezTo>
                <a:cubicBezTo>
                  <a:pt x="29" y="585"/>
                  <a:pt x="29" y="586"/>
                  <a:pt x="28" y="586"/>
                </a:cubicBezTo>
                <a:cubicBezTo>
                  <a:pt x="28" y="586"/>
                  <a:pt x="27" y="586"/>
                  <a:pt x="27" y="586"/>
                </a:cubicBezTo>
                <a:close/>
                <a:moveTo>
                  <a:pt x="846" y="580"/>
                </a:moveTo>
                <a:cubicBezTo>
                  <a:pt x="846" y="580"/>
                  <a:pt x="846" y="580"/>
                  <a:pt x="846" y="580"/>
                </a:cubicBezTo>
                <a:cubicBezTo>
                  <a:pt x="845" y="580"/>
                  <a:pt x="844" y="579"/>
                  <a:pt x="845" y="578"/>
                </a:cubicBezTo>
                <a:cubicBezTo>
                  <a:pt x="846" y="574"/>
                  <a:pt x="847" y="571"/>
                  <a:pt x="848" y="567"/>
                </a:cubicBezTo>
                <a:cubicBezTo>
                  <a:pt x="849" y="566"/>
                  <a:pt x="850" y="566"/>
                  <a:pt x="850" y="566"/>
                </a:cubicBezTo>
                <a:cubicBezTo>
                  <a:pt x="851" y="566"/>
                  <a:pt x="852" y="567"/>
                  <a:pt x="851" y="568"/>
                </a:cubicBezTo>
                <a:cubicBezTo>
                  <a:pt x="850" y="572"/>
                  <a:pt x="849" y="575"/>
                  <a:pt x="847" y="579"/>
                </a:cubicBezTo>
                <a:cubicBezTo>
                  <a:pt x="847" y="580"/>
                  <a:pt x="847" y="580"/>
                  <a:pt x="846" y="580"/>
                </a:cubicBezTo>
                <a:close/>
                <a:moveTo>
                  <a:pt x="20" y="564"/>
                </a:moveTo>
                <a:cubicBezTo>
                  <a:pt x="19" y="564"/>
                  <a:pt x="18" y="563"/>
                  <a:pt x="18" y="562"/>
                </a:cubicBezTo>
                <a:cubicBezTo>
                  <a:pt x="17" y="559"/>
                  <a:pt x="16" y="555"/>
                  <a:pt x="15" y="551"/>
                </a:cubicBezTo>
                <a:cubicBezTo>
                  <a:pt x="15" y="550"/>
                  <a:pt x="15" y="549"/>
                  <a:pt x="16" y="549"/>
                </a:cubicBezTo>
                <a:cubicBezTo>
                  <a:pt x="17" y="549"/>
                  <a:pt x="18" y="549"/>
                  <a:pt x="18" y="550"/>
                </a:cubicBezTo>
                <a:cubicBezTo>
                  <a:pt x="19" y="554"/>
                  <a:pt x="20" y="558"/>
                  <a:pt x="21" y="562"/>
                </a:cubicBezTo>
                <a:cubicBezTo>
                  <a:pt x="21" y="562"/>
                  <a:pt x="21" y="563"/>
                  <a:pt x="20" y="563"/>
                </a:cubicBezTo>
                <a:cubicBezTo>
                  <a:pt x="20" y="564"/>
                  <a:pt x="20" y="564"/>
                  <a:pt x="20" y="564"/>
                </a:cubicBezTo>
                <a:close/>
                <a:moveTo>
                  <a:pt x="853" y="557"/>
                </a:moveTo>
                <a:cubicBezTo>
                  <a:pt x="853" y="557"/>
                  <a:pt x="853" y="557"/>
                  <a:pt x="853" y="557"/>
                </a:cubicBezTo>
                <a:cubicBezTo>
                  <a:pt x="852" y="557"/>
                  <a:pt x="852" y="556"/>
                  <a:pt x="852" y="555"/>
                </a:cubicBezTo>
                <a:cubicBezTo>
                  <a:pt x="853" y="552"/>
                  <a:pt x="854" y="548"/>
                  <a:pt x="855" y="544"/>
                </a:cubicBezTo>
                <a:cubicBezTo>
                  <a:pt x="855" y="543"/>
                  <a:pt x="856" y="543"/>
                  <a:pt x="857" y="543"/>
                </a:cubicBezTo>
                <a:cubicBezTo>
                  <a:pt x="858" y="543"/>
                  <a:pt x="858" y="544"/>
                  <a:pt x="858" y="545"/>
                </a:cubicBezTo>
                <a:cubicBezTo>
                  <a:pt x="857" y="548"/>
                  <a:pt x="856" y="552"/>
                  <a:pt x="855" y="556"/>
                </a:cubicBezTo>
                <a:cubicBezTo>
                  <a:pt x="855" y="557"/>
                  <a:pt x="854" y="557"/>
                  <a:pt x="853" y="557"/>
                </a:cubicBezTo>
                <a:close/>
                <a:moveTo>
                  <a:pt x="13" y="540"/>
                </a:moveTo>
                <a:cubicBezTo>
                  <a:pt x="13" y="540"/>
                  <a:pt x="12" y="540"/>
                  <a:pt x="12" y="539"/>
                </a:cubicBezTo>
                <a:cubicBezTo>
                  <a:pt x="11" y="535"/>
                  <a:pt x="10" y="531"/>
                  <a:pt x="9" y="527"/>
                </a:cubicBezTo>
                <a:cubicBezTo>
                  <a:pt x="9" y="527"/>
                  <a:pt x="10" y="526"/>
                  <a:pt x="10" y="526"/>
                </a:cubicBezTo>
                <a:cubicBezTo>
                  <a:pt x="11" y="526"/>
                  <a:pt x="12" y="526"/>
                  <a:pt x="12" y="527"/>
                </a:cubicBezTo>
                <a:cubicBezTo>
                  <a:pt x="13" y="531"/>
                  <a:pt x="14" y="535"/>
                  <a:pt x="15" y="539"/>
                </a:cubicBezTo>
                <a:cubicBezTo>
                  <a:pt x="15" y="539"/>
                  <a:pt x="15" y="540"/>
                  <a:pt x="14" y="540"/>
                </a:cubicBezTo>
                <a:cubicBezTo>
                  <a:pt x="14" y="540"/>
                  <a:pt x="14" y="540"/>
                  <a:pt x="13" y="540"/>
                </a:cubicBezTo>
                <a:close/>
                <a:moveTo>
                  <a:pt x="859" y="534"/>
                </a:moveTo>
                <a:cubicBezTo>
                  <a:pt x="859" y="534"/>
                  <a:pt x="859" y="534"/>
                  <a:pt x="859" y="534"/>
                </a:cubicBezTo>
                <a:cubicBezTo>
                  <a:pt x="858" y="534"/>
                  <a:pt x="858" y="533"/>
                  <a:pt x="858" y="532"/>
                </a:cubicBezTo>
                <a:cubicBezTo>
                  <a:pt x="859" y="528"/>
                  <a:pt x="860" y="524"/>
                  <a:pt x="860" y="521"/>
                </a:cubicBezTo>
                <a:cubicBezTo>
                  <a:pt x="860" y="520"/>
                  <a:pt x="861" y="519"/>
                  <a:pt x="862" y="519"/>
                </a:cubicBezTo>
                <a:cubicBezTo>
                  <a:pt x="863" y="519"/>
                  <a:pt x="863" y="520"/>
                  <a:pt x="863" y="521"/>
                </a:cubicBezTo>
                <a:cubicBezTo>
                  <a:pt x="862" y="525"/>
                  <a:pt x="862" y="529"/>
                  <a:pt x="861" y="533"/>
                </a:cubicBezTo>
                <a:cubicBezTo>
                  <a:pt x="861" y="534"/>
                  <a:pt x="860" y="534"/>
                  <a:pt x="859" y="534"/>
                </a:cubicBezTo>
                <a:close/>
                <a:moveTo>
                  <a:pt x="8" y="517"/>
                </a:moveTo>
                <a:cubicBezTo>
                  <a:pt x="8" y="517"/>
                  <a:pt x="7" y="516"/>
                  <a:pt x="7" y="516"/>
                </a:cubicBezTo>
                <a:cubicBezTo>
                  <a:pt x="6" y="512"/>
                  <a:pt x="6" y="508"/>
                  <a:pt x="5" y="504"/>
                </a:cubicBezTo>
                <a:cubicBezTo>
                  <a:pt x="5" y="503"/>
                  <a:pt x="5" y="502"/>
                  <a:pt x="6" y="502"/>
                </a:cubicBezTo>
                <a:cubicBezTo>
                  <a:pt x="7" y="502"/>
                  <a:pt x="8" y="503"/>
                  <a:pt x="8" y="503"/>
                </a:cubicBezTo>
                <a:cubicBezTo>
                  <a:pt x="8" y="507"/>
                  <a:pt x="9" y="511"/>
                  <a:pt x="10" y="515"/>
                </a:cubicBezTo>
                <a:cubicBezTo>
                  <a:pt x="10" y="516"/>
                  <a:pt x="9" y="517"/>
                  <a:pt x="9" y="517"/>
                </a:cubicBezTo>
                <a:cubicBezTo>
                  <a:pt x="9" y="517"/>
                  <a:pt x="8" y="517"/>
                  <a:pt x="8" y="517"/>
                </a:cubicBezTo>
                <a:close/>
                <a:moveTo>
                  <a:pt x="864" y="510"/>
                </a:moveTo>
                <a:cubicBezTo>
                  <a:pt x="864" y="510"/>
                  <a:pt x="864" y="510"/>
                  <a:pt x="864" y="510"/>
                </a:cubicBezTo>
                <a:cubicBezTo>
                  <a:pt x="863" y="510"/>
                  <a:pt x="862" y="510"/>
                  <a:pt x="862" y="509"/>
                </a:cubicBezTo>
                <a:cubicBezTo>
                  <a:pt x="863" y="505"/>
                  <a:pt x="864" y="501"/>
                  <a:pt x="864" y="497"/>
                </a:cubicBezTo>
                <a:cubicBezTo>
                  <a:pt x="864" y="496"/>
                  <a:pt x="865" y="496"/>
                  <a:pt x="866" y="496"/>
                </a:cubicBezTo>
                <a:cubicBezTo>
                  <a:pt x="867" y="496"/>
                  <a:pt x="867" y="497"/>
                  <a:pt x="867" y="497"/>
                </a:cubicBezTo>
                <a:cubicBezTo>
                  <a:pt x="867" y="501"/>
                  <a:pt x="866" y="505"/>
                  <a:pt x="865" y="509"/>
                </a:cubicBezTo>
                <a:cubicBezTo>
                  <a:pt x="865" y="510"/>
                  <a:pt x="865" y="510"/>
                  <a:pt x="864" y="510"/>
                </a:cubicBezTo>
                <a:close/>
                <a:moveTo>
                  <a:pt x="5" y="493"/>
                </a:moveTo>
                <a:cubicBezTo>
                  <a:pt x="4" y="493"/>
                  <a:pt x="3" y="493"/>
                  <a:pt x="3" y="492"/>
                </a:cubicBezTo>
                <a:cubicBezTo>
                  <a:pt x="3" y="488"/>
                  <a:pt x="2" y="484"/>
                  <a:pt x="2" y="480"/>
                </a:cubicBezTo>
                <a:cubicBezTo>
                  <a:pt x="2" y="479"/>
                  <a:pt x="2" y="478"/>
                  <a:pt x="3" y="478"/>
                </a:cubicBezTo>
                <a:cubicBezTo>
                  <a:pt x="4" y="478"/>
                  <a:pt x="5" y="479"/>
                  <a:pt x="5" y="480"/>
                </a:cubicBezTo>
                <a:cubicBezTo>
                  <a:pt x="5" y="484"/>
                  <a:pt x="6" y="488"/>
                  <a:pt x="6" y="492"/>
                </a:cubicBezTo>
                <a:cubicBezTo>
                  <a:pt x="6" y="492"/>
                  <a:pt x="6" y="493"/>
                  <a:pt x="5" y="493"/>
                </a:cubicBezTo>
                <a:cubicBezTo>
                  <a:pt x="5" y="493"/>
                  <a:pt x="5" y="493"/>
                  <a:pt x="5" y="493"/>
                </a:cubicBezTo>
                <a:close/>
                <a:moveTo>
                  <a:pt x="867" y="487"/>
                </a:moveTo>
                <a:cubicBezTo>
                  <a:pt x="867" y="487"/>
                  <a:pt x="867" y="487"/>
                  <a:pt x="867" y="487"/>
                </a:cubicBezTo>
                <a:cubicBezTo>
                  <a:pt x="866" y="487"/>
                  <a:pt x="866" y="486"/>
                  <a:pt x="866" y="485"/>
                </a:cubicBezTo>
                <a:cubicBezTo>
                  <a:pt x="866" y="481"/>
                  <a:pt x="867" y="477"/>
                  <a:pt x="867" y="473"/>
                </a:cubicBezTo>
                <a:cubicBezTo>
                  <a:pt x="867" y="472"/>
                  <a:pt x="868" y="472"/>
                  <a:pt x="869" y="472"/>
                </a:cubicBezTo>
                <a:cubicBezTo>
                  <a:pt x="869" y="472"/>
                  <a:pt x="870" y="473"/>
                  <a:pt x="870" y="473"/>
                </a:cubicBezTo>
                <a:cubicBezTo>
                  <a:pt x="870" y="477"/>
                  <a:pt x="869" y="481"/>
                  <a:pt x="869" y="485"/>
                </a:cubicBezTo>
                <a:cubicBezTo>
                  <a:pt x="869" y="486"/>
                  <a:pt x="868" y="487"/>
                  <a:pt x="867" y="487"/>
                </a:cubicBezTo>
                <a:close/>
                <a:moveTo>
                  <a:pt x="2" y="469"/>
                </a:moveTo>
                <a:cubicBezTo>
                  <a:pt x="1" y="469"/>
                  <a:pt x="1" y="469"/>
                  <a:pt x="1" y="468"/>
                </a:cubicBezTo>
                <a:cubicBezTo>
                  <a:pt x="0" y="464"/>
                  <a:pt x="0" y="460"/>
                  <a:pt x="0" y="456"/>
                </a:cubicBezTo>
                <a:cubicBezTo>
                  <a:pt x="0" y="455"/>
                  <a:pt x="1" y="454"/>
                  <a:pt x="2" y="454"/>
                </a:cubicBezTo>
                <a:cubicBezTo>
                  <a:pt x="2" y="454"/>
                  <a:pt x="3" y="455"/>
                  <a:pt x="3" y="456"/>
                </a:cubicBezTo>
                <a:cubicBezTo>
                  <a:pt x="3" y="460"/>
                  <a:pt x="3" y="464"/>
                  <a:pt x="4" y="468"/>
                </a:cubicBezTo>
                <a:cubicBezTo>
                  <a:pt x="4" y="469"/>
                  <a:pt x="3" y="469"/>
                  <a:pt x="2" y="469"/>
                </a:cubicBezTo>
                <a:cubicBezTo>
                  <a:pt x="2" y="469"/>
                  <a:pt x="2" y="469"/>
                  <a:pt x="2" y="469"/>
                </a:cubicBezTo>
                <a:close/>
                <a:moveTo>
                  <a:pt x="869" y="463"/>
                </a:moveTo>
                <a:cubicBezTo>
                  <a:pt x="869" y="463"/>
                  <a:pt x="869" y="463"/>
                  <a:pt x="869" y="463"/>
                </a:cubicBezTo>
                <a:cubicBezTo>
                  <a:pt x="868" y="463"/>
                  <a:pt x="868" y="462"/>
                  <a:pt x="868" y="461"/>
                </a:cubicBezTo>
                <a:cubicBezTo>
                  <a:pt x="868" y="457"/>
                  <a:pt x="868" y="453"/>
                  <a:pt x="868" y="449"/>
                </a:cubicBezTo>
                <a:cubicBezTo>
                  <a:pt x="868" y="448"/>
                  <a:pt x="869" y="448"/>
                  <a:pt x="870" y="448"/>
                </a:cubicBezTo>
                <a:cubicBezTo>
                  <a:pt x="871" y="448"/>
                  <a:pt x="871" y="449"/>
                  <a:pt x="871" y="449"/>
                </a:cubicBezTo>
                <a:cubicBezTo>
                  <a:pt x="871" y="453"/>
                  <a:pt x="871" y="457"/>
                  <a:pt x="871" y="461"/>
                </a:cubicBezTo>
                <a:cubicBezTo>
                  <a:pt x="871" y="462"/>
                  <a:pt x="870" y="463"/>
                  <a:pt x="869" y="463"/>
                </a:cubicBezTo>
                <a:close/>
                <a:moveTo>
                  <a:pt x="1" y="445"/>
                </a:moveTo>
                <a:cubicBezTo>
                  <a:pt x="0" y="445"/>
                  <a:pt x="0" y="445"/>
                  <a:pt x="0" y="444"/>
                </a:cubicBezTo>
                <a:cubicBezTo>
                  <a:pt x="0" y="441"/>
                  <a:pt x="0" y="439"/>
                  <a:pt x="0" y="436"/>
                </a:cubicBezTo>
                <a:cubicBezTo>
                  <a:pt x="0" y="435"/>
                  <a:pt x="0" y="433"/>
                  <a:pt x="0" y="432"/>
                </a:cubicBezTo>
                <a:cubicBezTo>
                  <a:pt x="0" y="431"/>
                  <a:pt x="0" y="430"/>
                  <a:pt x="1" y="430"/>
                </a:cubicBezTo>
                <a:cubicBezTo>
                  <a:pt x="1" y="430"/>
                  <a:pt x="1" y="430"/>
                  <a:pt x="1" y="430"/>
                </a:cubicBezTo>
                <a:cubicBezTo>
                  <a:pt x="2" y="430"/>
                  <a:pt x="3" y="431"/>
                  <a:pt x="3" y="432"/>
                </a:cubicBezTo>
                <a:cubicBezTo>
                  <a:pt x="3" y="433"/>
                  <a:pt x="3" y="435"/>
                  <a:pt x="3" y="436"/>
                </a:cubicBezTo>
                <a:cubicBezTo>
                  <a:pt x="3" y="439"/>
                  <a:pt x="3" y="441"/>
                  <a:pt x="3" y="444"/>
                </a:cubicBezTo>
                <a:cubicBezTo>
                  <a:pt x="3" y="445"/>
                  <a:pt x="2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lose/>
                <a:moveTo>
                  <a:pt x="870" y="439"/>
                </a:moveTo>
                <a:cubicBezTo>
                  <a:pt x="870" y="439"/>
                  <a:pt x="870" y="439"/>
                  <a:pt x="870" y="439"/>
                </a:cubicBezTo>
                <a:cubicBezTo>
                  <a:pt x="869" y="439"/>
                  <a:pt x="869" y="438"/>
                  <a:pt x="869" y="437"/>
                </a:cubicBezTo>
                <a:cubicBezTo>
                  <a:pt x="869" y="436"/>
                  <a:pt x="869" y="436"/>
                  <a:pt x="869" y="436"/>
                </a:cubicBezTo>
                <a:cubicBezTo>
                  <a:pt x="869" y="432"/>
                  <a:pt x="868" y="429"/>
                  <a:pt x="868" y="425"/>
                </a:cubicBezTo>
                <a:cubicBezTo>
                  <a:pt x="868" y="425"/>
                  <a:pt x="869" y="424"/>
                  <a:pt x="870" y="424"/>
                </a:cubicBezTo>
                <a:cubicBezTo>
                  <a:pt x="871" y="424"/>
                  <a:pt x="871" y="424"/>
                  <a:pt x="871" y="425"/>
                </a:cubicBezTo>
                <a:cubicBezTo>
                  <a:pt x="871" y="429"/>
                  <a:pt x="872" y="432"/>
                  <a:pt x="872" y="436"/>
                </a:cubicBezTo>
                <a:cubicBezTo>
                  <a:pt x="872" y="437"/>
                  <a:pt x="872" y="437"/>
                  <a:pt x="872" y="437"/>
                </a:cubicBezTo>
                <a:cubicBezTo>
                  <a:pt x="872" y="438"/>
                  <a:pt x="871" y="439"/>
                  <a:pt x="870" y="439"/>
                </a:cubicBezTo>
                <a:close/>
                <a:moveTo>
                  <a:pt x="1" y="421"/>
                </a:moveTo>
                <a:cubicBezTo>
                  <a:pt x="1" y="421"/>
                  <a:pt x="1" y="421"/>
                  <a:pt x="1" y="421"/>
                </a:cubicBezTo>
                <a:cubicBezTo>
                  <a:pt x="1" y="421"/>
                  <a:pt x="0" y="421"/>
                  <a:pt x="0" y="420"/>
                </a:cubicBezTo>
                <a:cubicBezTo>
                  <a:pt x="0" y="416"/>
                  <a:pt x="0" y="412"/>
                  <a:pt x="1" y="408"/>
                </a:cubicBezTo>
                <a:cubicBezTo>
                  <a:pt x="1" y="407"/>
                  <a:pt x="1" y="406"/>
                  <a:pt x="2" y="406"/>
                </a:cubicBezTo>
                <a:cubicBezTo>
                  <a:pt x="3" y="406"/>
                  <a:pt x="4" y="407"/>
                  <a:pt x="4" y="408"/>
                </a:cubicBezTo>
                <a:cubicBezTo>
                  <a:pt x="3" y="412"/>
                  <a:pt x="3" y="416"/>
                  <a:pt x="3" y="420"/>
                </a:cubicBezTo>
                <a:cubicBezTo>
                  <a:pt x="3" y="421"/>
                  <a:pt x="2" y="421"/>
                  <a:pt x="1" y="421"/>
                </a:cubicBezTo>
                <a:close/>
                <a:moveTo>
                  <a:pt x="869" y="415"/>
                </a:moveTo>
                <a:cubicBezTo>
                  <a:pt x="869" y="415"/>
                  <a:pt x="868" y="414"/>
                  <a:pt x="868" y="413"/>
                </a:cubicBezTo>
                <a:cubicBezTo>
                  <a:pt x="868" y="409"/>
                  <a:pt x="867" y="405"/>
                  <a:pt x="867" y="402"/>
                </a:cubicBezTo>
                <a:cubicBezTo>
                  <a:pt x="867" y="401"/>
                  <a:pt x="868" y="400"/>
                  <a:pt x="869" y="400"/>
                </a:cubicBezTo>
                <a:cubicBezTo>
                  <a:pt x="869" y="400"/>
                  <a:pt x="870" y="400"/>
                  <a:pt x="870" y="401"/>
                </a:cubicBezTo>
                <a:cubicBezTo>
                  <a:pt x="870" y="405"/>
                  <a:pt x="871" y="409"/>
                  <a:pt x="871" y="413"/>
                </a:cubicBezTo>
                <a:cubicBezTo>
                  <a:pt x="871" y="414"/>
                  <a:pt x="870" y="415"/>
                  <a:pt x="870" y="415"/>
                </a:cubicBezTo>
                <a:cubicBezTo>
                  <a:pt x="869" y="415"/>
                  <a:pt x="869" y="415"/>
                  <a:pt x="869" y="415"/>
                </a:cubicBezTo>
                <a:close/>
                <a:moveTo>
                  <a:pt x="3" y="397"/>
                </a:moveTo>
                <a:cubicBezTo>
                  <a:pt x="3" y="397"/>
                  <a:pt x="3" y="397"/>
                  <a:pt x="3" y="397"/>
                </a:cubicBezTo>
                <a:cubicBezTo>
                  <a:pt x="2" y="397"/>
                  <a:pt x="1" y="397"/>
                  <a:pt x="1" y="396"/>
                </a:cubicBezTo>
                <a:cubicBezTo>
                  <a:pt x="2" y="392"/>
                  <a:pt x="2" y="388"/>
                  <a:pt x="3" y="384"/>
                </a:cubicBezTo>
                <a:cubicBezTo>
                  <a:pt x="3" y="383"/>
                  <a:pt x="4" y="382"/>
                  <a:pt x="4" y="383"/>
                </a:cubicBezTo>
                <a:cubicBezTo>
                  <a:pt x="5" y="383"/>
                  <a:pt x="6" y="383"/>
                  <a:pt x="6" y="384"/>
                </a:cubicBezTo>
                <a:cubicBezTo>
                  <a:pt x="5" y="388"/>
                  <a:pt x="5" y="392"/>
                  <a:pt x="4" y="396"/>
                </a:cubicBezTo>
                <a:cubicBezTo>
                  <a:pt x="4" y="397"/>
                  <a:pt x="4" y="397"/>
                  <a:pt x="3" y="397"/>
                </a:cubicBezTo>
                <a:close/>
                <a:moveTo>
                  <a:pt x="868" y="391"/>
                </a:moveTo>
                <a:cubicBezTo>
                  <a:pt x="867" y="391"/>
                  <a:pt x="866" y="390"/>
                  <a:pt x="866" y="390"/>
                </a:cubicBezTo>
                <a:cubicBezTo>
                  <a:pt x="866" y="386"/>
                  <a:pt x="865" y="382"/>
                  <a:pt x="865" y="378"/>
                </a:cubicBezTo>
                <a:cubicBezTo>
                  <a:pt x="865" y="377"/>
                  <a:pt x="865" y="376"/>
                  <a:pt x="866" y="376"/>
                </a:cubicBezTo>
                <a:cubicBezTo>
                  <a:pt x="867" y="376"/>
                  <a:pt x="868" y="377"/>
                  <a:pt x="868" y="377"/>
                </a:cubicBezTo>
                <a:cubicBezTo>
                  <a:pt x="868" y="381"/>
                  <a:pt x="869" y="385"/>
                  <a:pt x="869" y="389"/>
                </a:cubicBezTo>
                <a:cubicBezTo>
                  <a:pt x="869" y="390"/>
                  <a:pt x="869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lose/>
                <a:moveTo>
                  <a:pt x="6" y="374"/>
                </a:moveTo>
                <a:cubicBezTo>
                  <a:pt x="6" y="374"/>
                  <a:pt x="6" y="374"/>
                  <a:pt x="6" y="374"/>
                </a:cubicBezTo>
                <a:cubicBezTo>
                  <a:pt x="5" y="373"/>
                  <a:pt x="4" y="373"/>
                  <a:pt x="4" y="372"/>
                </a:cubicBezTo>
                <a:cubicBezTo>
                  <a:pt x="5" y="368"/>
                  <a:pt x="6" y="364"/>
                  <a:pt x="6" y="360"/>
                </a:cubicBezTo>
                <a:cubicBezTo>
                  <a:pt x="6" y="359"/>
                  <a:pt x="7" y="359"/>
                  <a:pt x="8" y="359"/>
                </a:cubicBezTo>
                <a:cubicBezTo>
                  <a:pt x="9" y="359"/>
                  <a:pt x="9" y="360"/>
                  <a:pt x="9" y="361"/>
                </a:cubicBezTo>
                <a:cubicBezTo>
                  <a:pt x="8" y="364"/>
                  <a:pt x="8" y="368"/>
                  <a:pt x="7" y="372"/>
                </a:cubicBezTo>
                <a:cubicBezTo>
                  <a:pt x="7" y="373"/>
                  <a:pt x="7" y="374"/>
                  <a:pt x="6" y="374"/>
                </a:cubicBezTo>
                <a:close/>
                <a:moveTo>
                  <a:pt x="864" y="367"/>
                </a:moveTo>
                <a:cubicBezTo>
                  <a:pt x="864" y="367"/>
                  <a:pt x="863" y="367"/>
                  <a:pt x="863" y="366"/>
                </a:cubicBezTo>
                <a:cubicBezTo>
                  <a:pt x="862" y="362"/>
                  <a:pt x="862" y="358"/>
                  <a:pt x="861" y="354"/>
                </a:cubicBezTo>
                <a:cubicBezTo>
                  <a:pt x="861" y="353"/>
                  <a:pt x="861" y="353"/>
                  <a:pt x="862" y="352"/>
                </a:cubicBezTo>
                <a:cubicBezTo>
                  <a:pt x="863" y="352"/>
                  <a:pt x="864" y="353"/>
                  <a:pt x="864" y="354"/>
                </a:cubicBezTo>
                <a:cubicBezTo>
                  <a:pt x="865" y="358"/>
                  <a:pt x="865" y="361"/>
                  <a:pt x="866" y="365"/>
                </a:cubicBezTo>
                <a:cubicBezTo>
                  <a:pt x="866" y="366"/>
                  <a:pt x="865" y="367"/>
                  <a:pt x="865" y="367"/>
                </a:cubicBezTo>
                <a:cubicBezTo>
                  <a:pt x="865" y="367"/>
                  <a:pt x="864" y="367"/>
                  <a:pt x="864" y="367"/>
                </a:cubicBezTo>
                <a:close/>
                <a:moveTo>
                  <a:pt x="10" y="350"/>
                </a:moveTo>
                <a:cubicBezTo>
                  <a:pt x="10" y="350"/>
                  <a:pt x="10" y="350"/>
                  <a:pt x="10" y="350"/>
                </a:cubicBezTo>
                <a:cubicBezTo>
                  <a:pt x="9" y="350"/>
                  <a:pt x="8" y="349"/>
                  <a:pt x="8" y="348"/>
                </a:cubicBezTo>
                <a:cubicBezTo>
                  <a:pt x="9" y="344"/>
                  <a:pt x="10" y="340"/>
                  <a:pt x="11" y="336"/>
                </a:cubicBezTo>
                <a:cubicBezTo>
                  <a:pt x="11" y="336"/>
                  <a:pt x="12" y="335"/>
                  <a:pt x="13" y="335"/>
                </a:cubicBezTo>
                <a:cubicBezTo>
                  <a:pt x="14" y="335"/>
                  <a:pt x="14" y="336"/>
                  <a:pt x="14" y="337"/>
                </a:cubicBezTo>
                <a:cubicBezTo>
                  <a:pt x="13" y="341"/>
                  <a:pt x="12" y="345"/>
                  <a:pt x="11" y="349"/>
                </a:cubicBezTo>
                <a:cubicBezTo>
                  <a:pt x="11" y="350"/>
                  <a:pt x="11" y="350"/>
                  <a:pt x="10" y="350"/>
                </a:cubicBezTo>
                <a:close/>
                <a:moveTo>
                  <a:pt x="860" y="344"/>
                </a:moveTo>
                <a:cubicBezTo>
                  <a:pt x="859" y="344"/>
                  <a:pt x="859" y="343"/>
                  <a:pt x="858" y="342"/>
                </a:cubicBezTo>
                <a:cubicBezTo>
                  <a:pt x="858" y="339"/>
                  <a:pt x="857" y="335"/>
                  <a:pt x="856" y="331"/>
                </a:cubicBezTo>
                <a:cubicBezTo>
                  <a:pt x="855" y="330"/>
                  <a:pt x="856" y="329"/>
                  <a:pt x="857" y="329"/>
                </a:cubicBezTo>
                <a:cubicBezTo>
                  <a:pt x="858" y="329"/>
                  <a:pt x="858" y="329"/>
                  <a:pt x="859" y="330"/>
                </a:cubicBezTo>
                <a:cubicBezTo>
                  <a:pt x="860" y="334"/>
                  <a:pt x="860" y="338"/>
                  <a:pt x="861" y="342"/>
                </a:cubicBezTo>
                <a:cubicBezTo>
                  <a:pt x="862" y="343"/>
                  <a:pt x="861" y="343"/>
                  <a:pt x="860" y="344"/>
                </a:cubicBezTo>
                <a:cubicBezTo>
                  <a:pt x="860" y="344"/>
                  <a:pt x="860" y="344"/>
                  <a:pt x="860" y="344"/>
                </a:cubicBezTo>
                <a:close/>
                <a:moveTo>
                  <a:pt x="15" y="327"/>
                </a:moveTo>
                <a:cubicBezTo>
                  <a:pt x="15" y="327"/>
                  <a:pt x="15" y="327"/>
                  <a:pt x="15" y="327"/>
                </a:cubicBezTo>
                <a:cubicBezTo>
                  <a:pt x="14" y="326"/>
                  <a:pt x="14" y="326"/>
                  <a:pt x="14" y="325"/>
                </a:cubicBezTo>
                <a:cubicBezTo>
                  <a:pt x="15" y="321"/>
                  <a:pt x="16" y="317"/>
                  <a:pt x="17" y="313"/>
                </a:cubicBezTo>
                <a:cubicBezTo>
                  <a:pt x="17" y="312"/>
                  <a:pt x="18" y="312"/>
                  <a:pt x="19" y="312"/>
                </a:cubicBezTo>
                <a:cubicBezTo>
                  <a:pt x="20" y="312"/>
                  <a:pt x="20" y="313"/>
                  <a:pt x="20" y="314"/>
                </a:cubicBezTo>
                <a:cubicBezTo>
                  <a:pt x="19" y="318"/>
                  <a:pt x="18" y="322"/>
                  <a:pt x="17" y="326"/>
                </a:cubicBezTo>
                <a:cubicBezTo>
                  <a:pt x="17" y="326"/>
                  <a:pt x="16" y="327"/>
                  <a:pt x="15" y="327"/>
                </a:cubicBezTo>
                <a:close/>
                <a:moveTo>
                  <a:pt x="854" y="320"/>
                </a:moveTo>
                <a:cubicBezTo>
                  <a:pt x="853" y="320"/>
                  <a:pt x="853" y="320"/>
                  <a:pt x="853" y="319"/>
                </a:cubicBezTo>
                <a:cubicBezTo>
                  <a:pt x="852" y="315"/>
                  <a:pt x="850" y="312"/>
                  <a:pt x="849" y="308"/>
                </a:cubicBezTo>
                <a:cubicBezTo>
                  <a:pt x="849" y="307"/>
                  <a:pt x="849" y="306"/>
                  <a:pt x="850" y="306"/>
                </a:cubicBezTo>
                <a:cubicBezTo>
                  <a:pt x="851" y="306"/>
                  <a:pt x="852" y="306"/>
                  <a:pt x="852" y="307"/>
                </a:cubicBezTo>
                <a:cubicBezTo>
                  <a:pt x="853" y="311"/>
                  <a:pt x="854" y="315"/>
                  <a:pt x="855" y="318"/>
                </a:cubicBezTo>
                <a:cubicBezTo>
                  <a:pt x="856" y="319"/>
                  <a:pt x="855" y="320"/>
                  <a:pt x="854" y="320"/>
                </a:cubicBezTo>
                <a:cubicBezTo>
                  <a:pt x="854" y="320"/>
                  <a:pt x="854" y="320"/>
                  <a:pt x="854" y="320"/>
                </a:cubicBezTo>
                <a:close/>
                <a:moveTo>
                  <a:pt x="22" y="304"/>
                </a:moveTo>
                <a:cubicBezTo>
                  <a:pt x="22" y="304"/>
                  <a:pt x="22" y="304"/>
                  <a:pt x="22" y="304"/>
                </a:cubicBezTo>
                <a:cubicBezTo>
                  <a:pt x="21" y="303"/>
                  <a:pt x="20" y="302"/>
                  <a:pt x="21" y="302"/>
                </a:cubicBezTo>
                <a:cubicBezTo>
                  <a:pt x="22" y="298"/>
                  <a:pt x="23" y="294"/>
                  <a:pt x="25" y="290"/>
                </a:cubicBezTo>
                <a:cubicBezTo>
                  <a:pt x="25" y="289"/>
                  <a:pt x="26" y="289"/>
                  <a:pt x="27" y="289"/>
                </a:cubicBezTo>
                <a:cubicBezTo>
                  <a:pt x="27" y="290"/>
                  <a:pt x="28" y="290"/>
                  <a:pt x="27" y="291"/>
                </a:cubicBezTo>
                <a:cubicBezTo>
                  <a:pt x="26" y="295"/>
                  <a:pt x="25" y="299"/>
                  <a:pt x="24" y="303"/>
                </a:cubicBezTo>
                <a:cubicBezTo>
                  <a:pt x="23" y="303"/>
                  <a:pt x="23" y="304"/>
                  <a:pt x="22" y="304"/>
                </a:cubicBezTo>
                <a:close/>
                <a:moveTo>
                  <a:pt x="847" y="297"/>
                </a:moveTo>
                <a:cubicBezTo>
                  <a:pt x="846" y="297"/>
                  <a:pt x="846" y="297"/>
                  <a:pt x="846" y="296"/>
                </a:cubicBezTo>
                <a:cubicBezTo>
                  <a:pt x="844" y="293"/>
                  <a:pt x="843" y="289"/>
                  <a:pt x="842" y="285"/>
                </a:cubicBezTo>
                <a:cubicBezTo>
                  <a:pt x="841" y="284"/>
                  <a:pt x="842" y="283"/>
                  <a:pt x="842" y="283"/>
                </a:cubicBezTo>
                <a:cubicBezTo>
                  <a:pt x="843" y="283"/>
                  <a:pt x="844" y="283"/>
                  <a:pt x="844" y="284"/>
                </a:cubicBezTo>
                <a:cubicBezTo>
                  <a:pt x="846" y="288"/>
                  <a:pt x="847" y="292"/>
                  <a:pt x="848" y="295"/>
                </a:cubicBezTo>
                <a:cubicBezTo>
                  <a:pt x="849" y="296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lose/>
                <a:moveTo>
                  <a:pt x="30" y="281"/>
                </a:moveTo>
                <a:cubicBezTo>
                  <a:pt x="30" y="281"/>
                  <a:pt x="30" y="281"/>
                  <a:pt x="30" y="281"/>
                </a:cubicBezTo>
                <a:cubicBezTo>
                  <a:pt x="29" y="281"/>
                  <a:pt x="28" y="280"/>
                  <a:pt x="29" y="279"/>
                </a:cubicBezTo>
                <a:cubicBezTo>
                  <a:pt x="30" y="275"/>
                  <a:pt x="32" y="271"/>
                  <a:pt x="33" y="268"/>
                </a:cubicBezTo>
                <a:cubicBezTo>
                  <a:pt x="34" y="267"/>
                  <a:pt x="35" y="267"/>
                  <a:pt x="35" y="267"/>
                </a:cubicBezTo>
                <a:cubicBezTo>
                  <a:pt x="36" y="267"/>
                  <a:pt x="36" y="268"/>
                  <a:pt x="36" y="269"/>
                </a:cubicBezTo>
                <a:cubicBezTo>
                  <a:pt x="35" y="273"/>
                  <a:pt x="33" y="276"/>
                  <a:pt x="32" y="280"/>
                </a:cubicBezTo>
                <a:cubicBezTo>
                  <a:pt x="31" y="281"/>
                  <a:pt x="31" y="281"/>
                  <a:pt x="30" y="281"/>
                </a:cubicBezTo>
                <a:close/>
                <a:moveTo>
                  <a:pt x="839" y="275"/>
                </a:moveTo>
                <a:cubicBezTo>
                  <a:pt x="838" y="275"/>
                  <a:pt x="837" y="275"/>
                  <a:pt x="837" y="274"/>
                </a:cubicBezTo>
                <a:cubicBezTo>
                  <a:pt x="836" y="270"/>
                  <a:pt x="834" y="267"/>
                  <a:pt x="833" y="263"/>
                </a:cubicBezTo>
                <a:cubicBezTo>
                  <a:pt x="832" y="262"/>
                  <a:pt x="833" y="261"/>
                  <a:pt x="833" y="261"/>
                </a:cubicBezTo>
                <a:cubicBezTo>
                  <a:pt x="834" y="261"/>
                  <a:pt x="835" y="261"/>
                  <a:pt x="835" y="262"/>
                </a:cubicBezTo>
                <a:cubicBezTo>
                  <a:pt x="837" y="265"/>
                  <a:pt x="838" y="269"/>
                  <a:pt x="840" y="273"/>
                </a:cubicBezTo>
                <a:cubicBezTo>
                  <a:pt x="840" y="274"/>
                  <a:pt x="840" y="275"/>
                  <a:pt x="839" y="275"/>
                </a:cubicBezTo>
                <a:cubicBezTo>
                  <a:pt x="839" y="275"/>
                  <a:pt x="839" y="275"/>
                  <a:pt x="839" y="275"/>
                </a:cubicBezTo>
                <a:close/>
                <a:moveTo>
                  <a:pt x="39" y="259"/>
                </a:moveTo>
                <a:cubicBezTo>
                  <a:pt x="39" y="259"/>
                  <a:pt x="39" y="259"/>
                  <a:pt x="39" y="259"/>
                </a:cubicBezTo>
                <a:cubicBezTo>
                  <a:pt x="38" y="258"/>
                  <a:pt x="38" y="257"/>
                  <a:pt x="38" y="257"/>
                </a:cubicBezTo>
                <a:cubicBezTo>
                  <a:pt x="40" y="253"/>
                  <a:pt x="41" y="249"/>
                  <a:pt x="43" y="246"/>
                </a:cubicBezTo>
                <a:cubicBezTo>
                  <a:pt x="44" y="245"/>
                  <a:pt x="45" y="245"/>
                  <a:pt x="45" y="245"/>
                </a:cubicBezTo>
                <a:cubicBezTo>
                  <a:pt x="46" y="245"/>
                  <a:pt x="46" y="246"/>
                  <a:pt x="46" y="247"/>
                </a:cubicBezTo>
                <a:cubicBezTo>
                  <a:pt x="44" y="251"/>
                  <a:pt x="43" y="254"/>
                  <a:pt x="41" y="258"/>
                </a:cubicBezTo>
                <a:cubicBezTo>
                  <a:pt x="41" y="258"/>
                  <a:pt x="40" y="259"/>
                  <a:pt x="39" y="259"/>
                </a:cubicBezTo>
                <a:close/>
                <a:moveTo>
                  <a:pt x="829" y="253"/>
                </a:moveTo>
                <a:cubicBezTo>
                  <a:pt x="828" y="253"/>
                  <a:pt x="828" y="253"/>
                  <a:pt x="828" y="252"/>
                </a:cubicBezTo>
                <a:cubicBezTo>
                  <a:pt x="826" y="249"/>
                  <a:pt x="824" y="245"/>
                  <a:pt x="822" y="241"/>
                </a:cubicBezTo>
                <a:cubicBezTo>
                  <a:pt x="822" y="241"/>
                  <a:pt x="822" y="240"/>
                  <a:pt x="823" y="239"/>
                </a:cubicBezTo>
                <a:cubicBezTo>
                  <a:pt x="824" y="239"/>
                  <a:pt x="825" y="239"/>
                  <a:pt x="825" y="240"/>
                </a:cubicBezTo>
                <a:cubicBezTo>
                  <a:pt x="827" y="244"/>
                  <a:pt x="829" y="247"/>
                  <a:pt x="830" y="251"/>
                </a:cubicBezTo>
                <a:cubicBezTo>
                  <a:pt x="831" y="252"/>
                  <a:pt x="830" y="253"/>
                  <a:pt x="830" y="253"/>
                </a:cubicBezTo>
                <a:cubicBezTo>
                  <a:pt x="829" y="253"/>
                  <a:pt x="829" y="253"/>
                  <a:pt x="829" y="253"/>
                </a:cubicBezTo>
                <a:close/>
                <a:moveTo>
                  <a:pt x="50" y="237"/>
                </a:moveTo>
                <a:cubicBezTo>
                  <a:pt x="50" y="237"/>
                  <a:pt x="50" y="237"/>
                  <a:pt x="49" y="237"/>
                </a:cubicBezTo>
                <a:cubicBezTo>
                  <a:pt x="49" y="237"/>
                  <a:pt x="48" y="236"/>
                  <a:pt x="49" y="235"/>
                </a:cubicBezTo>
                <a:cubicBezTo>
                  <a:pt x="51" y="231"/>
                  <a:pt x="52" y="228"/>
                  <a:pt x="54" y="224"/>
                </a:cubicBezTo>
                <a:cubicBezTo>
                  <a:pt x="55" y="224"/>
                  <a:pt x="56" y="223"/>
                  <a:pt x="56" y="224"/>
                </a:cubicBezTo>
                <a:cubicBezTo>
                  <a:pt x="57" y="224"/>
                  <a:pt x="57" y="225"/>
                  <a:pt x="57" y="226"/>
                </a:cubicBezTo>
                <a:cubicBezTo>
                  <a:pt x="55" y="229"/>
                  <a:pt x="53" y="233"/>
                  <a:pt x="51" y="236"/>
                </a:cubicBezTo>
                <a:cubicBezTo>
                  <a:pt x="51" y="237"/>
                  <a:pt x="51" y="237"/>
                  <a:pt x="50" y="237"/>
                </a:cubicBezTo>
                <a:close/>
                <a:moveTo>
                  <a:pt x="818" y="232"/>
                </a:moveTo>
                <a:cubicBezTo>
                  <a:pt x="818" y="232"/>
                  <a:pt x="817" y="231"/>
                  <a:pt x="817" y="231"/>
                </a:cubicBezTo>
                <a:cubicBezTo>
                  <a:pt x="815" y="227"/>
                  <a:pt x="813" y="224"/>
                  <a:pt x="811" y="220"/>
                </a:cubicBezTo>
                <a:cubicBezTo>
                  <a:pt x="811" y="220"/>
                  <a:pt x="811" y="219"/>
                  <a:pt x="812" y="218"/>
                </a:cubicBezTo>
                <a:cubicBezTo>
                  <a:pt x="812" y="218"/>
                  <a:pt x="813" y="218"/>
                  <a:pt x="814" y="219"/>
                </a:cubicBezTo>
                <a:cubicBezTo>
                  <a:pt x="816" y="222"/>
                  <a:pt x="818" y="226"/>
                  <a:pt x="820" y="229"/>
                </a:cubicBezTo>
                <a:cubicBezTo>
                  <a:pt x="820" y="230"/>
                  <a:pt x="820" y="231"/>
                  <a:pt x="819" y="231"/>
                </a:cubicBezTo>
                <a:cubicBezTo>
                  <a:pt x="819" y="232"/>
                  <a:pt x="819" y="232"/>
                  <a:pt x="818" y="232"/>
                </a:cubicBezTo>
                <a:close/>
                <a:moveTo>
                  <a:pt x="62" y="216"/>
                </a:moveTo>
                <a:cubicBezTo>
                  <a:pt x="61" y="216"/>
                  <a:pt x="61" y="216"/>
                  <a:pt x="61" y="216"/>
                </a:cubicBezTo>
                <a:cubicBezTo>
                  <a:pt x="60" y="215"/>
                  <a:pt x="60" y="215"/>
                  <a:pt x="60" y="214"/>
                </a:cubicBezTo>
                <a:cubicBezTo>
                  <a:pt x="62" y="210"/>
                  <a:pt x="65" y="207"/>
                  <a:pt x="67" y="204"/>
                </a:cubicBezTo>
                <a:cubicBezTo>
                  <a:pt x="67" y="203"/>
                  <a:pt x="68" y="203"/>
                  <a:pt x="69" y="203"/>
                </a:cubicBezTo>
                <a:cubicBezTo>
                  <a:pt x="69" y="204"/>
                  <a:pt x="70" y="204"/>
                  <a:pt x="69" y="205"/>
                </a:cubicBezTo>
                <a:cubicBezTo>
                  <a:pt x="67" y="209"/>
                  <a:pt x="65" y="212"/>
                  <a:pt x="63" y="215"/>
                </a:cubicBezTo>
                <a:cubicBezTo>
                  <a:pt x="63" y="216"/>
                  <a:pt x="62" y="216"/>
                  <a:pt x="62" y="216"/>
                </a:cubicBezTo>
                <a:close/>
                <a:moveTo>
                  <a:pt x="806" y="211"/>
                </a:moveTo>
                <a:cubicBezTo>
                  <a:pt x="806" y="211"/>
                  <a:pt x="805" y="211"/>
                  <a:pt x="805" y="210"/>
                </a:cubicBezTo>
                <a:cubicBezTo>
                  <a:pt x="803" y="207"/>
                  <a:pt x="801" y="203"/>
                  <a:pt x="799" y="200"/>
                </a:cubicBezTo>
                <a:cubicBezTo>
                  <a:pt x="798" y="199"/>
                  <a:pt x="798" y="198"/>
                  <a:pt x="799" y="198"/>
                </a:cubicBezTo>
                <a:cubicBezTo>
                  <a:pt x="800" y="198"/>
                  <a:pt x="801" y="198"/>
                  <a:pt x="801" y="198"/>
                </a:cubicBezTo>
                <a:cubicBezTo>
                  <a:pt x="803" y="202"/>
                  <a:pt x="806" y="205"/>
                  <a:pt x="808" y="209"/>
                </a:cubicBezTo>
                <a:cubicBezTo>
                  <a:pt x="808" y="209"/>
                  <a:pt x="808" y="210"/>
                  <a:pt x="807" y="211"/>
                </a:cubicBezTo>
                <a:cubicBezTo>
                  <a:pt x="807" y="211"/>
                  <a:pt x="807" y="211"/>
                  <a:pt x="806" y="211"/>
                </a:cubicBezTo>
                <a:close/>
                <a:moveTo>
                  <a:pt x="75" y="196"/>
                </a:moveTo>
                <a:cubicBezTo>
                  <a:pt x="74" y="196"/>
                  <a:pt x="74" y="196"/>
                  <a:pt x="74" y="196"/>
                </a:cubicBezTo>
                <a:cubicBezTo>
                  <a:pt x="73" y="195"/>
                  <a:pt x="73" y="194"/>
                  <a:pt x="73" y="193"/>
                </a:cubicBezTo>
                <a:cubicBezTo>
                  <a:pt x="76" y="190"/>
                  <a:pt x="78" y="187"/>
                  <a:pt x="80" y="184"/>
                </a:cubicBezTo>
                <a:cubicBezTo>
                  <a:pt x="81" y="183"/>
                  <a:pt x="82" y="183"/>
                  <a:pt x="82" y="183"/>
                </a:cubicBezTo>
                <a:cubicBezTo>
                  <a:pt x="83" y="184"/>
                  <a:pt x="83" y="185"/>
                  <a:pt x="83" y="185"/>
                </a:cubicBezTo>
                <a:cubicBezTo>
                  <a:pt x="80" y="189"/>
                  <a:pt x="78" y="192"/>
                  <a:pt x="76" y="195"/>
                </a:cubicBezTo>
                <a:cubicBezTo>
                  <a:pt x="75" y="196"/>
                  <a:pt x="75" y="196"/>
                  <a:pt x="75" y="196"/>
                </a:cubicBezTo>
                <a:close/>
                <a:moveTo>
                  <a:pt x="793" y="191"/>
                </a:moveTo>
                <a:cubicBezTo>
                  <a:pt x="793" y="191"/>
                  <a:pt x="792" y="191"/>
                  <a:pt x="792" y="190"/>
                </a:cubicBezTo>
                <a:cubicBezTo>
                  <a:pt x="790" y="187"/>
                  <a:pt x="787" y="184"/>
                  <a:pt x="785" y="180"/>
                </a:cubicBezTo>
                <a:cubicBezTo>
                  <a:pt x="785" y="180"/>
                  <a:pt x="785" y="179"/>
                  <a:pt x="785" y="178"/>
                </a:cubicBezTo>
                <a:cubicBezTo>
                  <a:pt x="786" y="178"/>
                  <a:pt x="787" y="178"/>
                  <a:pt x="788" y="179"/>
                </a:cubicBezTo>
                <a:cubicBezTo>
                  <a:pt x="790" y="182"/>
                  <a:pt x="792" y="185"/>
                  <a:pt x="794" y="188"/>
                </a:cubicBezTo>
                <a:cubicBezTo>
                  <a:pt x="795" y="189"/>
                  <a:pt x="795" y="190"/>
                  <a:pt x="794" y="191"/>
                </a:cubicBezTo>
                <a:cubicBezTo>
                  <a:pt x="794" y="191"/>
                  <a:pt x="794" y="191"/>
                  <a:pt x="793" y="191"/>
                </a:cubicBezTo>
                <a:close/>
                <a:moveTo>
                  <a:pt x="88" y="176"/>
                </a:moveTo>
                <a:cubicBezTo>
                  <a:pt x="88" y="176"/>
                  <a:pt x="88" y="176"/>
                  <a:pt x="88" y="176"/>
                </a:cubicBezTo>
                <a:cubicBezTo>
                  <a:pt x="87" y="175"/>
                  <a:pt x="87" y="174"/>
                  <a:pt x="87" y="174"/>
                </a:cubicBezTo>
                <a:cubicBezTo>
                  <a:pt x="90" y="171"/>
                  <a:pt x="92" y="167"/>
                  <a:pt x="95" y="164"/>
                </a:cubicBezTo>
                <a:cubicBezTo>
                  <a:pt x="95" y="164"/>
                  <a:pt x="96" y="164"/>
                  <a:pt x="97" y="164"/>
                </a:cubicBezTo>
                <a:cubicBezTo>
                  <a:pt x="97" y="165"/>
                  <a:pt x="97" y="166"/>
                  <a:pt x="97" y="166"/>
                </a:cubicBezTo>
                <a:cubicBezTo>
                  <a:pt x="94" y="169"/>
                  <a:pt x="92" y="172"/>
                  <a:pt x="90" y="176"/>
                </a:cubicBezTo>
                <a:cubicBezTo>
                  <a:pt x="89" y="176"/>
                  <a:pt x="89" y="176"/>
                  <a:pt x="88" y="176"/>
                </a:cubicBezTo>
                <a:close/>
                <a:moveTo>
                  <a:pt x="779" y="171"/>
                </a:moveTo>
                <a:cubicBezTo>
                  <a:pt x="779" y="171"/>
                  <a:pt x="778" y="171"/>
                  <a:pt x="778" y="171"/>
                </a:cubicBezTo>
                <a:cubicBezTo>
                  <a:pt x="775" y="168"/>
                  <a:pt x="773" y="165"/>
                  <a:pt x="770" y="162"/>
                </a:cubicBezTo>
                <a:cubicBezTo>
                  <a:pt x="770" y="161"/>
                  <a:pt x="770" y="160"/>
                  <a:pt x="771" y="159"/>
                </a:cubicBezTo>
                <a:cubicBezTo>
                  <a:pt x="771" y="159"/>
                  <a:pt x="772" y="159"/>
                  <a:pt x="773" y="160"/>
                </a:cubicBezTo>
                <a:cubicBezTo>
                  <a:pt x="775" y="163"/>
                  <a:pt x="778" y="166"/>
                  <a:pt x="780" y="169"/>
                </a:cubicBezTo>
                <a:cubicBezTo>
                  <a:pt x="781" y="170"/>
                  <a:pt x="781" y="171"/>
                  <a:pt x="780" y="171"/>
                </a:cubicBezTo>
                <a:cubicBezTo>
                  <a:pt x="780" y="171"/>
                  <a:pt x="779" y="171"/>
                  <a:pt x="779" y="171"/>
                </a:cubicBezTo>
                <a:close/>
                <a:moveTo>
                  <a:pt x="103" y="157"/>
                </a:moveTo>
                <a:cubicBezTo>
                  <a:pt x="103" y="157"/>
                  <a:pt x="103" y="157"/>
                  <a:pt x="102" y="157"/>
                </a:cubicBezTo>
                <a:cubicBezTo>
                  <a:pt x="102" y="157"/>
                  <a:pt x="102" y="156"/>
                  <a:pt x="102" y="155"/>
                </a:cubicBezTo>
                <a:cubicBezTo>
                  <a:pt x="105" y="152"/>
                  <a:pt x="107" y="149"/>
                  <a:pt x="110" y="146"/>
                </a:cubicBezTo>
                <a:cubicBezTo>
                  <a:pt x="111" y="145"/>
                  <a:pt x="112" y="145"/>
                  <a:pt x="112" y="146"/>
                </a:cubicBezTo>
                <a:cubicBezTo>
                  <a:pt x="113" y="146"/>
                  <a:pt x="113" y="147"/>
                  <a:pt x="112" y="148"/>
                </a:cubicBezTo>
                <a:cubicBezTo>
                  <a:pt x="110" y="151"/>
                  <a:pt x="107" y="154"/>
                  <a:pt x="105" y="157"/>
                </a:cubicBezTo>
                <a:cubicBezTo>
                  <a:pt x="104" y="157"/>
                  <a:pt x="104" y="157"/>
                  <a:pt x="103" y="157"/>
                </a:cubicBezTo>
                <a:close/>
                <a:moveTo>
                  <a:pt x="764" y="153"/>
                </a:moveTo>
                <a:cubicBezTo>
                  <a:pt x="763" y="153"/>
                  <a:pt x="763" y="153"/>
                  <a:pt x="763" y="152"/>
                </a:cubicBezTo>
                <a:cubicBezTo>
                  <a:pt x="760" y="149"/>
                  <a:pt x="757" y="146"/>
                  <a:pt x="755" y="144"/>
                </a:cubicBezTo>
                <a:cubicBezTo>
                  <a:pt x="754" y="143"/>
                  <a:pt x="754" y="142"/>
                  <a:pt x="755" y="141"/>
                </a:cubicBezTo>
                <a:cubicBezTo>
                  <a:pt x="756" y="141"/>
                  <a:pt x="756" y="141"/>
                  <a:pt x="757" y="141"/>
                </a:cubicBezTo>
                <a:cubicBezTo>
                  <a:pt x="760" y="144"/>
                  <a:pt x="762" y="147"/>
                  <a:pt x="765" y="150"/>
                </a:cubicBezTo>
                <a:cubicBezTo>
                  <a:pt x="766" y="151"/>
                  <a:pt x="765" y="152"/>
                  <a:pt x="765" y="153"/>
                </a:cubicBezTo>
                <a:cubicBezTo>
                  <a:pt x="765" y="153"/>
                  <a:pt x="764" y="153"/>
                  <a:pt x="764" y="153"/>
                </a:cubicBezTo>
                <a:close/>
                <a:moveTo>
                  <a:pt x="119" y="140"/>
                </a:moveTo>
                <a:cubicBezTo>
                  <a:pt x="119" y="140"/>
                  <a:pt x="119" y="139"/>
                  <a:pt x="118" y="139"/>
                </a:cubicBezTo>
                <a:cubicBezTo>
                  <a:pt x="118" y="139"/>
                  <a:pt x="118" y="138"/>
                  <a:pt x="118" y="137"/>
                </a:cubicBezTo>
                <a:cubicBezTo>
                  <a:pt x="121" y="134"/>
                  <a:pt x="124" y="131"/>
                  <a:pt x="127" y="128"/>
                </a:cubicBezTo>
                <a:cubicBezTo>
                  <a:pt x="127" y="128"/>
                  <a:pt x="128" y="128"/>
                  <a:pt x="129" y="128"/>
                </a:cubicBezTo>
                <a:cubicBezTo>
                  <a:pt x="129" y="129"/>
                  <a:pt x="129" y="130"/>
                  <a:pt x="129" y="130"/>
                </a:cubicBezTo>
                <a:cubicBezTo>
                  <a:pt x="126" y="133"/>
                  <a:pt x="123" y="136"/>
                  <a:pt x="120" y="139"/>
                </a:cubicBezTo>
                <a:cubicBezTo>
                  <a:pt x="120" y="139"/>
                  <a:pt x="120" y="140"/>
                  <a:pt x="119" y="140"/>
                </a:cubicBezTo>
                <a:close/>
                <a:moveTo>
                  <a:pt x="748" y="135"/>
                </a:moveTo>
                <a:cubicBezTo>
                  <a:pt x="747" y="135"/>
                  <a:pt x="747" y="135"/>
                  <a:pt x="747" y="135"/>
                </a:cubicBezTo>
                <a:cubicBezTo>
                  <a:pt x="744" y="132"/>
                  <a:pt x="741" y="129"/>
                  <a:pt x="738" y="126"/>
                </a:cubicBezTo>
                <a:cubicBezTo>
                  <a:pt x="738" y="126"/>
                  <a:pt x="738" y="125"/>
                  <a:pt x="738" y="124"/>
                </a:cubicBezTo>
                <a:cubicBezTo>
                  <a:pt x="739" y="124"/>
                  <a:pt x="740" y="124"/>
                  <a:pt x="740" y="124"/>
                </a:cubicBezTo>
                <a:cubicBezTo>
                  <a:pt x="743" y="127"/>
                  <a:pt x="746" y="130"/>
                  <a:pt x="749" y="133"/>
                </a:cubicBezTo>
                <a:cubicBezTo>
                  <a:pt x="749" y="133"/>
                  <a:pt x="749" y="134"/>
                  <a:pt x="749" y="135"/>
                </a:cubicBezTo>
                <a:cubicBezTo>
                  <a:pt x="748" y="135"/>
                  <a:pt x="748" y="135"/>
                  <a:pt x="748" y="135"/>
                </a:cubicBezTo>
                <a:close/>
                <a:moveTo>
                  <a:pt x="136" y="123"/>
                </a:moveTo>
                <a:cubicBezTo>
                  <a:pt x="136" y="123"/>
                  <a:pt x="136" y="122"/>
                  <a:pt x="135" y="122"/>
                </a:cubicBezTo>
                <a:cubicBezTo>
                  <a:pt x="135" y="121"/>
                  <a:pt x="135" y="121"/>
                  <a:pt x="135" y="120"/>
                </a:cubicBezTo>
                <a:cubicBezTo>
                  <a:pt x="138" y="117"/>
                  <a:pt x="141" y="114"/>
                  <a:pt x="144" y="112"/>
                </a:cubicBezTo>
                <a:cubicBezTo>
                  <a:pt x="145" y="111"/>
                  <a:pt x="146" y="111"/>
                  <a:pt x="146" y="112"/>
                </a:cubicBezTo>
                <a:cubicBezTo>
                  <a:pt x="147" y="113"/>
                  <a:pt x="147" y="113"/>
                  <a:pt x="146" y="114"/>
                </a:cubicBezTo>
                <a:cubicBezTo>
                  <a:pt x="143" y="117"/>
                  <a:pt x="140" y="119"/>
                  <a:pt x="137" y="122"/>
                </a:cubicBezTo>
                <a:cubicBezTo>
                  <a:pt x="137" y="122"/>
                  <a:pt x="137" y="123"/>
                  <a:pt x="136" y="123"/>
                </a:cubicBezTo>
                <a:close/>
                <a:moveTo>
                  <a:pt x="731" y="118"/>
                </a:moveTo>
                <a:cubicBezTo>
                  <a:pt x="730" y="118"/>
                  <a:pt x="730" y="118"/>
                  <a:pt x="730" y="118"/>
                </a:cubicBezTo>
                <a:cubicBezTo>
                  <a:pt x="727" y="115"/>
                  <a:pt x="724" y="113"/>
                  <a:pt x="721" y="110"/>
                </a:cubicBezTo>
                <a:cubicBezTo>
                  <a:pt x="720" y="110"/>
                  <a:pt x="720" y="109"/>
                  <a:pt x="720" y="108"/>
                </a:cubicBezTo>
                <a:cubicBezTo>
                  <a:pt x="721" y="107"/>
                  <a:pt x="722" y="107"/>
                  <a:pt x="723" y="108"/>
                </a:cubicBezTo>
                <a:cubicBezTo>
                  <a:pt x="726" y="110"/>
                  <a:pt x="729" y="113"/>
                  <a:pt x="732" y="116"/>
                </a:cubicBezTo>
                <a:cubicBezTo>
                  <a:pt x="732" y="116"/>
                  <a:pt x="732" y="117"/>
                  <a:pt x="732" y="118"/>
                </a:cubicBezTo>
                <a:cubicBezTo>
                  <a:pt x="731" y="118"/>
                  <a:pt x="731" y="118"/>
                  <a:pt x="731" y="118"/>
                </a:cubicBezTo>
                <a:close/>
                <a:moveTo>
                  <a:pt x="154" y="107"/>
                </a:moveTo>
                <a:cubicBezTo>
                  <a:pt x="154" y="107"/>
                  <a:pt x="153" y="106"/>
                  <a:pt x="153" y="106"/>
                </a:cubicBezTo>
                <a:cubicBezTo>
                  <a:pt x="152" y="105"/>
                  <a:pt x="153" y="104"/>
                  <a:pt x="153" y="104"/>
                </a:cubicBezTo>
                <a:cubicBezTo>
                  <a:pt x="156" y="101"/>
                  <a:pt x="159" y="99"/>
                  <a:pt x="162" y="96"/>
                </a:cubicBezTo>
                <a:cubicBezTo>
                  <a:pt x="163" y="96"/>
                  <a:pt x="164" y="96"/>
                  <a:pt x="165" y="96"/>
                </a:cubicBezTo>
                <a:cubicBezTo>
                  <a:pt x="165" y="97"/>
                  <a:pt x="165" y="98"/>
                  <a:pt x="164" y="99"/>
                </a:cubicBezTo>
                <a:cubicBezTo>
                  <a:pt x="161" y="101"/>
                  <a:pt x="158" y="104"/>
                  <a:pt x="155" y="106"/>
                </a:cubicBezTo>
                <a:cubicBezTo>
                  <a:pt x="155" y="106"/>
                  <a:pt x="154" y="107"/>
                  <a:pt x="154" y="107"/>
                </a:cubicBezTo>
                <a:close/>
                <a:moveTo>
                  <a:pt x="712" y="103"/>
                </a:moveTo>
                <a:cubicBezTo>
                  <a:pt x="712" y="103"/>
                  <a:pt x="712" y="103"/>
                  <a:pt x="712" y="102"/>
                </a:cubicBezTo>
                <a:cubicBezTo>
                  <a:pt x="708" y="100"/>
                  <a:pt x="705" y="97"/>
                  <a:pt x="702" y="95"/>
                </a:cubicBezTo>
                <a:cubicBezTo>
                  <a:pt x="702" y="94"/>
                  <a:pt x="701" y="93"/>
                  <a:pt x="702" y="93"/>
                </a:cubicBezTo>
                <a:cubicBezTo>
                  <a:pt x="702" y="92"/>
                  <a:pt x="703" y="92"/>
                  <a:pt x="704" y="92"/>
                </a:cubicBezTo>
                <a:cubicBezTo>
                  <a:pt x="707" y="95"/>
                  <a:pt x="710" y="97"/>
                  <a:pt x="713" y="100"/>
                </a:cubicBezTo>
                <a:cubicBezTo>
                  <a:pt x="714" y="101"/>
                  <a:pt x="714" y="102"/>
                  <a:pt x="714" y="102"/>
                </a:cubicBezTo>
                <a:cubicBezTo>
                  <a:pt x="713" y="103"/>
                  <a:pt x="713" y="103"/>
                  <a:pt x="712" y="103"/>
                </a:cubicBezTo>
                <a:close/>
                <a:moveTo>
                  <a:pt x="173" y="91"/>
                </a:moveTo>
                <a:cubicBezTo>
                  <a:pt x="172" y="91"/>
                  <a:pt x="172" y="91"/>
                  <a:pt x="172" y="91"/>
                </a:cubicBezTo>
                <a:cubicBezTo>
                  <a:pt x="171" y="90"/>
                  <a:pt x="171" y="89"/>
                  <a:pt x="172" y="89"/>
                </a:cubicBezTo>
                <a:cubicBezTo>
                  <a:pt x="175" y="86"/>
                  <a:pt x="178" y="84"/>
                  <a:pt x="182" y="82"/>
                </a:cubicBezTo>
                <a:cubicBezTo>
                  <a:pt x="182" y="81"/>
                  <a:pt x="183" y="81"/>
                  <a:pt x="184" y="82"/>
                </a:cubicBezTo>
                <a:cubicBezTo>
                  <a:pt x="184" y="83"/>
                  <a:pt x="184" y="84"/>
                  <a:pt x="183" y="84"/>
                </a:cubicBezTo>
                <a:cubicBezTo>
                  <a:pt x="180" y="86"/>
                  <a:pt x="177" y="89"/>
                  <a:pt x="174" y="91"/>
                </a:cubicBezTo>
                <a:cubicBezTo>
                  <a:pt x="173" y="91"/>
                  <a:pt x="173" y="91"/>
                  <a:pt x="173" y="91"/>
                </a:cubicBezTo>
                <a:close/>
                <a:moveTo>
                  <a:pt x="694" y="88"/>
                </a:moveTo>
                <a:cubicBezTo>
                  <a:pt x="693" y="88"/>
                  <a:pt x="693" y="88"/>
                  <a:pt x="693" y="88"/>
                </a:cubicBezTo>
                <a:cubicBezTo>
                  <a:pt x="689" y="85"/>
                  <a:pt x="686" y="83"/>
                  <a:pt x="683" y="81"/>
                </a:cubicBezTo>
                <a:cubicBezTo>
                  <a:pt x="682" y="80"/>
                  <a:pt x="682" y="79"/>
                  <a:pt x="683" y="79"/>
                </a:cubicBezTo>
                <a:cubicBezTo>
                  <a:pt x="683" y="78"/>
                  <a:pt x="684" y="78"/>
                  <a:pt x="685" y="78"/>
                </a:cubicBezTo>
                <a:cubicBezTo>
                  <a:pt x="688" y="80"/>
                  <a:pt x="691" y="83"/>
                  <a:pt x="694" y="85"/>
                </a:cubicBezTo>
                <a:cubicBezTo>
                  <a:pt x="695" y="86"/>
                  <a:pt x="695" y="87"/>
                  <a:pt x="695" y="87"/>
                </a:cubicBezTo>
                <a:cubicBezTo>
                  <a:pt x="694" y="88"/>
                  <a:pt x="694" y="88"/>
                  <a:pt x="694" y="88"/>
                </a:cubicBezTo>
                <a:close/>
                <a:moveTo>
                  <a:pt x="192" y="78"/>
                </a:moveTo>
                <a:cubicBezTo>
                  <a:pt x="192" y="78"/>
                  <a:pt x="191" y="77"/>
                  <a:pt x="191" y="77"/>
                </a:cubicBezTo>
                <a:cubicBezTo>
                  <a:pt x="191" y="76"/>
                  <a:pt x="191" y="75"/>
                  <a:pt x="191" y="75"/>
                </a:cubicBezTo>
                <a:cubicBezTo>
                  <a:pt x="195" y="73"/>
                  <a:pt x="198" y="70"/>
                  <a:pt x="201" y="68"/>
                </a:cubicBezTo>
                <a:cubicBezTo>
                  <a:pt x="202" y="68"/>
                  <a:pt x="203" y="68"/>
                  <a:pt x="204" y="69"/>
                </a:cubicBezTo>
                <a:cubicBezTo>
                  <a:pt x="204" y="69"/>
                  <a:pt x="204" y="70"/>
                  <a:pt x="203" y="71"/>
                </a:cubicBezTo>
                <a:cubicBezTo>
                  <a:pt x="200" y="73"/>
                  <a:pt x="196" y="75"/>
                  <a:pt x="193" y="77"/>
                </a:cubicBezTo>
                <a:cubicBezTo>
                  <a:pt x="193" y="77"/>
                  <a:pt x="193" y="78"/>
                  <a:pt x="192" y="78"/>
                </a:cubicBezTo>
                <a:close/>
                <a:moveTo>
                  <a:pt x="674" y="74"/>
                </a:moveTo>
                <a:cubicBezTo>
                  <a:pt x="674" y="74"/>
                  <a:pt x="673" y="74"/>
                  <a:pt x="673" y="74"/>
                </a:cubicBezTo>
                <a:cubicBezTo>
                  <a:pt x="670" y="72"/>
                  <a:pt x="666" y="70"/>
                  <a:pt x="663" y="67"/>
                </a:cubicBezTo>
                <a:cubicBezTo>
                  <a:pt x="662" y="67"/>
                  <a:pt x="662" y="66"/>
                  <a:pt x="662" y="65"/>
                </a:cubicBezTo>
                <a:cubicBezTo>
                  <a:pt x="663" y="65"/>
                  <a:pt x="664" y="64"/>
                  <a:pt x="665" y="65"/>
                </a:cubicBezTo>
                <a:cubicBezTo>
                  <a:pt x="668" y="67"/>
                  <a:pt x="671" y="69"/>
                  <a:pt x="675" y="71"/>
                </a:cubicBezTo>
                <a:cubicBezTo>
                  <a:pt x="675" y="72"/>
                  <a:pt x="676" y="73"/>
                  <a:pt x="675" y="73"/>
                </a:cubicBezTo>
                <a:cubicBezTo>
                  <a:pt x="675" y="74"/>
                  <a:pt x="674" y="74"/>
                  <a:pt x="674" y="74"/>
                </a:cubicBezTo>
                <a:close/>
                <a:moveTo>
                  <a:pt x="212" y="65"/>
                </a:moveTo>
                <a:cubicBezTo>
                  <a:pt x="212" y="65"/>
                  <a:pt x="211" y="64"/>
                  <a:pt x="211" y="64"/>
                </a:cubicBezTo>
                <a:cubicBezTo>
                  <a:pt x="211" y="63"/>
                  <a:pt x="211" y="62"/>
                  <a:pt x="212" y="62"/>
                </a:cubicBezTo>
                <a:cubicBezTo>
                  <a:pt x="215" y="60"/>
                  <a:pt x="219" y="58"/>
                  <a:pt x="222" y="56"/>
                </a:cubicBezTo>
                <a:cubicBezTo>
                  <a:pt x="223" y="55"/>
                  <a:pt x="224" y="56"/>
                  <a:pt x="224" y="56"/>
                </a:cubicBezTo>
                <a:cubicBezTo>
                  <a:pt x="225" y="57"/>
                  <a:pt x="224" y="58"/>
                  <a:pt x="224" y="58"/>
                </a:cubicBezTo>
                <a:cubicBezTo>
                  <a:pt x="220" y="60"/>
                  <a:pt x="217" y="62"/>
                  <a:pt x="213" y="64"/>
                </a:cubicBezTo>
                <a:cubicBezTo>
                  <a:pt x="213" y="65"/>
                  <a:pt x="213" y="65"/>
                  <a:pt x="212" y="65"/>
                </a:cubicBezTo>
                <a:close/>
                <a:moveTo>
                  <a:pt x="653" y="62"/>
                </a:moveTo>
                <a:cubicBezTo>
                  <a:pt x="653" y="62"/>
                  <a:pt x="653" y="61"/>
                  <a:pt x="653" y="61"/>
                </a:cubicBezTo>
                <a:cubicBezTo>
                  <a:pt x="649" y="59"/>
                  <a:pt x="646" y="57"/>
                  <a:pt x="642" y="55"/>
                </a:cubicBezTo>
                <a:cubicBezTo>
                  <a:pt x="642" y="55"/>
                  <a:pt x="641" y="54"/>
                  <a:pt x="642" y="53"/>
                </a:cubicBezTo>
                <a:cubicBezTo>
                  <a:pt x="642" y="53"/>
                  <a:pt x="643" y="52"/>
                  <a:pt x="644" y="53"/>
                </a:cubicBezTo>
                <a:cubicBezTo>
                  <a:pt x="647" y="55"/>
                  <a:pt x="651" y="57"/>
                  <a:pt x="654" y="59"/>
                </a:cubicBezTo>
                <a:cubicBezTo>
                  <a:pt x="655" y="59"/>
                  <a:pt x="655" y="60"/>
                  <a:pt x="655" y="61"/>
                </a:cubicBezTo>
                <a:cubicBezTo>
                  <a:pt x="654" y="61"/>
                  <a:pt x="654" y="62"/>
                  <a:pt x="653" y="62"/>
                </a:cubicBezTo>
                <a:close/>
                <a:moveTo>
                  <a:pt x="233" y="53"/>
                </a:moveTo>
                <a:cubicBezTo>
                  <a:pt x="233" y="53"/>
                  <a:pt x="232" y="53"/>
                  <a:pt x="232" y="52"/>
                </a:cubicBezTo>
                <a:cubicBezTo>
                  <a:pt x="232" y="51"/>
                  <a:pt x="232" y="50"/>
                  <a:pt x="233" y="50"/>
                </a:cubicBezTo>
                <a:cubicBezTo>
                  <a:pt x="236" y="48"/>
                  <a:pt x="240" y="46"/>
                  <a:pt x="243" y="45"/>
                </a:cubicBezTo>
                <a:cubicBezTo>
                  <a:pt x="244" y="44"/>
                  <a:pt x="245" y="45"/>
                  <a:pt x="245" y="45"/>
                </a:cubicBezTo>
                <a:cubicBezTo>
                  <a:pt x="246" y="46"/>
                  <a:pt x="245" y="47"/>
                  <a:pt x="245" y="47"/>
                </a:cubicBezTo>
                <a:cubicBezTo>
                  <a:pt x="241" y="49"/>
                  <a:pt x="238" y="51"/>
                  <a:pt x="234" y="53"/>
                </a:cubicBezTo>
                <a:cubicBezTo>
                  <a:pt x="234" y="53"/>
                  <a:pt x="234" y="53"/>
                  <a:pt x="233" y="53"/>
                </a:cubicBezTo>
                <a:close/>
                <a:moveTo>
                  <a:pt x="632" y="50"/>
                </a:moveTo>
                <a:cubicBezTo>
                  <a:pt x="632" y="50"/>
                  <a:pt x="632" y="50"/>
                  <a:pt x="632" y="50"/>
                </a:cubicBezTo>
                <a:cubicBezTo>
                  <a:pt x="628" y="48"/>
                  <a:pt x="624" y="46"/>
                  <a:pt x="621" y="45"/>
                </a:cubicBezTo>
                <a:cubicBezTo>
                  <a:pt x="620" y="44"/>
                  <a:pt x="620" y="43"/>
                  <a:pt x="620" y="43"/>
                </a:cubicBezTo>
                <a:cubicBezTo>
                  <a:pt x="621" y="42"/>
                  <a:pt x="621" y="42"/>
                  <a:pt x="622" y="42"/>
                </a:cubicBezTo>
                <a:cubicBezTo>
                  <a:pt x="626" y="44"/>
                  <a:pt x="629" y="45"/>
                  <a:pt x="633" y="47"/>
                </a:cubicBezTo>
                <a:cubicBezTo>
                  <a:pt x="634" y="48"/>
                  <a:pt x="634" y="48"/>
                  <a:pt x="634" y="49"/>
                </a:cubicBezTo>
                <a:cubicBezTo>
                  <a:pt x="633" y="50"/>
                  <a:pt x="633" y="50"/>
                  <a:pt x="632" y="50"/>
                </a:cubicBezTo>
                <a:close/>
                <a:moveTo>
                  <a:pt x="255" y="42"/>
                </a:moveTo>
                <a:cubicBezTo>
                  <a:pt x="254" y="42"/>
                  <a:pt x="254" y="42"/>
                  <a:pt x="253" y="41"/>
                </a:cubicBezTo>
                <a:cubicBezTo>
                  <a:pt x="253" y="41"/>
                  <a:pt x="253" y="40"/>
                  <a:pt x="254" y="39"/>
                </a:cubicBezTo>
                <a:cubicBezTo>
                  <a:pt x="258" y="38"/>
                  <a:pt x="261" y="36"/>
                  <a:pt x="265" y="35"/>
                </a:cubicBezTo>
                <a:cubicBezTo>
                  <a:pt x="266" y="34"/>
                  <a:pt x="267" y="35"/>
                  <a:pt x="267" y="35"/>
                </a:cubicBezTo>
                <a:cubicBezTo>
                  <a:pt x="267" y="36"/>
                  <a:pt x="267" y="37"/>
                  <a:pt x="266" y="37"/>
                </a:cubicBezTo>
                <a:cubicBezTo>
                  <a:pt x="263" y="39"/>
                  <a:pt x="259" y="41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611" y="40"/>
                </a:moveTo>
                <a:cubicBezTo>
                  <a:pt x="610" y="40"/>
                  <a:pt x="610" y="40"/>
                  <a:pt x="610" y="40"/>
                </a:cubicBezTo>
                <a:cubicBezTo>
                  <a:pt x="606" y="38"/>
                  <a:pt x="603" y="36"/>
                  <a:pt x="599" y="35"/>
                </a:cubicBezTo>
                <a:cubicBezTo>
                  <a:pt x="598" y="35"/>
                  <a:pt x="598" y="34"/>
                  <a:pt x="598" y="33"/>
                </a:cubicBezTo>
                <a:cubicBezTo>
                  <a:pt x="598" y="32"/>
                  <a:pt x="599" y="32"/>
                  <a:pt x="600" y="32"/>
                </a:cubicBezTo>
                <a:cubicBezTo>
                  <a:pt x="604" y="34"/>
                  <a:pt x="608" y="35"/>
                  <a:pt x="611" y="37"/>
                </a:cubicBezTo>
                <a:cubicBezTo>
                  <a:pt x="612" y="37"/>
                  <a:pt x="612" y="38"/>
                  <a:pt x="612" y="39"/>
                </a:cubicBezTo>
                <a:cubicBezTo>
                  <a:pt x="612" y="39"/>
                  <a:pt x="611" y="40"/>
                  <a:pt x="611" y="40"/>
                </a:cubicBezTo>
                <a:close/>
                <a:moveTo>
                  <a:pt x="277" y="33"/>
                </a:moveTo>
                <a:cubicBezTo>
                  <a:pt x="276" y="33"/>
                  <a:pt x="276" y="33"/>
                  <a:pt x="275" y="32"/>
                </a:cubicBezTo>
                <a:cubicBezTo>
                  <a:pt x="275" y="31"/>
                  <a:pt x="275" y="30"/>
                  <a:pt x="276" y="30"/>
                </a:cubicBezTo>
                <a:cubicBezTo>
                  <a:pt x="280" y="29"/>
                  <a:pt x="284" y="27"/>
                  <a:pt x="288" y="26"/>
                </a:cubicBezTo>
                <a:cubicBezTo>
                  <a:pt x="288" y="26"/>
                  <a:pt x="289" y="26"/>
                  <a:pt x="289" y="27"/>
                </a:cubicBezTo>
                <a:cubicBezTo>
                  <a:pt x="290" y="27"/>
                  <a:pt x="289" y="28"/>
                  <a:pt x="289" y="29"/>
                </a:cubicBezTo>
                <a:cubicBezTo>
                  <a:pt x="285" y="30"/>
                  <a:pt x="281" y="31"/>
                  <a:pt x="277" y="33"/>
                </a:cubicBezTo>
                <a:cubicBezTo>
                  <a:pt x="277" y="33"/>
                  <a:pt x="277" y="33"/>
                  <a:pt x="277" y="33"/>
                </a:cubicBezTo>
                <a:close/>
                <a:moveTo>
                  <a:pt x="588" y="31"/>
                </a:moveTo>
                <a:cubicBezTo>
                  <a:pt x="588" y="31"/>
                  <a:pt x="588" y="31"/>
                  <a:pt x="588" y="31"/>
                </a:cubicBezTo>
                <a:cubicBezTo>
                  <a:pt x="584" y="29"/>
                  <a:pt x="580" y="28"/>
                  <a:pt x="576" y="26"/>
                </a:cubicBezTo>
                <a:cubicBezTo>
                  <a:pt x="576" y="26"/>
                  <a:pt x="575" y="25"/>
                  <a:pt x="576" y="25"/>
                </a:cubicBezTo>
                <a:cubicBezTo>
                  <a:pt x="576" y="24"/>
                  <a:pt x="577" y="23"/>
                  <a:pt x="577" y="24"/>
                </a:cubicBezTo>
                <a:cubicBezTo>
                  <a:pt x="581" y="25"/>
                  <a:pt x="585" y="26"/>
                  <a:pt x="589" y="28"/>
                </a:cubicBezTo>
                <a:cubicBezTo>
                  <a:pt x="590" y="28"/>
                  <a:pt x="590" y="29"/>
                  <a:pt x="590" y="30"/>
                </a:cubicBezTo>
                <a:cubicBezTo>
                  <a:pt x="589" y="30"/>
                  <a:pt x="589" y="31"/>
                  <a:pt x="588" y="31"/>
                </a:cubicBezTo>
                <a:close/>
                <a:moveTo>
                  <a:pt x="299" y="25"/>
                </a:moveTo>
                <a:cubicBezTo>
                  <a:pt x="299" y="25"/>
                  <a:pt x="298" y="24"/>
                  <a:pt x="298" y="24"/>
                </a:cubicBezTo>
                <a:cubicBezTo>
                  <a:pt x="298" y="23"/>
                  <a:pt x="298" y="22"/>
                  <a:pt x="299" y="22"/>
                </a:cubicBezTo>
                <a:cubicBezTo>
                  <a:pt x="303" y="21"/>
                  <a:pt x="307" y="19"/>
                  <a:pt x="310" y="18"/>
                </a:cubicBezTo>
                <a:cubicBezTo>
                  <a:pt x="311" y="18"/>
                  <a:pt x="312" y="18"/>
                  <a:pt x="312" y="19"/>
                </a:cubicBezTo>
                <a:cubicBezTo>
                  <a:pt x="312" y="20"/>
                  <a:pt x="312" y="21"/>
                  <a:pt x="311" y="21"/>
                </a:cubicBezTo>
                <a:cubicBezTo>
                  <a:pt x="307" y="22"/>
                  <a:pt x="304" y="23"/>
                  <a:pt x="300" y="25"/>
                </a:cubicBezTo>
                <a:cubicBezTo>
                  <a:pt x="300" y="25"/>
                  <a:pt x="300" y="25"/>
                  <a:pt x="299" y="25"/>
                </a:cubicBezTo>
                <a:close/>
                <a:moveTo>
                  <a:pt x="566" y="23"/>
                </a:moveTo>
                <a:cubicBezTo>
                  <a:pt x="565" y="23"/>
                  <a:pt x="565" y="23"/>
                  <a:pt x="565" y="23"/>
                </a:cubicBezTo>
                <a:cubicBezTo>
                  <a:pt x="561" y="22"/>
                  <a:pt x="557" y="20"/>
                  <a:pt x="554" y="19"/>
                </a:cubicBezTo>
                <a:cubicBezTo>
                  <a:pt x="553" y="19"/>
                  <a:pt x="552" y="18"/>
                  <a:pt x="553" y="17"/>
                </a:cubicBezTo>
                <a:cubicBezTo>
                  <a:pt x="553" y="17"/>
                  <a:pt x="554" y="16"/>
                  <a:pt x="554" y="16"/>
                </a:cubicBezTo>
                <a:cubicBezTo>
                  <a:pt x="558" y="18"/>
                  <a:pt x="562" y="19"/>
                  <a:pt x="566" y="20"/>
                </a:cubicBezTo>
                <a:cubicBezTo>
                  <a:pt x="567" y="20"/>
                  <a:pt x="567" y="21"/>
                  <a:pt x="567" y="22"/>
                </a:cubicBezTo>
                <a:cubicBezTo>
                  <a:pt x="567" y="22"/>
                  <a:pt x="566" y="23"/>
                  <a:pt x="566" y="23"/>
                </a:cubicBezTo>
                <a:close/>
                <a:moveTo>
                  <a:pt x="322" y="18"/>
                </a:moveTo>
                <a:cubicBezTo>
                  <a:pt x="322" y="18"/>
                  <a:pt x="321" y="17"/>
                  <a:pt x="321" y="17"/>
                </a:cubicBezTo>
                <a:cubicBezTo>
                  <a:pt x="321" y="16"/>
                  <a:pt x="321" y="15"/>
                  <a:pt x="322" y="15"/>
                </a:cubicBezTo>
                <a:cubicBezTo>
                  <a:pt x="326" y="14"/>
                  <a:pt x="330" y="13"/>
                  <a:pt x="334" y="12"/>
                </a:cubicBezTo>
                <a:cubicBezTo>
                  <a:pt x="334" y="12"/>
                  <a:pt x="335" y="12"/>
                  <a:pt x="335" y="13"/>
                </a:cubicBezTo>
                <a:cubicBezTo>
                  <a:pt x="336" y="14"/>
                  <a:pt x="335" y="15"/>
                  <a:pt x="334" y="15"/>
                </a:cubicBezTo>
                <a:cubicBezTo>
                  <a:pt x="330" y="16"/>
                  <a:pt x="327" y="17"/>
                  <a:pt x="323" y="18"/>
                </a:cubicBezTo>
                <a:cubicBezTo>
                  <a:pt x="323" y="18"/>
                  <a:pt x="322" y="18"/>
                  <a:pt x="322" y="18"/>
                </a:cubicBezTo>
                <a:close/>
                <a:moveTo>
                  <a:pt x="542" y="16"/>
                </a:moveTo>
                <a:cubicBezTo>
                  <a:pt x="542" y="16"/>
                  <a:pt x="542" y="16"/>
                  <a:pt x="542" y="16"/>
                </a:cubicBezTo>
                <a:cubicBezTo>
                  <a:pt x="538" y="15"/>
                  <a:pt x="534" y="14"/>
                  <a:pt x="530" y="13"/>
                </a:cubicBezTo>
                <a:cubicBezTo>
                  <a:pt x="530" y="13"/>
                  <a:pt x="529" y="12"/>
                  <a:pt x="529" y="12"/>
                </a:cubicBezTo>
                <a:cubicBezTo>
                  <a:pt x="530" y="11"/>
                  <a:pt x="530" y="10"/>
                  <a:pt x="531" y="11"/>
                </a:cubicBezTo>
                <a:cubicBezTo>
                  <a:pt x="535" y="11"/>
                  <a:pt x="539" y="12"/>
                  <a:pt x="543" y="13"/>
                </a:cubicBezTo>
                <a:cubicBezTo>
                  <a:pt x="544" y="14"/>
                  <a:pt x="544" y="14"/>
                  <a:pt x="544" y="15"/>
                </a:cubicBezTo>
                <a:cubicBezTo>
                  <a:pt x="544" y="16"/>
                  <a:pt x="543" y="16"/>
                  <a:pt x="542" y="16"/>
                </a:cubicBezTo>
                <a:close/>
                <a:moveTo>
                  <a:pt x="346" y="12"/>
                </a:moveTo>
                <a:cubicBezTo>
                  <a:pt x="345" y="12"/>
                  <a:pt x="344" y="12"/>
                  <a:pt x="344" y="11"/>
                </a:cubicBezTo>
                <a:cubicBezTo>
                  <a:pt x="344" y="10"/>
                  <a:pt x="345" y="10"/>
                  <a:pt x="345" y="9"/>
                </a:cubicBezTo>
                <a:cubicBezTo>
                  <a:pt x="349" y="9"/>
                  <a:pt x="353" y="8"/>
                  <a:pt x="357" y="7"/>
                </a:cubicBezTo>
                <a:cubicBezTo>
                  <a:pt x="358" y="7"/>
                  <a:pt x="359" y="7"/>
                  <a:pt x="359" y="8"/>
                </a:cubicBezTo>
                <a:cubicBezTo>
                  <a:pt x="359" y="9"/>
                  <a:pt x="359" y="10"/>
                  <a:pt x="358" y="10"/>
                </a:cubicBezTo>
                <a:cubicBezTo>
                  <a:pt x="354" y="11"/>
                  <a:pt x="350" y="11"/>
                  <a:pt x="346" y="12"/>
                </a:cubicBezTo>
                <a:cubicBezTo>
                  <a:pt x="346" y="12"/>
                  <a:pt x="346" y="12"/>
                  <a:pt x="346" y="12"/>
                </a:cubicBezTo>
                <a:close/>
                <a:moveTo>
                  <a:pt x="519" y="11"/>
                </a:moveTo>
                <a:cubicBezTo>
                  <a:pt x="519" y="11"/>
                  <a:pt x="519" y="11"/>
                  <a:pt x="519" y="11"/>
                </a:cubicBezTo>
                <a:cubicBezTo>
                  <a:pt x="515" y="10"/>
                  <a:pt x="511" y="10"/>
                  <a:pt x="507" y="9"/>
                </a:cubicBezTo>
                <a:cubicBezTo>
                  <a:pt x="506" y="9"/>
                  <a:pt x="506" y="8"/>
                  <a:pt x="506" y="7"/>
                </a:cubicBezTo>
                <a:cubicBezTo>
                  <a:pt x="506" y="6"/>
                  <a:pt x="507" y="6"/>
                  <a:pt x="507" y="6"/>
                </a:cubicBezTo>
                <a:cubicBezTo>
                  <a:pt x="511" y="7"/>
                  <a:pt x="515" y="7"/>
                  <a:pt x="519" y="8"/>
                </a:cubicBezTo>
                <a:cubicBezTo>
                  <a:pt x="520" y="8"/>
                  <a:pt x="521" y="9"/>
                  <a:pt x="521" y="10"/>
                </a:cubicBezTo>
                <a:cubicBezTo>
                  <a:pt x="520" y="11"/>
                  <a:pt x="520" y="11"/>
                  <a:pt x="519" y="11"/>
                </a:cubicBezTo>
                <a:close/>
                <a:moveTo>
                  <a:pt x="369" y="8"/>
                </a:moveTo>
                <a:cubicBezTo>
                  <a:pt x="369" y="8"/>
                  <a:pt x="368" y="8"/>
                  <a:pt x="368" y="7"/>
                </a:cubicBezTo>
                <a:cubicBezTo>
                  <a:pt x="368" y="6"/>
                  <a:pt x="368" y="5"/>
                  <a:pt x="369" y="5"/>
                </a:cubicBezTo>
                <a:cubicBezTo>
                  <a:pt x="373" y="4"/>
                  <a:pt x="377" y="4"/>
                  <a:pt x="381" y="3"/>
                </a:cubicBezTo>
                <a:cubicBezTo>
                  <a:pt x="382" y="3"/>
                  <a:pt x="383" y="4"/>
                  <a:pt x="383" y="5"/>
                </a:cubicBezTo>
                <a:cubicBezTo>
                  <a:pt x="383" y="6"/>
                  <a:pt x="382" y="6"/>
                  <a:pt x="381" y="6"/>
                </a:cubicBezTo>
                <a:cubicBezTo>
                  <a:pt x="377" y="7"/>
                  <a:pt x="373" y="7"/>
                  <a:pt x="370" y="8"/>
                </a:cubicBezTo>
                <a:cubicBezTo>
                  <a:pt x="369" y="8"/>
                  <a:pt x="369" y="8"/>
                  <a:pt x="369" y="8"/>
                </a:cubicBezTo>
                <a:close/>
                <a:moveTo>
                  <a:pt x="495" y="7"/>
                </a:moveTo>
                <a:cubicBezTo>
                  <a:pt x="495" y="7"/>
                  <a:pt x="495" y="7"/>
                  <a:pt x="495" y="7"/>
                </a:cubicBezTo>
                <a:cubicBezTo>
                  <a:pt x="491" y="7"/>
                  <a:pt x="487" y="6"/>
                  <a:pt x="483" y="6"/>
                </a:cubicBezTo>
                <a:cubicBezTo>
                  <a:pt x="482" y="6"/>
                  <a:pt x="482" y="5"/>
                  <a:pt x="482" y="4"/>
                </a:cubicBezTo>
                <a:cubicBezTo>
                  <a:pt x="482" y="3"/>
                  <a:pt x="483" y="3"/>
                  <a:pt x="484" y="3"/>
                </a:cubicBezTo>
                <a:cubicBezTo>
                  <a:pt x="488" y="3"/>
                  <a:pt x="492" y="4"/>
                  <a:pt x="496" y="4"/>
                </a:cubicBezTo>
                <a:cubicBezTo>
                  <a:pt x="496" y="4"/>
                  <a:pt x="497" y="5"/>
                  <a:pt x="497" y="6"/>
                </a:cubicBezTo>
                <a:cubicBezTo>
                  <a:pt x="497" y="7"/>
                  <a:pt x="496" y="7"/>
                  <a:pt x="495" y="7"/>
                </a:cubicBezTo>
                <a:close/>
                <a:moveTo>
                  <a:pt x="393" y="5"/>
                </a:moveTo>
                <a:cubicBezTo>
                  <a:pt x="392" y="5"/>
                  <a:pt x="392" y="5"/>
                  <a:pt x="392" y="4"/>
                </a:cubicBezTo>
                <a:cubicBezTo>
                  <a:pt x="392" y="3"/>
                  <a:pt x="392" y="2"/>
                  <a:pt x="393" y="2"/>
                </a:cubicBezTo>
                <a:cubicBezTo>
                  <a:pt x="397" y="2"/>
                  <a:pt x="401" y="1"/>
                  <a:pt x="405" y="1"/>
                </a:cubicBezTo>
                <a:cubicBezTo>
                  <a:pt x="406" y="1"/>
                  <a:pt x="406" y="2"/>
                  <a:pt x="407" y="2"/>
                </a:cubicBezTo>
                <a:cubicBezTo>
                  <a:pt x="407" y="3"/>
                  <a:pt x="406" y="4"/>
                  <a:pt x="405" y="4"/>
                </a:cubicBezTo>
                <a:cubicBezTo>
                  <a:pt x="401" y="4"/>
                  <a:pt x="397" y="5"/>
                  <a:pt x="393" y="5"/>
                </a:cubicBezTo>
                <a:cubicBezTo>
                  <a:pt x="393" y="5"/>
                  <a:pt x="393" y="5"/>
                  <a:pt x="393" y="5"/>
                </a:cubicBezTo>
                <a:close/>
                <a:moveTo>
                  <a:pt x="472" y="5"/>
                </a:moveTo>
                <a:cubicBezTo>
                  <a:pt x="471" y="5"/>
                  <a:pt x="471" y="5"/>
                  <a:pt x="471" y="4"/>
                </a:cubicBezTo>
                <a:cubicBezTo>
                  <a:pt x="467" y="4"/>
                  <a:pt x="463" y="4"/>
                  <a:pt x="459" y="4"/>
                </a:cubicBezTo>
                <a:cubicBezTo>
                  <a:pt x="459" y="4"/>
                  <a:pt x="458" y="3"/>
                  <a:pt x="458" y="2"/>
                </a:cubicBezTo>
                <a:cubicBezTo>
                  <a:pt x="458" y="1"/>
                  <a:pt x="459" y="1"/>
                  <a:pt x="460" y="1"/>
                </a:cubicBezTo>
                <a:cubicBezTo>
                  <a:pt x="464" y="1"/>
                  <a:pt x="468" y="1"/>
                  <a:pt x="472" y="2"/>
                </a:cubicBezTo>
                <a:cubicBezTo>
                  <a:pt x="472" y="2"/>
                  <a:pt x="473" y="2"/>
                  <a:pt x="473" y="3"/>
                </a:cubicBezTo>
                <a:cubicBezTo>
                  <a:pt x="473" y="4"/>
                  <a:pt x="472" y="5"/>
                  <a:pt x="472" y="5"/>
                </a:cubicBezTo>
                <a:close/>
                <a:moveTo>
                  <a:pt x="417" y="3"/>
                </a:moveTo>
                <a:cubicBezTo>
                  <a:pt x="416" y="3"/>
                  <a:pt x="416" y="3"/>
                  <a:pt x="416" y="2"/>
                </a:cubicBezTo>
                <a:cubicBezTo>
                  <a:pt x="416" y="1"/>
                  <a:pt x="416" y="0"/>
                  <a:pt x="417" y="0"/>
                </a:cubicBezTo>
                <a:cubicBezTo>
                  <a:pt x="421" y="0"/>
                  <a:pt x="425" y="0"/>
                  <a:pt x="429" y="0"/>
                </a:cubicBezTo>
                <a:cubicBezTo>
                  <a:pt x="430" y="0"/>
                  <a:pt x="430" y="1"/>
                  <a:pt x="431" y="2"/>
                </a:cubicBezTo>
                <a:cubicBezTo>
                  <a:pt x="431" y="2"/>
                  <a:pt x="430" y="3"/>
                  <a:pt x="429" y="3"/>
                </a:cubicBezTo>
                <a:cubicBezTo>
                  <a:pt x="425" y="3"/>
                  <a:pt x="421" y="3"/>
                  <a:pt x="417" y="3"/>
                </a:cubicBezTo>
                <a:cubicBezTo>
                  <a:pt x="417" y="3"/>
                  <a:pt x="417" y="3"/>
                  <a:pt x="417" y="3"/>
                </a:cubicBezTo>
                <a:close/>
                <a:moveTo>
                  <a:pt x="448" y="3"/>
                </a:moveTo>
                <a:cubicBezTo>
                  <a:pt x="448" y="3"/>
                  <a:pt x="448" y="3"/>
                  <a:pt x="448" y="3"/>
                </a:cubicBezTo>
                <a:cubicBezTo>
                  <a:pt x="444" y="3"/>
                  <a:pt x="440" y="3"/>
                  <a:pt x="436" y="3"/>
                </a:cubicBezTo>
                <a:cubicBezTo>
                  <a:pt x="435" y="3"/>
                  <a:pt x="434" y="2"/>
                  <a:pt x="434" y="2"/>
                </a:cubicBezTo>
                <a:cubicBezTo>
                  <a:pt x="434" y="1"/>
                  <a:pt x="435" y="0"/>
                  <a:pt x="436" y="0"/>
                </a:cubicBezTo>
                <a:cubicBezTo>
                  <a:pt x="440" y="0"/>
                  <a:pt x="444" y="0"/>
                  <a:pt x="448" y="0"/>
                </a:cubicBezTo>
                <a:cubicBezTo>
                  <a:pt x="448" y="0"/>
                  <a:pt x="449" y="1"/>
                  <a:pt x="449" y="2"/>
                </a:cubicBezTo>
                <a:cubicBezTo>
                  <a:pt x="449" y="3"/>
                  <a:pt x="448" y="3"/>
                  <a:pt x="448" y="3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7741716" y="5386793"/>
            <a:ext cx="220662" cy="220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7962379" y="4988331"/>
            <a:ext cx="393700" cy="398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8208441" y="4335868"/>
            <a:ext cx="563562" cy="563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8157641" y="3389718"/>
            <a:ext cx="749300" cy="750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7754416" y="2388006"/>
            <a:ext cx="911225" cy="915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6627291" y="1581556"/>
            <a:ext cx="1139825" cy="1141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028679" y="1591081"/>
            <a:ext cx="1370012" cy="13700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1219583" y="2470224"/>
            <a:ext cx="388937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1222758" y="3389704"/>
            <a:ext cx="385762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73303" y="2299409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日常类库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73303" y="4213299"/>
            <a:ext cx="24676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数据存储库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96418" y="1952923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69420" y="1823542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39532" y="2599250"/>
            <a:ext cx="394652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64621" y="3593723"/>
            <a:ext cx="33534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50260" y="4459114"/>
            <a:ext cx="30488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5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27110" y="5054737"/>
            <a:ext cx="274426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6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Oval 13"/>
          <p:cNvSpPr>
            <a:spLocks noChangeArrowheads="1"/>
          </p:cNvSpPr>
          <p:nvPr/>
        </p:nvSpPr>
        <p:spPr bwMode="auto">
          <a:xfrm>
            <a:off x="1222758" y="4340299"/>
            <a:ext cx="388937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3303" y="3256354"/>
            <a:ext cx="24676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数据存储库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37" grpId="0"/>
      <p:bldP spid="44" grpId="0"/>
      <p:bldP spid="45" grpId="0"/>
      <p:bldP spid="46" grpId="0"/>
      <p:bldP spid="47" grpId="0"/>
      <p:bldP spid="48" grpId="0"/>
      <p:bldP spid="49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openpyxl - 读写Excel模块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Excel作为日常工作中最常用到的数据文件之一，在测试开发过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程也会被经常的使用到。通常Excel会作为一个管理测试数据的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数据源，一方面它便于人工编辑和管理，另一方面它提供的接口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也让编程语言能够方便的操作数据。</a:t>
            </a:r>
            <a:endParaRPr lang="zh-CN" altLang="en-US"/>
          </a:p>
          <a:p>
            <a:r>
              <a:rPr lang="zh-CN" altLang="en-US"/>
              <a:t>Python中可以操作Excel的库有很多，比如：xlrd、xlwt、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xlsxwriter、xlutils、openpyxl等。并且这些都属于第三方库，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也就是说在使用之前要先进行安装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5926455"/>
          </a:xfrm>
        </p:spPr>
        <p:txBody>
          <a:bodyPr/>
          <a:p>
            <a:pPr marL="0" indent="0">
              <a:buNone/>
            </a:pPr>
            <a:r>
              <a:rPr lang="zh-CN" altLang="en-US"/>
              <a:t>1.读取Excel文件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通过openpyxl库操作Excel文件的大致流程如下：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1)实例一个Workbook对象（新建、加载已有文件）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2)获取指定的Worksheet对象（新建、选择已有）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3)基于Worksheet对象进行操作（读写）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4)保存或退出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2.写入Excel文件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对Excel进行写入有两种情况：一种是新建文件并写入内容；另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一种是修改原有Excel文件的内容。新建文件时需要创建一个新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的Workbook对象，而修改已有的文件同读取一样直接加载已有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Excel文件即可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425"/>
            <a:ext cx="10515600" cy="4935855"/>
          </a:xfrm>
        </p:spPr>
        <p:txBody>
          <a:bodyPr/>
          <a:p>
            <a:pPr marL="0" indent="0">
              <a:buNone/>
            </a:pPr>
            <a:r>
              <a:rPr lang="zh-CN" altLang="en-US"/>
              <a:t>3.样式设置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openpyxl库除了可以对Excel文件进行内容读取之外，还提供了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常规的Excel样式操作的接口；比如：字体、宽高、对齐方式、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插入图片、合并/拆分单元格等。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431937" y="62874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1325563"/>
          </a:xfrm>
        </p:spPr>
        <p:txBody>
          <a:bodyPr/>
          <a:p>
            <a:r>
              <a:rPr lang="en-US" altLang="zh-CN"/>
              <a:t>  logging - 日志模块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8080"/>
          </a:xfrm>
        </p:spPr>
        <p:txBody>
          <a:bodyPr/>
          <a:p>
            <a:r>
              <a:rPr lang="zh-CN" altLang="en-US"/>
              <a:t>Python中记录日志的标准模块是logging，logging模块主要包含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以下几个基础类：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Logger：对外提供日志记录API接口的类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Handler：处理日志记录请求的类，并记录到指定终端上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Filter：用于过滤日志的输出内容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Formatter：指定日志输出的具体格式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1.日志等级说明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logging模块中的日志等级由高到低依次为：CRITICAL、ERROR、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WARNING、INFO、DEBUG、NOTSET，默认的日志等级为WARNING。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431937" y="62874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815"/>
            <a:ext cx="10515600" cy="6687185"/>
          </a:xfrm>
        </p:spPr>
        <p:txBody>
          <a:bodyPr/>
          <a:p>
            <a:pPr marL="0" indent="0">
              <a:buNone/>
            </a:pPr>
            <a:r>
              <a:rPr lang="zh-CN" altLang="en-US"/>
              <a:t>2.日志选项配置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只是临时简单的使用logging模块来记录日志，那么就可以使用默认配置或者设置下简单的配置；如果有额外的日志记录需求，那么就需要预先对logging模块进行相关的配置。logging模块支持的四种配置方式分别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通过logging.basicConfig函数设置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通过logging.config.fileConfig函数设置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通过logging.config.dictConfig函数设置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通过logging的API设置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3.Logger对象使用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通常在Python中获取Logger对象有两种常见的方式: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&gt;&gt;&gt; logger = logging.getLogger()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&gt;&gt;&gt; logger = logging.getLogger(__file__)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637042" y="10867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15271" y="337272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数据存储库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765" y="328930"/>
            <a:ext cx="19126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4.2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sp>
        <p:nvSpPr>
          <p:cNvPr id="24" name="MH_SubTitle_1"/>
          <p:cNvSpPr/>
          <p:nvPr/>
        </p:nvSpPr>
        <p:spPr bwMode="auto">
          <a:xfrm>
            <a:off x="4023043" y="1313180"/>
            <a:ext cx="3233913" cy="804863"/>
          </a:xfrm>
          <a:custGeom>
            <a:avLst/>
            <a:gdLst>
              <a:gd name="T0" fmla="*/ 52232 w 5009091"/>
              <a:gd name="T1" fmla="*/ 2731 h 1255217"/>
              <a:gd name="T2" fmla="*/ 51475 w 5009091"/>
              <a:gd name="T3" fmla="*/ 3046 h 1255217"/>
              <a:gd name="T4" fmla="*/ 51462 w 5009091"/>
              <a:gd name="T5" fmla="*/ 3059 h 1255217"/>
              <a:gd name="T6" fmla="*/ 51274 w 5009091"/>
              <a:gd name="T7" fmla="*/ 3375 h 1255217"/>
              <a:gd name="T8" fmla="*/ 54470 w 5009091"/>
              <a:gd name="T9" fmla="*/ 6588 h 1255217"/>
              <a:gd name="T10" fmla="*/ 54783 w 5009091"/>
              <a:gd name="T11" fmla="*/ 7349 h 1255217"/>
              <a:gd name="T12" fmla="*/ 54780 w 5009091"/>
              <a:gd name="T13" fmla="*/ 7371 h 1255217"/>
              <a:gd name="T14" fmla="*/ 54470 w 5009091"/>
              <a:gd name="T15" fmla="*/ 8153 h 1255217"/>
              <a:gd name="T16" fmla="*/ 51274 w 5009091"/>
              <a:gd name="T17" fmla="*/ 11367 h 1255217"/>
              <a:gd name="T18" fmla="*/ 51462 w 5009091"/>
              <a:gd name="T19" fmla="*/ 11682 h 1255217"/>
              <a:gd name="T20" fmla="*/ 51475 w 5009091"/>
              <a:gd name="T21" fmla="*/ 11696 h 1255217"/>
              <a:gd name="T22" fmla="*/ 52988 w 5009091"/>
              <a:gd name="T23" fmla="*/ 11696 h 1255217"/>
              <a:gd name="T24" fmla="*/ 56511 w 5009091"/>
              <a:gd name="T25" fmla="*/ 8153 h 1255217"/>
              <a:gd name="T26" fmla="*/ 56823 w 5009091"/>
              <a:gd name="T27" fmla="*/ 7371 h 1255217"/>
              <a:gd name="T28" fmla="*/ 56825 w 5009091"/>
              <a:gd name="T29" fmla="*/ 7349 h 1255217"/>
              <a:gd name="T30" fmla="*/ 56511 w 5009091"/>
              <a:gd name="T31" fmla="*/ 6588 h 1255217"/>
              <a:gd name="T32" fmla="*/ 52988 w 5009091"/>
              <a:gd name="T33" fmla="*/ 3046 h 1255217"/>
              <a:gd name="T34" fmla="*/ 52232 w 5009091"/>
              <a:gd name="T35" fmla="*/ 2731 h 1255217"/>
              <a:gd name="T36" fmla="*/ 51208 w 5009091"/>
              <a:gd name="T37" fmla="*/ 0 h 1255217"/>
              <a:gd name="T38" fmla="*/ 52409 w 5009091"/>
              <a:gd name="T39" fmla="*/ 500 h 1255217"/>
              <a:gd name="T40" fmla="*/ 58006 w 5009091"/>
              <a:gd name="T41" fmla="*/ 6128 h 1255217"/>
              <a:gd name="T42" fmla="*/ 58503 w 5009091"/>
              <a:gd name="T43" fmla="*/ 7336 h 1255217"/>
              <a:gd name="T44" fmla="*/ 58500 w 5009091"/>
              <a:gd name="T45" fmla="*/ 7371 h 1255217"/>
              <a:gd name="T46" fmla="*/ 58006 w 5009091"/>
              <a:gd name="T47" fmla="*/ 8613 h 1255217"/>
              <a:gd name="T48" fmla="*/ 52409 w 5009091"/>
              <a:gd name="T49" fmla="*/ 14241 h 1255217"/>
              <a:gd name="T50" fmla="*/ 50007 w 5009091"/>
              <a:gd name="T51" fmla="*/ 14241 h 1255217"/>
              <a:gd name="T52" fmla="*/ 49988 w 5009091"/>
              <a:gd name="T53" fmla="*/ 14221 h 1255217"/>
              <a:gd name="T54" fmla="*/ 49938 w 5009091"/>
              <a:gd name="T55" fmla="*/ 14232 h 1255217"/>
              <a:gd name="T56" fmla="*/ 1483 w 5009091"/>
              <a:gd name="T57" fmla="*/ 14232 h 1255217"/>
              <a:gd name="T58" fmla="*/ 0 w 5009091"/>
              <a:gd name="T59" fmla="*/ 12740 h 1255217"/>
              <a:gd name="T60" fmla="*/ 0 w 5009091"/>
              <a:gd name="T61" fmla="*/ 2001 h 1255217"/>
              <a:gd name="T62" fmla="*/ 1483 w 5009091"/>
              <a:gd name="T63" fmla="*/ 510 h 1255217"/>
              <a:gd name="T64" fmla="*/ 49938 w 5009091"/>
              <a:gd name="T65" fmla="*/ 510 h 1255217"/>
              <a:gd name="T66" fmla="*/ 49988 w 5009091"/>
              <a:gd name="T67" fmla="*/ 519 h 1255217"/>
              <a:gd name="T68" fmla="*/ 50007 w 5009091"/>
              <a:gd name="T69" fmla="*/ 500 h 1255217"/>
              <a:gd name="T70" fmla="*/ 51208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Ins="540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records – 轻量级DB框架</a:t>
            </a: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MH_SubTitle_2"/>
          <p:cNvSpPr/>
          <p:nvPr/>
        </p:nvSpPr>
        <p:spPr bwMode="auto">
          <a:xfrm flipH="1">
            <a:off x="4023677" y="2765743"/>
            <a:ext cx="3233913" cy="803275"/>
          </a:xfrm>
          <a:custGeom>
            <a:avLst/>
            <a:gdLst>
              <a:gd name="T0" fmla="*/ 52232 w 5009091"/>
              <a:gd name="T1" fmla="*/ 2683 h 1255217"/>
              <a:gd name="T2" fmla="*/ 51475 w 5009091"/>
              <a:gd name="T3" fmla="*/ 2992 h 1255217"/>
              <a:gd name="T4" fmla="*/ 51462 w 5009091"/>
              <a:gd name="T5" fmla="*/ 3006 h 1255217"/>
              <a:gd name="T6" fmla="*/ 51274 w 5009091"/>
              <a:gd name="T7" fmla="*/ 3316 h 1255217"/>
              <a:gd name="T8" fmla="*/ 54470 w 5009091"/>
              <a:gd name="T9" fmla="*/ 6472 h 1255217"/>
              <a:gd name="T10" fmla="*/ 54783 w 5009091"/>
              <a:gd name="T11" fmla="*/ 7220 h 1255217"/>
              <a:gd name="T12" fmla="*/ 54780 w 5009091"/>
              <a:gd name="T13" fmla="*/ 7241 h 1255217"/>
              <a:gd name="T14" fmla="*/ 54470 w 5009091"/>
              <a:gd name="T15" fmla="*/ 8009 h 1255217"/>
              <a:gd name="T16" fmla="*/ 51274 w 5009091"/>
              <a:gd name="T17" fmla="*/ 11166 h 1255217"/>
              <a:gd name="T18" fmla="*/ 51462 w 5009091"/>
              <a:gd name="T19" fmla="*/ 11476 h 1255217"/>
              <a:gd name="T20" fmla="*/ 51475 w 5009091"/>
              <a:gd name="T21" fmla="*/ 11490 h 1255217"/>
              <a:gd name="T22" fmla="*/ 52988 w 5009091"/>
              <a:gd name="T23" fmla="*/ 11490 h 1255217"/>
              <a:gd name="T24" fmla="*/ 56511 w 5009091"/>
              <a:gd name="T25" fmla="*/ 8009 h 1255217"/>
              <a:gd name="T26" fmla="*/ 56823 w 5009091"/>
              <a:gd name="T27" fmla="*/ 7241 h 1255217"/>
              <a:gd name="T28" fmla="*/ 56825 w 5009091"/>
              <a:gd name="T29" fmla="*/ 7220 h 1255217"/>
              <a:gd name="T30" fmla="*/ 56511 w 5009091"/>
              <a:gd name="T31" fmla="*/ 6472 h 1255217"/>
              <a:gd name="T32" fmla="*/ 52988 w 5009091"/>
              <a:gd name="T33" fmla="*/ 2992 h 1255217"/>
              <a:gd name="T34" fmla="*/ 52232 w 5009091"/>
              <a:gd name="T35" fmla="*/ 2683 h 1255217"/>
              <a:gd name="T36" fmla="*/ 51208 w 5009091"/>
              <a:gd name="T37" fmla="*/ 0 h 1255217"/>
              <a:gd name="T38" fmla="*/ 52409 w 5009091"/>
              <a:gd name="T39" fmla="*/ 492 h 1255217"/>
              <a:gd name="T40" fmla="*/ 58006 w 5009091"/>
              <a:gd name="T41" fmla="*/ 6021 h 1255217"/>
              <a:gd name="T42" fmla="*/ 58503 w 5009091"/>
              <a:gd name="T43" fmla="*/ 7207 h 1255217"/>
              <a:gd name="T44" fmla="*/ 58500 w 5009091"/>
              <a:gd name="T45" fmla="*/ 7241 h 1255217"/>
              <a:gd name="T46" fmla="*/ 58006 w 5009091"/>
              <a:gd name="T47" fmla="*/ 8461 h 1255217"/>
              <a:gd name="T48" fmla="*/ 52409 w 5009091"/>
              <a:gd name="T49" fmla="*/ 13990 h 1255217"/>
              <a:gd name="T50" fmla="*/ 50007 w 5009091"/>
              <a:gd name="T51" fmla="*/ 13990 h 1255217"/>
              <a:gd name="T52" fmla="*/ 49988 w 5009091"/>
              <a:gd name="T53" fmla="*/ 13971 h 1255217"/>
              <a:gd name="T54" fmla="*/ 49938 w 5009091"/>
              <a:gd name="T55" fmla="*/ 13981 h 1255217"/>
              <a:gd name="T56" fmla="*/ 1483 w 5009091"/>
              <a:gd name="T57" fmla="*/ 13981 h 1255217"/>
              <a:gd name="T58" fmla="*/ 0 w 5009091"/>
              <a:gd name="T59" fmla="*/ 12515 h 1255217"/>
              <a:gd name="T60" fmla="*/ 0 w 5009091"/>
              <a:gd name="T61" fmla="*/ 1966 h 1255217"/>
              <a:gd name="T62" fmla="*/ 1483 w 5009091"/>
              <a:gd name="T63" fmla="*/ 501 h 1255217"/>
              <a:gd name="T64" fmla="*/ 49938 w 5009091"/>
              <a:gd name="T65" fmla="*/ 501 h 1255217"/>
              <a:gd name="T66" fmla="*/ 49988 w 5009091"/>
              <a:gd name="T67" fmla="*/ 511 h 1255217"/>
              <a:gd name="T68" fmla="*/ 50007 w 5009091"/>
              <a:gd name="T69" fmla="*/ 492 h 1255217"/>
              <a:gd name="T70" fmla="*/ 51208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40000" rIns="90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 – 读写Redis库</a:t>
            </a: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MH_SubTitle_3"/>
          <p:cNvSpPr/>
          <p:nvPr/>
        </p:nvSpPr>
        <p:spPr bwMode="auto">
          <a:xfrm>
            <a:off x="4023043" y="4216718"/>
            <a:ext cx="3233913" cy="804545"/>
          </a:xfrm>
          <a:custGeom>
            <a:avLst/>
            <a:gdLst>
              <a:gd name="T0" fmla="*/ 52232 w 5009091"/>
              <a:gd name="T1" fmla="*/ 2731 h 1255217"/>
              <a:gd name="T2" fmla="*/ 51475 w 5009091"/>
              <a:gd name="T3" fmla="*/ 3046 h 1255217"/>
              <a:gd name="T4" fmla="*/ 51462 w 5009091"/>
              <a:gd name="T5" fmla="*/ 3059 h 1255217"/>
              <a:gd name="T6" fmla="*/ 51274 w 5009091"/>
              <a:gd name="T7" fmla="*/ 3375 h 1255217"/>
              <a:gd name="T8" fmla="*/ 54470 w 5009091"/>
              <a:gd name="T9" fmla="*/ 6588 h 1255217"/>
              <a:gd name="T10" fmla="*/ 54783 w 5009091"/>
              <a:gd name="T11" fmla="*/ 7349 h 1255217"/>
              <a:gd name="T12" fmla="*/ 54780 w 5009091"/>
              <a:gd name="T13" fmla="*/ 7371 h 1255217"/>
              <a:gd name="T14" fmla="*/ 54470 w 5009091"/>
              <a:gd name="T15" fmla="*/ 8153 h 1255217"/>
              <a:gd name="T16" fmla="*/ 51274 w 5009091"/>
              <a:gd name="T17" fmla="*/ 11367 h 1255217"/>
              <a:gd name="T18" fmla="*/ 51462 w 5009091"/>
              <a:gd name="T19" fmla="*/ 11682 h 1255217"/>
              <a:gd name="T20" fmla="*/ 51475 w 5009091"/>
              <a:gd name="T21" fmla="*/ 11696 h 1255217"/>
              <a:gd name="T22" fmla="*/ 52988 w 5009091"/>
              <a:gd name="T23" fmla="*/ 11696 h 1255217"/>
              <a:gd name="T24" fmla="*/ 56511 w 5009091"/>
              <a:gd name="T25" fmla="*/ 8153 h 1255217"/>
              <a:gd name="T26" fmla="*/ 56823 w 5009091"/>
              <a:gd name="T27" fmla="*/ 7371 h 1255217"/>
              <a:gd name="T28" fmla="*/ 56825 w 5009091"/>
              <a:gd name="T29" fmla="*/ 7349 h 1255217"/>
              <a:gd name="T30" fmla="*/ 56511 w 5009091"/>
              <a:gd name="T31" fmla="*/ 6588 h 1255217"/>
              <a:gd name="T32" fmla="*/ 52988 w 5009091"/>
              <a:gd name="T33" fmla="*/ 3046 h 1255217"/>
              <a:gd name="T34" fmla="*/ 52232 w 5009091"/>
              <a:gd name="T35" fmla="*/ 2731 h 1255217"/>
              <a:gd name="T36" fmla="*/ 51208 w 5009091"/>
              <a:gd name="T37" fmla="*/ 0 h 1255217"/>
              <a:gd name="T38" fmla="*/ 52409 w 5009091"/>
              <a:gd name="T39" fmla="*/ 500 h 1255217"/>
              <a:gd name="T40" fmla="*/ 58006 w 5009091"/>
              <a:gd name="T41" fmla="*/ 6128 h 1255217"/>
              <a:gd name="T42" fmla="*/ 58503 w 5009091"/>
              <a:gd name="T43" fmla="*/ 7337 h 1255217"/>
              <a:gd name="T44" fmla="*/ 58500 w 5009091"/>
              <a:gd name="T45" fmla="*/ 7371 h 1255217"/>
              <a:gd name="T46" fmla="*/ 58006 w 5009091"/>
              <a:gd name="T47" fmla="*/ 8613 h 1255217"/>
              <a:gd name="T48" fmla="*/ 52409 w 5009091"/>
              <a:gd name="T49" fmla="*/ 14241 h 1255217"/>
              <a:gd name="T50" fmla="*/ 50007 w 5009091"/>
              <a:gd name="T51" fmla="*/ 14241 h 1255217"/>
              <a:gd name="T52" fmla="*/ 49988 w 5009091"/>
              <a:gd name="T53" fmla="*/ 14222 h 1255217"/>
              <a:gd name="T54" fmla="*/ 49938 w 5009091"/>
              <a:gd name="T55" fmla="*/ 14232 h 1255217"/>
              <a:gd name="T56" fmla="*/ 1483 w 5009091"/>
              <a:gd name="T57" fmla="*/ 14232 h 1255217"/>
              <a:gd name="T58" fmla="*/ 0 w 5009091"/>
              <a:gd name="T59" fmla="*/ 12740 h 1255217"/>
              <a:gd name="T60" fmla="*/ 0 w 5009091"/>
              <a:gd name="T61" fmla="*/ 2001 h 1255217"/>
              <a:gd name="T62" fmla="*/ 1483 w 5009091"/>
              <a:gd name="T63" fmla="*/ 510 h 1255217"/>
              <a:gd name="T64" fmla="*/ 49938 w 5009091"/>
              <a:gd name="T65" fmla="*/ 510 h 1255217"/>
              <a:gd name="T66" fmla="*/ 49988 w 5009091"/>
              <a:gd name="T67" fmla="*/ 519 h 1255217"/>
              <a:gd name="T68" fmla="*/ 50007 w 5009091"/>
              <a:gd name="T69" fmla="*/ 500 h 1255217"/>
              <a:gd name="T70" fmla="*/ 51208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Ins="540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pymongo – 读写Mongo库</a:t>
            </a: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4" grpId="0" bldLvl="0" animBg="1"/>
      <p:bldP spid="25" grpId="0" bldLvl="0" animBg="1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955"/>
            <a:ext cx="10515600" cy="56483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* 1  records – 轻量级DB框架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records是由requests作者开发的一个DB访问库，与requests的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宗旨一样records也是力图成为一个非常易用的DB库，它是基于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SQLAlchemy库封装的一个上层库。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* 2  </a:t>
            </a:r>
            <a:r>
              <a:rPr lang="zh-CN" altLang="en-US"/>
              <a:t>redis – 读写Redis库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redis作为大型项目经常用到的缓存中间件服务，在测试中也会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经常会接触到。有时候会希望通过开发的测试工具来自动地读取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写入一些redis数据，进而完成一个完成的自动化测试行为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1.设置字典数据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通过Python的redis库创建的连接对象具有与原生redis相同的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访问API接口。对于设置字典形式的数据，可以通过连接对象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的hset、hget等以h开头的方法进操作行。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637042" y="10867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70"/>
            <a:ext cx="10515600" cy="4525010"/>
          </a:xfrm>
        </p:spPr>
        <p:txBody>
          <a:bodyPr/>
          <a:p>
            <a:pPr marL="0" indent="0">
              <a:buNone/>
            </a:pPr>
            <a:r>
              <a:rPr lang="zh-CN" altLang="en-US"/>
              <a:t>2.设置列表数据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与设置字典结构的数据类似，在redis中设置列表结构的数据通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常都以l开头的方法进行操作。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3.设置集合数据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redis中设置集合结构数据通常使用以s开头的方法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4.其它操作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6941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9795"/>
            <a:ext cx="10515600" cy="59582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*3 pymongo – 读写Mongo库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mongo是一个可以支持海量数据存储的文档数据库。它与Mysql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等关系型数据库相比，不需要提前设计表结构，可以以文档的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形式存储数据。因此，常常在一些特定业务场景中被选择使用，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也会与关系型数据库结合一起作为数据存储服务。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1.数据插入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在pymongo库中可以支持数据插入的方法有3个，分别是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insert_one、insert_many、insert。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2.数据查询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pymongo库中数据查询的方法有2个，分别是find_one和find。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find_one方法只会返回一条结果，find方法则会返回多条满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足查询条件的结果。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251554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9665"/>
            <a:ext cx="10515600" cy="504761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3.数据修改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pymongo库中数据修改的方法有3个，分别为：update、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update_one、update_many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4.数据删除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pymongo库中删除数据有delete_one、delete_many、remove方法。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其中remove是历史版本遗留的方法，它默认会删除符合条件的全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部数据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6941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Freeform 5"/>
          <p:cNvSpPr/>
          <p:nvPr/>
        </p:nvSpPr>
        <p:spPr bwMode="auto">
          <a:xfrm>
            <a:off x="314008" y="890419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reeform 6"/>
          <p:cNvSpPr/>
          <p:nvPr/>
        </p:nvSpPr>
        <p:spPr bwMode="auto">
          <a:xfrm>
            <a:off x="3049588" y="89168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Freeform 7"/>
          <p:cNvSpPr/>
          <p:nvPr/>
        </p:nvSpPr>
        <p:spPr bwMode="auto">
          <a:xfrm>
            <a:off x="5941061" y="891689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Freeform 8"/>
          <p:cNvSpPr/>
          <p:nvPr/>
        </p:nvSpPr>
        <p:spPr bwMode="auto">
          <a:xfrm>
            <a:off x="8827453" y="89168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64" y="2516790"/>
            <a:ext cx="247523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sys – 解释器库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791618" y="2516790"/>
            <a:ext cx="262636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os – 操作系统库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7717" y="2516790"/>
            <a:ext cx="3698240" cy="8286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getopt - 命令行参数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模块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50325" y="2516505"/>
            <a:ext cx="3692525" cy="8286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minidom – xml读写</a:t>
            </a:r>
            <a:endParaRPr kumimoji="1" lang="zh-CN" altLang="en-US" sz="2400" b="1" dirty="0">
              <a:solidFill>
                <a:schemeClr val="accent4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pPr algn="l"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模块</a:t>
            </a:r>
            <a:endParaRPr kumimoji="1" lang="zh-CN" altLang="en-US" sz="2400" b="1" dirty="0">
              <a:solidFill>
                <a:schemeClr val="accent4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184785"/>
            <a:ext cx="31121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457200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日常类库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30" y="184785"/>
            <a:ext cx="13385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4.1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  <a:p>
            <a:endParaRPr lang="en-US" altLang="zh-CN" sz="4000"/>
          </a:p>
        </p:txBody>
      </p:sp>
      <p:sp>
        <p:nvSpPr>
          <p:cNvPr id="4" name="Freeform 5"/>
          <p:cNvSpPr/>
          <p:nvPr/>
        </p:nvSpPr>
        <p:spPr bwMode="auto">
          <a:xfrm>
            <a:off x="214313" y="385396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Freeform 6"/>
          <p:cNvSpPr/>
          <p:nvPr/>
        </p:nvSpPr>
        <p:spPr bwMode="auto">
          <a:xfrm>
            <a:off x="3049588" y="385713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 bwMode="auto">
          <a:xfrm>
            <a:off x="6155056" y="3853964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3939" y="5334285"/>
            <a:ext cx="263398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json – 读写JSON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模块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05283" y="5334285"/>
            <a:ext cx="32499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openpyxl - 读写Excel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模块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47027" y="5334285"/>
            <a:ext cx="23279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logging - 日志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模块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56025" y="132969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78340" y="132969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68770" y="132842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15670" y="429133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49350" y="132969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2695" y="429514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74510" y="429514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7" grpId="0"/>
      <p:bldP spid="21" grpId="0"/>
      <p:bldP spid="22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六边形 24"/>
          <p:cNvSpPr/>
          <p:nvPr/>
        </p:nvSpPr>
        <p:spPr bwMode="auto">
          <a:xfrm>
            <a:off x="1021715" y="1676400"/>
            <a:ext cx="2282825" cy="19700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KSO_Shape"/>
          <p:cNvSpPr/>
          <p:nvPr/>
        </p:nvSpPr>
        <p:spPr bwMode="auto">
          <a:xfrm>
            <a:off x="1709738" y="1849438"/>
            <a:ext cx="906462" cy="1011237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7" name="矩形 25"/>
          <p:cNvSpPr>
            <a:spLocks noChangeArrowheads="1"/>
          </p:cNvSpPr>
          <p:nvPr/>
        </p:nvSpPr>
        <p:spPr bwMode="auto">
          <a:xfrm>
            <a:off x="1113155" y="2970530"/>
            <a:ext cx="209931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– HTTP网络请求库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六边形 27"/>
          <p:cNvSpPr/>
          <p:nvPr/>
        </p:nvSpPr>
        <p:spPr bwMode="auto">
          <a:xfrm>
            <a:off x="4954588" y="1676400"/>
            <a:ext cx="2282825" cy="19700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KSO_Shape"/>
          <p:cNvSpPr/>
          <p:nvPr/>
        </p:nvSpPr>
        <p:spPr bwMode="auto">
          <a:xfrm>
            <a:off x="5589588" y="1882775"/>
            <a:ext cx="1009650" cy="944563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326063" y="2970213"/>
            <a:ext cx="153987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– Web开发框架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20875" y="4829175"/>
            <a:ext cx="1851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05100" y="337185"/>
            <a:ext cx="389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WEB相关库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5456" y="399051"/>
            <a:ext cx="10287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4.3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04047" y="6941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  <p:bldP spid="29" grpId="0" bldLvl="0" animBg="1"/>
      <p:bldP spid="30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zh-CN"/>
              <a:t>  requests – HTTP网络请求库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3935"/>
            <a:ext cx="10515600" cy="5584190"/>
          </a:xfrm>
        </p:spPr>
        <p:txBody>
          <a:bodyPr>
            <a:normAutofit fontScale="90000"/>
          </a:bodyPr>
          <a:p>
            <a:r>
              <a:rPr lang="zh-CN" altLang="en-US"/>
              <a:t>1.HTTP请求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通过requests可以完成各种类型的HTTP请求，包括：HTTP、HTTPS、HTTP1.0、HTTP1.1、以及各种请求方法。requests库支持的HTTP方法[ HTTP方法：HTTP1.0协议仅支持GET、POST和HEAD方法，在HTTP1.1协议中新增了OPTIONS、PUT、DELETE、TRACE、CONNECT方法。]如下：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get：发送一个GET请求，用于请求页面信息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options：发送一个OPTIONS请求，用于检查服务端相关信息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head：发送一个HEAD请求，类似与GET请求，但只请求页面的响应头信息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post：发送一个POST请求，通过body向指定资源提交用户数据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put：发送一个PUT请求，向指定资源上传最新内容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patch：发送一个PATCH请求，同PUT类似，可以用于部分内容更新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delete：发送一个DELETE请求，向指定资源发送一个删除请求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642247" y="17217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683125"/>
          </a:xfrm>
        </p:spPr>
        <p:txBody>
          <a:bodyPr/>
          <a:p>
            <a:r>
              <a:rPr lang="zh-CN" altLang="en-US"/>
              <a:t>2.HTTP响应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通过requests各请求方法发送HTTP请求之后，会返回一个Response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对象，即HTTP响应对象。通过Response对象可以查看请求的响应状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态和响应内容，包括响应头、cookie和响应体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Response对象响应体内容的形式有三种，分别为：二进制、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unicode、json。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6941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720" y="118745"/>
            <a:ext cx="10515600" cy="1325563"/>
          </a:xfrm>
        </p:spPr>
        <p:txBody>
          <a:bodyPr/>
          <a:p>
            <a:r>
              <a:rPr lang="en-US" altLang="zh-CN"/>
              <a:t>  Flask – Web开发框架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随着对测试人员要求的提高，以及日益见长地对测试平台需求的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增加。作为一名合格的测试开发，Web服务开发技术已是一项必不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可少的技能。Python中可以用来进行Web开发的框架有很多，包括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Django、Flask、Bottle、Torando、web.py等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路由绑定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Web服务本质上是一种响应式服务，它根据用户访问的不同URL来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执行对应的业务处理；而URL和业务处理函数之间的映射关系，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在Web服务框架中则是通过路由的方式来实现；所以Web服务开发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的第一步往往都是从路由绑定开始的。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6941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9570"/>
            <a:ext cx="10515600" cy="5774055"/>
          </a:xfrm>
        </p:spPr>
        <p:txBody>
          <a:bodyPr/>
          <a:p>
            <a:pPr marL="0" indent="0">
              <a:buNone/>
            </a:pPr>
            <a:r>
              <a:rPr lang="en-US" altLang="zh-CN"/>
              <a:t>2 请求处理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在设计好具体的URL和进行路由绑定之后，接下来要做的就是对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请求处理函数进行业务开发。请求函数的处理通常分为三大步骤：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1)请求参数的解析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2)业务逻辑的处理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3)处理结果的返回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3.模板渲染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尽管直接读取HTML文件可以解决代码易读性的问题，但是如果想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要返回动态的HTML内容则需要引入模板机制。Flask中直接配置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了Jinja2模板引擎，因此可以直接通过引入Jinja2模板引擎来进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行HTML模板内容的渲染。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34108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580"/>
            <a:ext cx="10515600" cy="56007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4.静态文件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Flask中除了可以返回HTML等文本内容之外，内置的WEB服务器还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可以支持静态文件的访问。具体需要在Flask启动文件的同一目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录下创建一个static文件夹，并把静态文件存放在该文件夹下即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5.重定向与错误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在WEB服务访问时并不总是能够返回正确的结果，当用户访问了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错误的URL，或者传输了错误的请求参数，WEB服务就需要返回相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关的错误信息进行提示。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6.cookie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通过前面的章节中已经知道发送HTTP请求时可以指定cookie，而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在WEB服务端一方面可以获取到客户端发送的cookie信息，另一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方面还可以设置响应的cookie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804047" y="34108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690" y="299720"/>
            <a:ext cx="10515600" cy="665353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7.启动设置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通过默认方式启动Flask之后，只有本机可以通过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http://127.0.0.1:5000来访问WEB服务；其它机器如果希望访问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该WEB服务，则需要在启动时修改host配置参数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8.项目分层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实际项目开发时随着功能模块的增多，并不会一直把代码都写在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同一个文件中。为了便于项目代码结构的管理，通常会对项目结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构进行拆分和规划，而最常用的方式就是分层思想。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9.项目部署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当项目完成开发之后就需要部署到生产环境，与开发环境不同的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是生产环境需要保证WEB服务运行的稳定性和执行效率。而Flask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自带的WEB服务器无论在性能、稳定性、安全性上都不是最佳选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择，替代方案是在生产环境通过Flask的WSGI[ WSGI：Python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Web Server Gateway Interfac的缩写，是为Python语言定义的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Web服务器和Web应用程序或框架之间的一种简单而通用的接口。]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接口来进行部署和启动WEB服务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2555"/>
            <a:ext cx="10515600" cy="1325563"/>
          </a:xfrm>
        </p:spPr>
        <p:txBody>
          <a:bodyPr/>
          <a:p>
            <a:r>
              <a:rPr lang="en-US" altLang="zh-CN"/>
              <a:t>  sys – 解释器库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6665"/>
            <a:ext cx="10515600" cy="5505450"/>
          </a:xfrm>
        </p:spPr>
        <p:txBody>
          <a:bodyPr>
            <a:normAutofit lnSpcReduction="10000"/>
          </a:bodyPr>
          <a:p>
            <a:r>
              <a:rPr lang="zh-CN" altLang="en-US"/>
              <a:t>sys是Python的标准库，它主要提供与Python解释器进行交互的功能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1.获取命令行参数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sys.argv可以获取命令行参数信息，默认返回的是一个字符串列表，列表的第一个成员通常为Python脚本自身路径，其它成员则为命令行启动时指定的参数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2.模块信息查询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Python是通过模块来扩展功能的，在执行的时候会根据特定的规则来查找模块，指定模块如果存在则导入，不存在则直接抛ModuleNotFoundError异常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3.解释器信息查询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通过sys模块可以查询一些解释器的常规信息。比如：版本号、所在平台以及默认编码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os – 操作系统库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os也是Python的标准库，它主要提供与操作系统进行交互的功能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比如：创建目录、遍历文件、执行命令等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1.获取操作系统信息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通过os模块可以获取到与操作系统相关的信息，比如：cpu数量、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环境变量、操作系统类型等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2.获取环境信息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os模块可以获取到当前程序执行的系统上下文信息，比如：当前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目录、执行目录、进程id，父进程id等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3560"/>
            <a:ext cx="10515600" cy="56337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3.执行shell命令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通过os.system方法可以直接执行shell命令，其效果与命令行执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行命令相同。需要注意的是，os.system方法是阻塞式的调用，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即打开的子进程会阻塞主进程运行；只有当子进程运行结束后才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会继续执行主进程的命令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4.目录与文件操作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除了上述的成员之外，os模块还有一系列与文件、目录相关操作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的成员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5.路径操作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os.path是os下的子模块，它主要用来进行路径相关操作的。比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如</a:t>
            </a:r>
            <a:r>
              <a:rPr lang="en-US" altLang="zh-CN"/>
              <a:t>:</a:t>
            </a:r>
            <a:r>
              <a:rPr lang="zh-CN" altLang="en-US"/>
              <a:t>获取绝对路径、获取父目录路径、获取文件后缀、拼接路径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等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1130"/>
            <a:ext cx="10515600" cy="1325563"/>
          </a:xfrm>
        </p:spPr>
        <p:txBody>
          <a:bodyPr/>
          <a:p>
            <a:r>
              <a:rPr lang="en-US" altLang="zh-CN"/>
              <a:t>  getopt - 命令行参数模块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r>
              <a:rPr lang="zh-CN" altLang="en-US"/>
              <a:t>通过os模块的介绍已经知道os.argv方法可以获取命令行参数</a:t>
            </a:r>
            <a:r>
              <a:rPr lang="en-US" altLang="zh-CN"/>
              <a:t>,</a:t>
            </a:r>
            <a:r>
              <a:rPr lang="zh-CN" altLang="en-US"/>
              <a:t>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是os.argv只返回纯字符串信息，不能对命令行参数进行格式化的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解析。如果希望命令行支持格式化参数，就可以选择使用getopt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模块。</a:t>
            </a:r>
            <a:endParaRPr lang="zh-CN" altLang="en-US"/>
          </a:p>
          <a:p>
            <a:r>
              <a:rPr lang="zh-CN" altLang="en-US"/>
              <a:t>getopt模块是Python的标准模块，其下主要包括两个函数和两个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属性。具体成员如下：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getopt：解析命令行参数的主要函数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gun_getopt：支持解析GUN命令行形式的参数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GetoptError：自定义异常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error：GetoptError的别名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minidom – xml读写模块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XML是一种可扩展的标记语言（eXtensible Markup Language），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标准通用标记语言的子集。XML具备结构化描述的特性，被设计用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来传输和存储数据。Python中解析XML有SAX，DOM，以及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ElementTre三种方式，其中DOM解析方式是最直观和简单的方式，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并且与其它语言具有相似的API接口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1.节点查找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Document对象提供了多种元素(Element)查找的方法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9565"/>
            <a:ext cx="10515600" cy="5847715"/>
          </a:xfrm>
        </p:spPr>
        <p:txBody>
          <a:bodyPr/>
          <a:p>
            <a:pPr marL="0" indent="0">
              <a:buNone/>
            </a:pPr>
            <a:r>
              <a:rPr lang="zh-CN" altLang="en-US"/>
              <a:t>2.内容获取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对于XML的内容获取最终还是会体现到节点上，对于普通的元素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节点可以获取元素的标签名、属性值，对于文本节点则可以获取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到文本内容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3.内容更新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XML的内容更新包括新增、更新、删除节点。这里以test.xml为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例新增一个完整student元素节点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json – 读写JSON模块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JSON(JavaScript Object Notation)是一种轻量级的数据交换格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式，它和XML一样可用于不同系统和程序间的数据传输。与XML相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比JSON更加地简单、易学、可读、高效。日常的编程中也会更多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的采用JSON格式作为数据传输的首选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AB2"/>
      </a:accent1>
      <a:accent2>
        <a:srgbClr val="EDCC58"/>
      </a:accent2>
      <a:accent3>
        <a:srgbClr val="2B6F91"/>
      </a:accent3>
      <a:accent4>
        <a:srgbClr val="235A7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5569</Words>
  <Application>WPS 演示</Application>
  <PresentationFormat>宽屏</PresentationFormat>
  <Paragraphs>332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造字工房童心（非商用）常规体</vt:lpstr>
      <vt:lpstr>微软雅黑</vt:lpstr>
      <vt:lpstr>Century Gothic</vt:lpstr>
      <vt:lpstr>Impact</vt:lpstr>
      <vt:lpstr>Calibri</vt:lpstr>
      <vt:lpstr>等线</vt:lpstr>
      <vt:lpstr>Arial Unicode MS</vt:lpstr>
      <vt:lpstr>等线 Light</vt:lpstr>
      <vt:lpstr>Agency FB</vt:lpstr>
      <vt:lpstr>Times New Roman</vt:lpstr>
      <vt:lpstr>Trebuchet MS</vt:lpstr>
      <vt:lpstr>黑体</vt:lpstr>
      <vt:lpstr>Office 主题​​</vt:lpstr>
      <vt:lpstr>PowerPoint 演示文稿</vt:lpstr>
      <vt:lpstr>PowerPoint 演示文稿</vt:lpstr>
      <vt:lpstr>  sys – 解释器库</vt:lpstr>
      <vt:lpstr>  	os – 操作系统库</vt:lpstr>
      <vt:lpstr>PowerPoint 演示文稿</vt:lpstr>
      <vt:lpstr>  getopt - 命令行参数模块</vt:lpstr>
      <vt:lpstr>  	minidom – xml读写模块</vt:lpstr>
      <vt:lpstr>PowerPoint 演示文稿</vt:lpstr>
      <vt:lpstr>  	json – 读写JSON模块</vt:lpstr>
      <vt:lpstr>  openpyxl - 读写Excel模块</vt:lpstr>
      <vt:lpstr>PowerPoint 演示文稿</vt:lpstr>
      <vt:lpstr>PowerPoint 演示文稿</vt:lpstr>
      <vt:lpstr>  logging - 日志模块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xiaofan Zhou</dc:creator>
  <cp:lastModifiedBy>Cl</cp:lastModifiedBy>
  <cp:revision>12</cp:revision>
  <dcterms:created xsi:type="dcterms:W3CDTF">2019-07-18T09:59:00Z</dcterms:created>
  <dcterms:modified xsi:type="dcterms:W3CDTF">2021-03-28T07:01:00Z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  <property fmtid="{D5CDD505-2E9C-101B-9397-08002B2CF9AE}" pid="3" name="KSOTemplateUUID">
    <vt:lpwstr>v1.0_mb_G3KU6hWRbCpVaQindGoEyw==</vt:lpwstr>
  </property>
</Properties>
</file>