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339" r:id="rId3"/>
    <p:sldId id="341" r:id="rId4"/>
    <p:sldId id="357" r:id="rId5"/>
    <p:sldId id="388" r:id="rId6"/>
    <p:sldId id="359" r:id="rId8"/>
    <p:sldId id="360" r:id="rId9"/>
    <p:sldId id="363" r:id="rId10"/>
    <p:sldId id="390" r:id="rId11"/>
    <p:sldId id="372" r:id="rId12"/>
    <p:sldId id="391" r:id="rId13"/>
    <p:sldId id="392" r:id="rId14"/>
    <p:sldId id="399" r:id="rId15"/>
    <p:sldId id="393" r:id="rId16"/>
    <p:sldId id="394" r:id="rId17"/>
    <p:sldId id="395" r:id="rId18"/>
    <p:sldId id="396" r:id="rId19"/>
    <p:sldId id="397" r:id="rId20"/>
    <p:sldId id="398" r:id="rId21"/>
    <p:sldId id="400" r:id="rId22"/>
    <p:sldId id="401" r:id="rId23"/>
    <p:sldId id="402" r:id="rId24"/>
    <p:sldId id="404" r:id="rId25"/>
    <p:sldId id="405" r:id="rId26"/>
    <p:sldId id="406" r:id="rId27"/>
    <p:sldId id="407" r:id="rId28"/>
    <p:sldId id="408" r:id="rId29"/>
    <p:sldId id="409" r:id="rId30"/>
    <p:sldId id="410" r:id="rId31"/>
    <p:sldId id="411" r:id="rId32"/>
    <p:sldId id="412" r:id="rId33"/>
    <p:sldId id="413" r:id="rId34"/>
    <p:sldId id="414" r:id="rId35"/>
    <p:sldId id="415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5A75"/>
    <a:srgbClr val="2B6F91"/>
    <a:srgbClr val="EDCC58"/>
    <a:srgbClr val="FF7AB2"/>
    <a:srgbClr val="3BA7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1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106" y="173"/>
      </p:cViewPr>
      <p:guideLst>
        <p:guide orient="horz" pos="219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针对上述分析的需求内容，整个服务可以大致分为前端模块和后端模块。前端模块主要提供HTTP 代理服务的钩子函数配置功能；后端模块主要提供 HTTP 的代理功能及钩子函数支持。</a:t>
            </a:r>
            <a:endParaRPr lang="zh-CN" altLang="en-US">
              <a:sym typeface="+mn-ea"/>
            </a:endParaRPr>
          </a:p>
          <a:p>
            <a:r>
              <a:rPr lang="zh-CN" altLang="en-US"/>
              <a:t>为了给普通提测程序提供通用的 HTTP 代理功能，我们选择的具体技术方案为通过 HOST 配置来转发请求给代理服务；代理服务接收到请求之后，会把相同的请求数据发送给目标服务器；当代理服务接收到目标服务器返回的内容时，同样会把相同的内容返回给请求客户端，并且在代理转发过程中支持通过钩子函数的方式对请求体、响应体进行读取和修改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CREATE TABLE 'http_api' ( </a:t>
            </a:r>
            <a:endParaRPr lang="zh-CN" altLang="en-US"/>
          </a:p>
          <a:p>
            <a:r>
              <a:rPr lang="zh-CN" altLang="en-US"/>
              <a:t> 'id' int(11) NOT NULL AUTO_INCREMENT, </a:t>
            </a:r>
            <a:endParaRPr lang="zh-CN" altLang="en-US"/>
          </a:p>
          <a:p>
            <a:r>
              <a:rPr lang="zh-CN" altLang="en-US"/>
              <a:t> 'name' varchar(100) NOT NULL, </a:t>
            </a:r>
            <a:endParaRPr lang="zh-CN" altLang="en-US"/>
          </a:p>
          <a:p>
            <a:r>
              <a:rPr lang="zh-CN" altLang="en-US"/>
              <a:t> 'url' varchar(1024) NOT NULL, </a:t>
            </a:r>
            <a:endParaRPr lang="zh-CN" altLang="en-US"/>
          </a:p>
          <a:p>
            <a:r>
              <a:rPr lang="zh-CN" altLang="en-US"/>
              <a:t> 'method' varchar(10) NOT NULL, </a:t>
            </a:r>
            <a:endParaRPr lang="zh-CN" altLang="en-US"/>
          </a:p>
          <a:p>
            <a:r>
              <a:rPr lang="zh-CN" altLang="en-US"/>
              <a:t> 'body' longtext, </a:t>
            </a:r>
            <a:endParaRPr lang="zh-CN" altLang="en-US"/>
          </a:p>
          <a:p>
            <a:r>
              <a:rPr lang="zh-CN" altLang="en-US"/>
              <a:t> 'fileList' text, </a:t>
            </a:r>
            <a:endParaRPr lang="zh-CN" altLang="en-US"/>
          </a:p>
          <a:p>
            <a:r>
              <a:rPr lang="zh-CN" altLang="en-US"/>
              <a:t> 'headers' varchar(2048) DEFAULT NULL, </a:t>
            </a:r>
            <a:endParaRPr lang="zh-CN" altLang="en-US"/>
          </a:p>
          <a:p>
            <a:r>
              <a:rPr lang="zh-CN" altLang="en-US"/>
              <a:t> 'validate' enum('express','contain','equal') NOT NULL COMMENT '检查关键字', </a:t>
            </a:r>
            <a:endParaRPr lang="zh-CN" altLang="en-US"/>
          </a:p>
          <a:p>
            <a:r>
              <a:rPr lang="zh-CN" altLang="en-US"/>
              <a:t> 'express' longtext COMMENT '检查规则内容', </a:t>
            </a:r>
            <a:endParaRPr lang="zh-CN" altLang="en-US"/>
          </a:p>
          <a:p>
            <a:r>
              <a:rPr lang="zh-CN" altLang="en-US"/>
              <a:t> 'status' tinyint(1) NOT NULL DEFAULT '0' COMMENT '0: 未执行，1: 通过，2: 失败, 3: 异 常', </a:t>
            </a:r>
            <a:endParaRPr lang="zh-CN" altLang="en-US"/>
          </a:p>
          <a:p>
            <a:r>
              <a:rPr lang="zh-CN" altLang="en-US"/>
              <a:t> 'created_time' timestamp NOT NULL DEFAULT CURRENT_TIMESTAMP ON UPDATE CURRENT_TIMESTAMP, </a:t>
            </a:r>
            <a:endParaRPr lang="zh-CN" altLang="en-US"/>
          </a:p>
          <a:p>
            <a:r>
              <a:rPr lang="zh-CN" altLang="en-US"/>
              <a:t> PRIMARY KEY ('id') </a:t>
            </a:r>
            <a:endParaRPr lang="zh-CN" altLang="en-US"/>
          </a:p>
          <a:p>
            <a:r>
              <a:rPr lang="zh-CN" altLang="en-US"/>
              <a:t>) ENGINE=InnoDB DEFAULT CHARSET=utf8;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CREATE TABLE 'http_api_log' ( </a:t>
            </a:r>
            <a:endParaRPr lang="zh-CN" altLang="en-US"/>
          </a:p>
          <a:p>
            <a:r>
              <a:rPr lang="zh-CN" altLang="en-US"/>
              <a:t> 'id' int(11) NOT NULL AUTO_INCREMENT, </a:t>
            </a:r>
            <a:endParaRPr lang="zh-CN" altLang="en-US"/>
          </a:p>
          <a:p>
            <a:r>
              <a:rPr lang="zh-CN" altLang="en-US"/>
              <a:t> 'api_id' int(11) NOT NULL COMMENT '用例 id', </a:t>
            </a:r>
            <a:endParaRPr lang="zh-CN" altLang="en-US"/>
          </a:p>
          <a:p>
            <a:r>
              <a:rPr lang="zh-CN" altLang="en-US"/>
              <a:t> 'status' tinyint(1) NOT NULL DEFAULT '0' COMMENT '运行结果, 1: 通过，2: 失败，3: 异常', </a:t>
            </a:r>
            <a:endParaRPr lang="zh-CN" altLang="en-US"/>
          </a:p>
          <a:p>
            <a:r>
              <a:rPr lang="zh-CN" altLang="en-US"/>
              <a:t> 'content' longtext COMMENT '日志内容', </a:t>
            </a:r>
            <a:endParaRPr lang="zh-CN" altLang="en-US"/>
          </a:p>
          <a:p>
            <a:r>
              <a:rPr lang="zh-CN" altLang="en-US"/>
              <a:t> 'created_time' timestamp NULL DEFAULT CURRENT_TIMESTAMP, PRIMARY KEY ('id') </a:t>
            </a:r>
            <a:endParaRPr lang="zh-CN" altLang="en-US"/>
          </a:p>
          <a:p>
            <a:r>
              <a:rPr lang="zh-CN" altLang="en-US"/>
              <a:t>) ENGINE=InnoDB DEFAULT CHARSET=utf8;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server { </a:t>
            </a:r>
            <a:endParaRPr lang="zh-CN" altLang="en-US"/>
          </a:p>
          <a:p>
            <a:r>
              <a:rPr lang="zh-CN" altLang="en-US"/>
              <a:t> listen 80; </a:t>
            </a:r>
            <a:endParaRPr lang="zh-CN" altLang="en-US"/>
          </a:p>
          <a:p>
            <a:r>
              <a:rPr lang="zh-CN" altLang="en-US"/>
              <a:t> server_name 10.168.1.100; </a:t>
            </a:r>
            <a:endParaRPr lang="zh-CN" altLang="en-US"/>
          </a:p>
          <a:p>
            <a:r>
              <a:rPr lang="zh-CN" altLang="en-US"/>
              <a:t> charset utf-8; </a:t>
            </a:r>
            <a:endParaRPr lang="zh-CN" altLang="en-US"/>
          </a:p>
          <a:p>
            <a:r>
              <a:rPr lang="zh-CN" altLang="en-US"/>
              <a:t> root /data/web; # Web 前端编译后的静态文件目录路径</a:t>
            </a:r>
            <a:endParaRPr lang="zh-CN" altLang="en-US"/>
          </a:p>
          <a:p>
            <a:r>
              <a:rPr lang="zh-CN" altLang="en-US"/>
              <a:t> location / { </a:t>
            </a:r>
            <a:endParaRPr lang="zh-CN" altLang="en-US"/>
          </a:p>
          <a:p>
            <a:r>
              <a:rPr lang="zh-CN" altLang="en-US"/>
              <a:t> index index.html index.htm; </a:t>
            </a:r>
            <a:endParaRPr lang="zh-CN" altLang="en-US"/>
          </a:p>
          <a:p>
            <a:r>
              <a:rPr lang="zh-CN" altLang="en-US"/>
              <a:t> } </a:t>
            </a:r>
            <a:endParaRPr lang="zh-CN" altLang="en-US"/>
          </a:p>
          <a:p>
            <a:r>
              <a:rPr lang="zh-CN" altLang="en-US"/>
              <a:t> # 本地启动的 Web 后端服务</a:t>
            </a:r>
            <a:endParaRPr lang="zh-CN" altLang="en-US"/>
          </a:p>
          <a:p>
            <a:r>
              <a:rPr lang="zh-CN" altLang="en-US"/>
              <a:t> location /api/ {</a:t>
            </a:r>
            <a:endParaRPr lang="zh-CN" altLang="en-US"/>
          </a:p>
          <a:p>
            <a:r>
              <a:rPr lang="zh-CN" altLang="en-US"/>
              <a:t> proxy_set_header Host $host; </a:t>
            </a:r>
            <a:endParaRPr lang="zh-CN" altLang="en-US"/>
          </a:p>
          <a:p>
            <a:r>
              <a:rPr lang="zh-CN" altLang="en-US"/>
              <a:t> proxy_set_header X-Real-IP $remote_addr; </a:t>
            </a:r>
            <a:endParaRPr lang="zh-CN" altLang="en-US"/>
          </a:p>
          <a:p>
            <a:r>
              <a:rPr lang="zh-CN" altLang="en-US"/>
              <a:t> proxy_set_header X-Forwarded-For $proxy_add_x_forwarded_for; </a:t>
            </a:r>
            <a:endParaRPr lang="zh-CN" altLang="en-US"/>
          </a:p>
          <a:p>
            <a:r>
              <a:rPr lang="zh-CN" altLang="en-US"/>
              <a:t> proxy_pass http://127.0.0.1:9528; </a:t>
            </a:r>
            <a:endParaRPr lang="zh-CN" altLang="en-US"/>
          </a:p>
          <a:p>
            <a:r>
              <a:rPr lang="zh-CN" altLang="en-US"/>
              <a:t> } 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CREATE TABLE 'hook' ( </a:t>
            </a:r>
            <a:endParaRPr lang="zh-CN" altLang="en-US"/>
          </a:p>
          <a:p>
            <a:r>
              <a:rPr lang="zh-CN" altLang="en-US"/>
              <a:t> 'id' int(11) NOT NULL AUTO_INCREMENT, </a:t>
            </a:r>
            <a:endParaRPr lang="zh-CN" altLang="en-US"/>
          </a:p>
          <a:p>
            <a:r>
              <a:rPr lang="zh-CN" altLang="en-US"/>
              <a:t> 'name' varchar(255) NOT NULL COMMENT 'HOOK 名称', </a:t>
            </a:r>
            <a:endParaRPr lang="zh-CN" altLang="en-US"/>
          </a:p>
          <a:p>
            <a:r>
              <a:rPr lang="zh-CN" altLang="en-US"/>
              <a:t> 'type' enum('RESPONSE','REQUEST') NOT NULL COMMENT 'HOOK 类型', </a:t>
            </a:r>
            <a:endParaRPr lang="zh-CN" altLang="en-US"/>
          </a:p>
          <a:p>
            <a:r>
              <a:rPr lang="zh-CN" altLang="en-US"/>
              <a:t> 'source' varchar(30) NOT NULL COMMENT '请求 IP 过滤设置', </a:t>
            </a:r>
            <a:endParaRPr lang="zh-CN" altLang="en-US"/>
          </a:p>
          <a:p>
            <a:r>
              <a:rPr lang="zh-CN" altLang="en-US"/>
              <a:t> 'target' varchar(30) NOT NULL COMMENT '目标 HOST 过滤设置', </a:t>
            </a:r>
            <a:endParaRPr lang="zh-CN" altLang="en-US"/>
          </a:p>
          <a:p>
            <a:r>
              <a:rPr lang="zh-CN" altLang="en-US"/>
              <a:t> 'content' text NOT NULL COMMENT 'HOOK 内容', </a:t>
            </a:r>
            <a:endParaRPr lang="zh-CN" altLang="en-US"/>
          </a:p>
          <a:p>
            <a:r>
              <a:rPr lang="zh-CN" altLang="en-US"/>
              <a:t> 'created_time' timestamp NOT NULL DEFAULT CURRENT_TIMESTAMP ON UPDATE </a:t>
            </a:r>
            <a:endParaRPr lang="zh-CN" altLang="en-US"/>
          </a:p>
          <a:p>
            <a:r>
              <a:rPr lang="zh-CN" altLang="en-US"/>
              <a:t>CURRENT_TIMESTAMP, </a:t>
            </a:r>
            <a:endParaRPr lang="zh-CN" altLang="en-US"/>
          </a:p>
          <a:p>
            <a:r>
              <a:rPr lang="zh-CN" altLang="en-US"/>
              <a:t> PRIMARY KEY ('id'), </a:t>
            </a:r>
            <a:endParaRPr lang="zh-CN" altLang="en-US"/>
          </a:p>
          <a:p>
            <a:r>
              <a:rPr lang="zh-CN" altLang="en-US"/>
              <a:t> UNIQUE KEY 'name_type_uniq_idx' ('name','type') USING BTREE </a:t>
            </a:r>
            <a:endParaRPr lang="zh-CN" altLang="en-US"/>
          </a:p>
          <a:p>
            <a:r>
              <a:rPr lang="zh-CN" altLang="en-US"/>
              <a:t>) ENGINE=InnoDB DEFAULT CHARSET=utf8;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server { </a:t>
            </a:r>
            <a:endParaRPr lang="zh-CN" altLang="en-US"/>
          </a:p>
          <a:p>
            <a:r>
              <a:rPr lang="zh-CN" altLang="en-US"/>
              <a:t> listen 80; </a:t>
            </a:r>
            <a:endParaRPr lang="zh-CN" altLang="en-US"/>
          </a:p>
          <a:p>
            <a:r>
              <a:rPr lang="zh-CN" altLang="en-US"/>
              <a:t> server_name 10.168.1.100; </a:t>
            </a:r>
            <a:endParaRPr lang="zh-CN" altLang="en-US"/>
          </a:p>
          <a:p>
            <a:r>
              <a:rPr lang="zh-CN" altLang="en-US"/>
              <a:t> charset utf-8; </a:t>
            </a:r>
            <a:endParaRPr lang="zh-CN" altLang="en-US"/>
          </a:p>
          <a:p>
            <a:r>
              <a:rPr lang="zh-CN" altLang="en-US"/>
              <a:t> root /data/web; # Web 前端编译后的静态文件目录路径</a:t>
            </a:r>
            <a:endParaRPr lang="zh-CN" altLang="en-US"/>
          </a:p>
          <a:p>
            <a:r>
              <a:rPr lang="zh-CN" altLang="en-US"/>
              <a:t> location / { </a:t>
            </a:r>
            <a:endParaRPr lang="zh-CN" altLang="en-US"/>
          </a:p>
          <a:p>
            <a:r>
              <a:rPr lang="zh-CN" altLang="en-US"/>
              <a:t> index index.html index.htm; </a:t>
            </a:r>
            <a:endParaRPr lang="zh-CN" altLang="en-US"/>
          </a:p>
          <a:p>
            <a:r>
              <a:rPr lang="zh-CN" altLang="en-US"/>
              <a:t> } </a:t>
            </a:r>
            <a:endParaRPr lang="zh-CN" altLang="en-US"/>
          </a:p>
          <a:p>
            <a:r>
              <a:rPr lang="zh-CN" altLang="en-US"/>
              <a:t> # 本地启动的 Web 后台服务</a:t>
            </a:r>
            <a:endParaRPr lang="zh-CN" altLang="en-US"/>
          </a:p>
          <a:p>
            <a:r>
              <a:rPr lang="zh-CN" altLang="en-US"/>
              <a:t> location /api/ { </a:t>
            </a:r>
            <a:endParaRPr lang="zh-CN" altLang="en-US"/>
          </a:p>
          <a:p>
            <a:r>
              <a:rPr lang="zh-CN" altLang="en-US"/>
              <a:t> proxy_set_header Host $host;</a:t>
            </a:r>
            <a:endParaRPr lang="zh-CN" altLang="en-US"/>
          </a:p>
          <a:p>
            <a:r>
              <a:rPr lang="zh-CN" altLang="en-US"/>
              <a:t> proxy_set_header X-Real-IP $remote_addr; </a:t>
            </a:r>
            <a:endParaRPr lang="zh-CN" altLang="en-US"/>
          </a:p>
          <a:p>
            <a:r>
              <a:rPr lang="zh-CN" altLang="en-US"/>
              <a:t> proxy_set_header X-Forwarded-For $proxy_add_x_forwarded_for; </a:t>
            </a:r>
            <a:endParaRPr lang="zh-CN" altLang="en-US"/>
          </a:p>
          <a:p>
            <a:r>
              <a:rPr lang="zh-CN" altLang="en-US"/>
              <a:t> proxy_pass http://127.0.0.1:9528; </a:t>
            </a:r>
            <a:endParaRPr lang="zh-CN" altLang="en-US"/>
          </a:p>
          <a:p>
            <a:r>
              <a:rPr lang="zh-CN" altLang="en-US"/>
              <a:t> } </a:t>
            </a:r>
            <a:endParaRPr lang="zh-CN" altLang="en-US"/>
          </a:p>
          <a:p>
            <a:r>
              <a:rPr lang="zh-CN" altLang="en-US"/>
              <a:t> # 独立部署的 HProxy 服务</a:t>
            </a:r>
            <a:endParaRPr lang="zh-CN" altLang="en-US"/>
          </a:p>
          <a:p>
            <a:r>
              <a:rPr lang="zh-CN" altLang="en-US"/>
              <a:t> location /api/hproxy/ { </a:t>
            </a:r>
            <a:endParaRPr lang="zh-CN" altLang="en-US"/>
          </a:p>
          <a:p>
            <a:r>
              <a:rPr lang="zh-CN" altLang="en-US"/>
              <a:t> proxy_set_header Host $host; </a:t>
            </a:r>
            <a:endParaRPr lang="zh-CN" altLang="en-US"/>
          </a:p>
          <a:p>
            <a:r>
              <a:rPr lang="zh-CN" altLang="en-US"/>
              <a:t> proxy_set_header X-Real-IP $remote_addr; </a:t>
            </a:r>
            <a:endParaRPr lang="zh-CN" altLang="en-US"/>
          </a:p>
          <a:p>
            <a:r>
              <a:rPr lang="zh-CN" altLang="en-US"/>
              <a:t> proxy_set_header X-Forwarded-For $proxy_add_x_forwarded_for; </a:t>
            </a:r>
            <a:endParaRPr lang="zh-CN" altLang="en-US"/>
          </a:p>
          <a:p>
            <a:r>
              <a:rPr lang="zh-CN" altLang="en-US"/>
              <a:t> proxy_pass http://10.168.1.101/api/; </a:t>
            </a:r>
            <a:endParaRPr lang="zh-CN" altLang="en-US"/>
          </a:p>
          <a:p>
            <a:r>
              <a:rPr lang="zh-CN" altLang="en-US"/>
              <a:t> } 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针对上述分析的需求内容，把整个服务大致分为前端模块和后端模块。前端模块主要提供针对特定请求的 Mock 配置；后端模块主要提供请求 Mock 和透明代理等核心功能。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前端需要提供给用户设置 Mock 的界面，用户可以设置需要 Mock 的请求规则，包括请求域名、请求方法、请求路径，以及需要返回的 Mock 内容，包括响应码、响应头、响应体。后端则需要根据用户的 Mock 配置，对接收到的请求进行规则匹配，一旦匹配到特定的 Mock 规则，就会返回该 Mock 规则设置的 Mock 内容；而如果没有匹配上任何 Mock 规则，就会进行透明代理。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CREATE TABLE 'http_mock' ( </a:t>
            </a:r>
            <a:endParaRPr lang="zh-CN" altLang="en-US"/>
          </a:p>
          <a:p>
            <a:r>
              <a:rPr lang="zh-CN" altLang="en-US"/>
              <a:t> 'id' int(11) NOT NULL AUTO_INCREMENT, </a:t>
            </a:r>
            <a:endParaRPr lang="zh-CN" altLang="en-US"/>
          </a:p>
          <a:p>
            <a:r>
              <a:rPr lang="zh-CN" altLang="en-US"/>
              <a:t> 'key' varchar(255) DEFAULT NULL COMMENT 'Mock 匹配规则唯一键', </a:t>
            </a:r>
            <a:endParaRPr lang="zh-CN" altLang="en-US"/>
          </a:p>
          <a:p>
            <a:r>
              <a:rPr lang="zh-CN" altLang="en-US"/>
              <a:t> 'code' int(11) DEFAULT NULL COMMENT 'Mock 响应码', </a:t>
            </a:r>
            <a:endParaRPr lang="zh-CN" altLang="en-US"/>
          </a:p>
          <a:p>
            <a:r>
              <a:rPr lang="zh-CN" altLang="en-US"/>
              <a:t> 'headers' varchar(1000) DEFAULT NULL COMMENT 'Mock 响应头', </a:t>
            </a:r>
            <a:endParaRPr lang="zh-CN" altLang="en-US"/>
          </a:p>
          <a:p>
            <a:r>
              <a:rPr lang="zh-CN" altLang="en-US"/>
              <a:t> 'data' longtext COMMENT 'Mock 响应体', </a:t>
            </a:r>
            <a:endParaRPr lang="zh-CN" altLang="en-US"/>
          </a:p>
          <a:p>
            <a:r>
              <a:rPr lang="zh-CN" altLang="en-US"/>
              <a:t> 'no_pattern_response' varchar(25) DEFAULT NULL COMMENT '无匹配内容时响应模式。empty：返回空，proxy：透明代理', </a:t>
            </a:r>
            <a:endParaRPr lang="zh-CN" altLang="en-US"/>
          </a:p>
          <a:p>
            <a:r>
              <a:rPr lang="zh-CN" altLang="en-US"/>
              <a:t> 'type' varchar(25) NOT NULL DEFAULT '' COMMENT '响应体类型。text：纯文本，dynamic：参数化，express：Python 表达式', </a:t>
            </a:r>
            <a:endParaRPr lang="zh-CN" altLang="en-US"/>
          </a:p>
          <a:p>
            <a:r>
              <a:rPr lang="zh-CN" altLang="en-US"/>
              <a:t> 'created_time' timestamp NOT NULL DEFAULT CURRENT_TIMESTAMP, </a:t>
            </a:r>
            <a:endParaRPr lang="zh-CN" altLang="en-US"/>
          </a:p>
          <a:p>
            <a:r>
              <a:rPr lang="zh-CN" altLang="en-US"/>
              <a:t> PRIMARY KEY ('id'), </a:t>
            </a:r>
            <a:endParaRPr lang="zh-CN" altLang="en-US"/>
          </a:p>
          <a:p>
            <a:r>
              <a:rPr lang="zh-CN" altLang="en-US"/>
              <a:t> UNIQUE KEY 'key' ('key') USING BTREE </a:t>
            </a:r>
            <a:endParaRPr lang="zh-CN" altLang="en-US"/>
          </a:p>
          <a:p>
            <a:r>
              <a:rPr lang="zh-CN" altLang="en-US"/>
              <a:t>) ENGINE=InnoDB AUTO_INCREMENT=1 DEFAULT CHARSET=utf8;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server { </a:t>
            </a:r>
            <a:endParaRPr lang="zh-CN" altLang="en-US"/>
          </a:p>
          <a:p>
            <a:r>
              <a:rPr lang="zh-CN" altLang="en-US"/>
              <a:t> listen 80; </a:t>
            </a:r>
            <a:endParaRPr lang="zh-CN" altLang="en-US"/>
          </a:p>
          <a:p>
            <a:r>
              <a:rPr lang="zh-CN" altLang="en-US"/>
              <a:t> server_name 10.168.1.100; </a:t>
            </a:r>
            <a:endParaRPr lang="zh-CN" altLang="en-US"/>
          </a:p>
          <a:p>
            <a:r>
              <a:rPr lang="zh-CN" altLang="en-US"/>
              <a:t> charset utf-8; </a:t>
            </a:r>
            <a:endParaRPr lang="zh-CN" altLang="en-US"/>
          </a:p>
          <a:p>
            <a:r>
              <a:rPr lang="zh-CN" altLang="en-US"/>
              <a:t> root /data/web; # Web 前端编译后的静态文件目录路径</a:t>
            </a:r>
            <a:endParaRPr lang="zh-CN" altLang="en-US"/>
          </a:p>
          <a:p>
            <a:r>
              <a:rPr lang="zh-CN" altLang="en-US"/>
              <a:t> location / { </a:t>
            </a:r>
            <a:endParaRPr lang="zh-CN" altLang="en-US"/>
          </a:p>
          <a:p>
            <a:r>
              <a:rPr lang="zh-CN" altLang="en-US"/>
              <a:t> index index.html index.htm; </a:t>
            </a:r>
            <a:endParaRPr lang="zh-CN" altLang="en-US"/>
          </a:p>
          <a:p>
            <a:r>
              <a:rPr lang="zh-CN" altLang="en-US"/>
              <a:t> } </a:t>
            </a:r>
            <a:endParaRPr lang="zh-CN" altLang="en-US"/>
          </a:p>
          <a:p>
            <a:r>
              <a:rPr lang="zh-CN" altLang="en-US"/>
              <a:t> # 本地启动的 Web 后端服务</a:t>
            </a:r>
            <a:endParaRPr lang="zh-CN" altLang="en-US"/>
          </a:p>
          <a:p>
            <a:r>
              <a:rPr lang="zh-CN" altLang="en-US"/>
              <a:t> location /api/ { </a:t>
            </a:r>
            <a:endParaRPr lang="zh-CN" altLang="en-US"/>
          </a:p>
          <a:p>
            <a:r>
              <a:rPr lang="zh-CN" altLang="en-US"/>
              <a:t> proxy_set_header Host $host; </a:t>
            </a:r>
            <a:endParaRPr lang="zh-CN" altLang="en-US"/>
          </a:p>
          <a:p>
            <a:r>
              <a:rPr lang="zh-CN" altLang="en-US"/>
              <a:t> proxy_set_header X-Real-IP $remote_addr; </a:t>
            </a:r>
            <a:endParaRPr lang="zh-CN" altLang="en-US"/>
          </a:p>
          <a:p>
            <a:r>
              <a:rPr lang="zh-CN" altLang="en-US"/>
              <a:t> proxy_set_header X-Forwarded-For $proxy_add_x_forwarded_for; </a:t>
            </a:r>
            <a:endParaRPr lang="zh-CN" altLang="en-US"/>
          </a:p>
          <a:p>
            <a:r>
              <a:rPr lang="zh-CN" altLang="en-US"/>
              <a:t> proxy_pass http://127.0.0.1:9528; </a:t>
            </a:r>
            <a:endParaRPr lang="zh-CN" altLang="en-US"/>
          </a:p>
          <a:p>
            <a:r>
              <a:rPr lang="zh-CN" altLang="en-US"/>
              <a:t> }</a:t>
            </a:r>
            <a:endParaRPr lang="zh-CN" altLang="en-US"/>
          </a:p>
          <a:p>
            <a:r>
              <a:rPr lang="zh-CN" altLang="en-US"/>
              <a:t> # 独立部署的 iMock 服务</a:t>
            </a:r>
            <a:endParaRPr lang="zh-CN" altLang="en-US"/>
          </a:p>
          <a:p>
            <a:r>
              <a:rPr lang="zh-CN" altLang="en-US"/>
              <a:t> location /api/imock/ { </a:t>
            </a:r>
            <a:endParaRPr lang="zh-CN" altLang="en-US"/>
          </a:p>
          <a:p>
            <a:r>
              <a:rPr lang="zh-CN" altLang="en-US"/>
              <a:t> proxy_set_header Host $host; </a:t>
            </a:r>
            <a:endParaRPr lang="zh-CN" altLang="en-US"/>
          </a:p>
          <a:p>
            <a:r>
              <a:rPr lang="zh-CN" altLang="en-US"/>
              <a:t> proxy_set_header X-Real-IP $remote_addr; </a:t>
            </a:r>
            <a:endParaRPr lang="zh-CN" altLang="en-US"/>
          </a:p>
          <a:p>
            <a:r>
              <a:rPr lang="zh-CN" altLang="en-US"/>
              <a:t> proxy_set_header X-Forwarded-For $proxy_add_x_forwarded_for; </a:t>
            </a:r>
            <a:endParaRPr lang="zh-CN" altLang="en-US"/>
          </a:p>
          <a:p>
            <a:r>
              <a:rPr lang="zh-CN" altLang="en-US"/>
              <a:t> proxy_pass http://10.168.1.101/api/; </a:t>
            </a:r>
            <a:endParaRPr lang="zh-CN" altLang="en-US"/>
          </a:p>
          <a:p>
            <a:r>
              <a:rPr lang="zh-CN" altLang="en-US"/>
              <a:t> } 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针对上述分析的需求内容，整个服务大致分为前端模块和后端模块。前端模块提供一个用户填写被访问数据源信息的表单页面；后端模块则用于接收前端发来的数据查询请求，根据被访问数据源的信息建立连接通道，并执行数据查询工作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前端需要给用户提供填写数据源信息和查询内容的表单，以 MySQL 为例，需要提供的表单字段有域名/IP、端口、用户名、密码、数据库、查询语句等。后端则需要提供数据源动态连接、数据内容查询等功能。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server { </a:t>
            </a:r>
            <a:endParaRPr lang="zh-CN" altLang="en-US"/>
          </a:p>
          <a:p>
            <a:r>
              <a:rPr lang="zh-CN" altLang="en-US"/>
              <a:t> listen 80; </a:t>
            </a:r>
            <a:endParaRPr lang="zh-CN" altLang="en-US"/>
          </a:p>
          <a:p>
            <a:r>
              <a:rPr lang="zh-CN" altLang="en-US"/>
              <a:t> server_name 10.168.1.100; </a:t>
            </a:r>
            <a:endParaRPr lang="zh-CN" altLang="en-US"/>
          </a:p>
          <a:p>
            <a:r>
              <a:rPr lang="zh-CN" altLang="en-US"/>
              <a:t> charset utf-8; </a:t>
            </a:r>
            <a:endParaRPr lang="zh-CN" altLang="en-US"/>
          </a:p>
          <a:p>
            <a:r>
              <a:rPr lang="zh-CN" altLang="en-US"/>
              <a:t> root /data/web; # Web 前端编译后的静态文件目录路径</a:t>
            </a:r>
            <a:endParaRPr lang="zh-CN" altLang="en-US"/>
          </a:p>
          <a:p>
            <a:r>
              <a:rPr lang="zh-CN" altLang="en-US"/>
              <a:t> location / { </a:t>
            </a:r>
            <a:endParaRPr lang="zh-CN" altLang="en-US"/>
          </a:p>
          <a:p>
            <a:r>
              <a:rPr lang="zh-CN" altLang="en-US"/>
              <a:t> index index.html index.htm; </a:t>
            </a:r>
            <a:endParaRPr lang="zh-CN" altLang="en-US"/>
          </a:p>
          <a:p>
            <a:r>
              <a:rPr lang="zh-CN" altLang="en-US"/>
              <a:t> } </a:t>
            </a:r>
            <a:endParaRPr lang="zh-CN" altLang="en-US"/>
          </a:p>
          <a:p>
            <a:r>
              <a:rPr lang="zh-CN" altLang="en-US"/>
              <a:t> # 本地启动的 Web 后端服务</a:t>
            </a:r>
            <a:endParaRPr lang="zh-CN" altLang="en-US"/>
          </a:p>
          <a:p>
            <a:r>
              <a:rPr lang="zh-CN" altLang="en-US"/>
              <a:t> location /api/ { </a:t>
            </a:r>
            <a:endParaRPr lang="zh-CN" altLang="en-US"/>
          </a:p>
          <a:p>
            <a:r>
              <a:rPr lang="zh-CN" altLang="en-US"/>
              <a:t> proxy_set_header Host $host; </a:t>
            </a:r>
            <a:endParaRPr lang="zh-CN" altLang="en-US"/>
          </a:p>
          <a:p>
            <a:r>
              <a:rPr lang="zh-CN" altLang="en-US"/>
              <a:t> proxy_set_header X-Real-IP $remote_addr; </a:t>
            </a:r>
            <a:endParaRPr lang="zh-CN" altLang="en-US"/>
          </a:p>
          <a:p>
            <a:r>
              <a:rPr lang="zh-CN" altLang="en-US"/>
              <a:t> proxy_set_header X-Forwarded-For $proxy_add_x_forwarded_for; </a:t>
            </a:r>
            <a:endParaRPr lang="zh-CN" altLang="en-US"/>
          </a:p>
          <a:p>
            <a:r>
              <a:rPr lang="zh-CN" altLang="en-US"/>
              <a:t> proxy_pass http://127.0.0.1:9528; </a:t>
            </a:r>
            <a:endParaRPr lang="zh-CN" altLang="en-US"/>
          </a:p>
          <a:p>
            <a:r>
              <a:rPr lang="zh-CN" altLang="en-US"/>
              <a:t> } 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针对上述分析的需求内容，把整个服务大致分为前端模块和后端模块。前端模块主要提供 API用例数据的录入、查看、运行调用等页面；后端模块主要提供 API 用例保存、更新、查询、运行、日志记录等功能。</a:t>
            </a:r>
            <a:endParaRPr lang="zh-CN" altLang="en-US"/>
          </a:p>
          <a:p>
            <a:r>
              <a:rPr lang="zh-CN" altLang="en-US"/>
              <a:t>前端主要开发两个页面，分别为用例开发、用例列表页面。在用例开发页面，用户可以创建新用例、更新现有用例、调试用例。在用例列表页面，用户可以查询用例、批量运行用例、查看用例日志。后端服务主要为前端提供用例数据的增、删、改、查及用例运行等接口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4894-B3FA-49E1-A6C8-4A47D6923D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BABF-229F-4766-A5A7-ED5BD4ACDC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4894-B3FA-49E1-A6C8-4A47D6923D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BABF-229F-4766-A5A7-ED5BD4ACDC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4894-B3FA-49E1-A6C8-4A47D6923D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BABF-229F-4766-A5A7-ED5BD4ACDC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4894-B3FA-49E1-A6C8-4A47D6923D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BABF-229F-4766-A5A7-ED5BD4ACDC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4894-B3FA-49E1-A6C8-4A47D6923D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BABF-229F-4766-A5A7-ED5BD4ACDC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4894-B3FA-49E1-A6C8-4A47D6923D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BABF-229F-4766-A5A7-ED5BD4ACDC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4894-B3FA-49E1-A6C8-4A47D6923D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BABF-229F-4766-A5A7-ED5BD4ACDC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4894-B3FA-49E1-A6C8-4A47D6923D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BABF-229F-4766-A5A7-ED5BD4ACDC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4894-B3FA-49E1-A6C8-4A47D6923D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BABF-229F-4766-A5A7-ED5BD4ACDC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4894-B3FA-49E1-A6C8-4A47D6923D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BABF-229F-4766-A5A7-ED5BD4ACDC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4894-B3FA-49E1-A6C8-4A47D6923D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BABF-229F-4766-A5A7-ED5BD4ACDC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A7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44894-B3FA-49E1-A6C8-4A47D6923D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1BABF-229F-4766-A5A7-ED5BD4ACDCE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617000" y="371562"/>
            <a:ext cx="57708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第六章：测试开发实践</a:t>
            </a:r>
            <a:endParaRPr lang="zh-CN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Freeform 5"/>
          <p:cNvSpPr>
            <a:spLocks noEditPoints="1"/>
          </p:cNvSpPr>
          <p:nvPr/>
        </p:nvSpPr>
        <p:spPr bwMode="auto">
          <a:xfrm>
            <a:off x="6524104" y="1873021"/>
            <a:ext cx="3695700" cy="3698875"/>
          </a:xfrm>
          <a:custGeom>
            <a:avLst/>
            <a:gdLst>
              <a:gd name="T0" fmla="*/ 445 w 872"/>
              <a:gd name="T1" fmla="*/ 872 h 872"/>
              <a:gd name="T2" fmla="*/ 481 w 872"/>
              <a:gd name="T3" fmla="*/ 870 h 872"/>
              <a:gd name="T4" fmla="*/ 506 w 872"/>
              <a:gd name="T5" fmla="*/ 865 h 872"/>
              <a:gd name="T6" fmla="*/ 528 w 872"/>
              <a:gd name="T7" fmla="*/ 859 h 872"/>
              <a:gd name="T8" fmla="*/ 539 w 872"/>
              <a:gd name="T9" fmla="*/ 856 h 872"/>
              <a:gd name="T10" fmla="*/ 561 w 872"/>
              <a:gd name="T11" fmla="*/ 852 h 872"/>
              <a:gd name="T12" fmla="*/ 586 w 872"/>
              <a:gd name="T13" fmla="*/ 845 h 872"/>
              <a:gd name="T14" fmla="*/ 269 w 872"/>
              <a:gd name="T15" fmla="*/ 839 h 872"/>
              <a:gd name="T16" fmla="*/ 249 w 872"/>
              <a:gd name="T17" fmla="*/ 828 h 872"/>
              <a:gd name="T18" fmla="*/ 227 w 872"/>
              <a:gd name="T19" fmla="*/ 815 h 872"/>
              <a:gd name="T20" fmla="*/ 196 w 872"/>
              <a:gd name="T21" fmla="*/ 797 h 872"/>
              <a:gd name="T22" fmla="*/ 174 w 872"/>
              <a:gd name="T23" fmla="*/ 783 h 872"/>
              <a:gd name="T24" fmla="*/ 156 w 872"/>
              <a:gd name="T25" fmla="*/ 770 h 872"/>
              <a:gd name="T26" fmla="*/ 147 w 872"/>
              <a:gd name="T27" fmla="*/ 762 h 872"/>
              <a:gd name="T28" fmla="*/ 130 w 872"/>
              <a:gd name="T29" fmla="*/ 746 h 872"/>
              <a:gd name="T30" fmla="*/ 745 w 872"/>
              <a:gd name="T31" fmla="*/ 742 h 872"/>
              <a:gd name="T32" fmla="*/ 763 w 872"/>
              <a:gd name="T33" fmla="*/ 724 h 872"/>
              <a:gd name="T34" fmla="*/ 786 w 872"/>
              <a:gd name="T35" fmla="*/ 696 h 872"/>
              <a:gd name="T36" fmla="*/ 799 w 872"/>
              <a:gd name="T37" fmla="*/ 674 h 872"/>
              <a:gd name="T38" fmla="*/ 810 w 872"/>
              <a:gd name="T39" fmla="*/ 654 h 872"/>
              <a:gd name="T40" fmla="*/ 815 w 872"/>
              <a:gd name="T41" fmla="*/ 644 h 872"/>
              <a:gd name="T42" fmla="*/ 827 w 872"/>
              <a:gd name="T43" fmla="*/ 625 h 872"/>
              <a:gd name="T44" fmla="*/ 838 w 872"/>
              <a:gd name="T45" fmla="*/ 603 h 872"/>
              <a:gd name="T46" fmla="*/ 27 w 872"/>
              <a:gd name="T47" fmla="*/ 586 h 872"/>
              <a:gd name="T48" fmla="*/ 20 w 872"/>
              <a:gd name="T49" fmla="*/ 563 h 872"/>
              <a:gd name="T50" fmla="*/ 15 w 872"/>
              <a:gd name="T51" fmla="*/ 539 h 872"/>
              <a:gd name="T52" fmla="*/ 8 w 872"/>
              <a:gd name="T53" fmla="*/ 503 h 872"/>
              <a:gd name="T54" fmla="*/ 3 w 872"/>
              <a:gd name="T55" fmla="*/ 478 h 872"/>
              <a:gd name="T56" fmla="*/ 0 w 872"/>
              <a:gd name="T57" fmla="*/ 456 h 872"/>
              <a:gd name="T58" fmla="*/ 0 w 872"/>
              <a:gd name="T59" fmla="*/ 444 h 872"/>
              <a:gd name="T60" fmla="*/ 870 w 872"/>
              <a:gd name="T61" fmla="*/ 424 h 872"/>
              <a:gd name="T62" fmla="*/ 867 w 872"/>
              <a:gd name="T63" fmla="*/ 402 h 872"/>
              <a:gd name="T64" fmla="*/ 866 w 872"/>
              <a:gd name="T65" fmla="*/ 390 h 872"/>
              <a:gd name="T66" fmla="*/ 864 w 872"/>
              <a:gd name="T67" fmla="*/ 367 h 872"/>
              <a:gd name="T68" fmla="*/ 10 w 872"/>
              <a:gd name="T69" fmla="*/ 350 h 872"/>
              <a:gd name="T70" fmla="*/ 17 w 872"/>
              <a:gd name="T71" fmla="*/ 326 h 872"/>
              <a:gd name="T72" fmla="*/ 27 w 872"/>
              <a:gd name="T73" fmla="*/ 291 h 872"/>
              <a:gd name="T74" fmla="*/ 35 w 872"/>
              <a:gd name="T75" fmla="*/ 267 h 872"/>
              <a:gd name="T76" fmla="*/ 43 w 872"/>
              <a:gd name="T77" fmla="*/ 246 h 872"/>
              <a:gd name="T78" fmla="*/ 49 w 872"/>
              <a:gd name="T79" fmla="*/ 235 h 872"/>
              <a:gd name="T80" fmla="*/ 61 w 872"/>
              <a:gd name="T81" fmla="*/ 216 h 872"/>
              <a:gd name="T82" fmla="*/ 75 w 872"/>
              <a:gd name="T83" fmla="*/ 196 h 872"/>
              <a:gd name="T84" fmla="*/ 793 w 872"/>
              <a:gd name="T85" fmla="*/ 191 h 872"/>
              <a:gd name="T86" fmla="*/ 780 w 872"/>
              <a:gd name="T87" fmla="*/ 171 h 872"/>
              <a:gd name="T88" fmla="*/ 765 w 872"/>
              <a:gd name="T89" fmla="*/ 150 h 872"/>
              <a:gd name="T90" fmla="*/ 740 w 872"/>
              <a:gd name="T91" fmla="*/ 124 h 872"/>
              <a:gd name="T92" fmla="*/ 720 w 872"/>
              <a:gd name="T93" fmla="*/ 108 h 872"/>
              <a:gd name="T94" fmla="*/ 702 w 872"/>
              <a:gd name="T95" fmla="*/ 95 h 872"/>
              <a:gd name="T96" fmla="*/ 693 w 872"/>
              <a:gd name="T97" fmla="*/ 88 h 872"/>
              <a:gd name="T98" fmla="*/ 674 w 872"/>
              <a:gd name="T99" fmla="*/ 74 h 872"/>
              <a:gd name="T100" fmla="*/ 212 w 872"/>
              <a:gd name="T101" fmla="*/ 65 h 872"/>
              <a:gd name="T102" fmla="*/ 234 w 872"/>
              <a:gd name="T103" fmla="*/ 53 h 872"/>
              <a:gd name="T104" fmla="*/ 266 w 872"/>
              <a:gd name="T105" fmla="*/ 37 h 872"/>
              <a:gd name="T106" fmla="*/ 289 w 872"/>
              <a:gd name="T107" fmla="*/ 27 h 872"/>
              <a:gd name="T108" fmla="*/ 310 w 872"/>
              <a:gd name="T109" fmla="*/ 18 h 872"/>
              <a:gd name="T110" fmla="*/ 322 w 872"/>
              <a:gd name="T111" fmla="*/ 15 h 872"/>
              <a:gd name="T112" fmla="*/ 344 w 872"/>
              <a:gd name="T113" fmla="*/ 11 h 872"/>
              <a:gd name="T114" fmla="*/ 369 w 872"/>
              <a:gd name="T115" fmla="*/ 8 h 872"/>
              <a:gd name="T116" fmla="*/ 495 w 872"/>
              <a:gd name="T117" fmla="*/ 7 h 872"/>
              <a:gd name="T118" fmla="*/ 473 w 872"/>
              <a:gd name="T119" fmla="*/ 3 h 872"/>
              <a:gd name="T120" fmla="*/ 448 w 872"/>
              <a:gd name="T121" fmla="*/ 0 h 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872" h="872">
                <a:moveTo>
                  <a:pt x="433" y="872"/>
                </a:moveTo>
                <a:cubicBezTo>
                  <a:pt x="433" y="872"/>
                  <a:pt x="433" y="872"/>
                  <a:pt x="433" y="872"/>
                </a:cubicBezTo>
                <a:cubicBezTo>
                  <a:pt x="429" y="872"/>
                  <a:pt x="425" y="872"/>
                  <a:pt x="421" y="872"/>
                </a:cubicBezTo>
                <a:cubicBezTo>
                  <a:pt x="420" y="872"/>
                  <a:pt x="419" y="871"/>
                  <a:pt x="419" y="870"/>
                </a:cubicBezTo>
                <a:cubicBezTo>
                  <a:pt x="419" y="869"/>
                  <a:pt x="420" y="869"/>
                  <a:pt x="421" y="869"/>
                </a:cubicBezTo>
                <a:cubicBezTo>
                  <a:pt x="425" y="869"/>
                  <a:pt x="429" y="869"/>
                  <a:pt x="433" y="869"/>
                </a:cubicBezTo>
                <a:cubicBezTo>
                  <a:pt x="434" y="869"/>
                  <a:pt x="434" y="870"/>
                  <a:pt x="434" y="870"/>
                </a:cubicBezTo>
                <a:cubicBezTo>
                  <a:pt x="434" y="871"/>
                  <a:pt x="434" y="872"/>
                  <a:pt x="433" y="872"/>
                </a:cubicBezTo>
                <a:close/>
                <a:moveTo>
                  <a:pt x="445" y="872"/>
                </a:moveTo>
                <a:cubicBezTo>
                  <a:pt x="444" y="872"/>
                  <a:pt x="443" y="871"/>
                  <a:pt x="443" y="870"/>
                </a:cubicBezTo>
                <a:cubicBezTo>
                  <a:pt x="443" y="870"/>
                  <a:pt x="444" y="869"/>
                  <a:pt x="445" y="869"/>
                </a:cubicBezTo>
                <a:cubicBezTo>
                  <a:pt x="449" y="869"/>
                  <a:pt x="453" y="869"/>
                  <a:pt x="457" y="868"/>
                </a:cubicBezTo>
                <a:cubicBezTo>
                  <a:pt x="458" y="868"/>
                  <a:pt x="458" y="869"/>
                  <a:pt x="458" y="870"/>
                </a:cubicBezTo>
                <a:cubicBezTo>
                  <a:pt x="458" y="871"/>
                  <a:pt x="458" y="871"/>
                  <a:pt x="457" y="871"/>
                </a:cubicBezTo>
                <a:cubicBezTo>
                  <a:pt x="453" y="872"/>
                  <a:pt x="449" y="872"/>
                  <a:pt x="445" y="872"/>
                </a:cubicBezTo>
                <a:cubicBezTo>
                  <a:pt x="445" y="872"/>
                  <a:pt x="445" y="872"/>
                  <a:pt x="445" y="872"/>
                </a:cubicBezTo>
                <a:close/>
                <a:moveTo>
                  <a:pt x="409" y="871"/>
                </a:moveTo>
                <a:cubicBezTo>
                  <a:pt x="409" y="871"/>
                  <a:pt x="409" y="871"/>
                  <a:pt x="409" y="871"/>
                </a:cubicBezTo>
                <a:cubicBezTo>
                  <a:pt x="405" y="871"/>
                  <a:pt x="401" y="871"/>
                  <a:pt x="397" y="870"/>
                </a:cubicBezTo>
                <a:cubicBezTo>
                  <a:pt x="396" y="870"/>
                  <a:pt x="395" y="869"/>
                  <a:pt x="395" y="869"/>
                </a:cubicBezTo>
                <a:cubicBezTo>
                  <a:pt x="395" y="868"/>
                  <a:pt x="396" y="867"/>
                  <a:pt x="397" y="867"/>
                </a:cubicBezTo>
                <a:cubicBezTo>
                  <a:pt x="401" y="868"/>
                  <a:pt x="405" y="868"/>
                  <a:pt x="409" y="868"/>
                </a:cubicBezTo>
                <a:cubicBezTo>
                  <a:pt x="410" y="868"/>
                  <a:pt x="410" y="869"/>
                  <a:pt x="410" y="870"/>
                </a:cubicBezTo>
                <a:cubicBezTo>
                  <a:pt x="410" y="871"/>
                  <a:pt x="410" y="871"/>
                  <a:pt x="409" y="871"/>
                </a:cubicBezTo>
                <a:close/>
                <a:moveTo>
                  <a:pt x="469" y="871"/>
                </a:moveTo>
                <a:cubicBezTo>
                  <a:pt x="468" y="871"/>
                  <a:pt x="467" y="870"/>
                  <a:pt x="467" y="869"/>
                </a:cubicBezTo>
                <a:cubicBezTo>
                  <a:pt x="467" y="868"/>
                  <a:pt x="468" y="868"/>
                  <a:pt x="469" y="868"/>
                </a:cubicBezTo>
                <a:cubicBezTo>
                  <a:pt x="473" y="867"/>
                  <a:pt x="477" y="867"/>
                  <a:pt x="481" y="867"/>
                </a:cubicBezTo>
                <a:cubicBezTo>
                  <a:pt x="481" y="867"/>
                  <a:pt x="482" y="867"/>
                  <a:pt x="482" y="868"/>
                </a:cubicBezTo>
                <a:cubicBezTo>
                  <a:pt x="482" y="869"/>
                  <a:pt x="482" y="870"/>
                  <a:pt x="481" y="870"/>
                </a:cubicBezTo>
                <a:cubicBezTo>
                  <a:pt x="477" y="870"/>
                  <a:pt x="473" y="870"/>
                  <a:pt x="469" y="871"/>
                </a:cubicBezTo>
                <a:cubicBezTo>
                  <a:pt x="469" y="871"/>
                  <a:pt x="469" y="871"/>
                  <a:pt x="469" y="871"/>
                </a:cubicBezTo>
                <a:close/>
                <a:moveTo>
                  <a:pt x="385" y="869"/>
                </a:moveTo>
                <a:cubicBezTo>
                  <a:pt x="385" y="869"/>
                  <a:pt x="385" y="869"/>
                  <a:pt x="385" y="869"/>
                </a:cubicBezTo>
                <a:cubicBezTo>
                  <a:pt x="381" y="869"/>
                  <a:pt x="377" y="868"/>
                  <a:pt x="373" y="867"/>
                </a:cubicBezTo>
                <a:cubicBezTo>
                  <a:pt x="372" y="867"/>
                  <a:pt x="371" y="867"/>
                  <a:pt x="372" y="866"/>
                </a:cubicBezTo>
                <a:cubicBezTo>
                  <a:pt x="372" y="865"/>
                  <a:pt x="372" y="864"/>
                  <a:pt x="373" y="864"/>
                </a:cubicBezTo>
                <a:cubicBezTo>
                  <a:pt x="377" y="865"/>
                  <a:pt x="381" y="866"/>
                  <a:pt x="385" y="866"/>
                </a:cubicBezTo>
                <a:cubicBezTo>
                  <a:pt x="386" y="866"/>
                  <a:pt x="387" y="867"/>
                  <a:pt x="386" y="868"/>
                </a:cubicBezTo>
                <a:cubicBezTo>
                  <a:pt x="386" y="868"/>
                  <a:pt x="386" y="869"/>
                  <a:pt x="385" y="869"/>
                </a:cubicBezTo>
                <a:close/>
                <a:moveTo>
                  <a:pt x="493" y="868"/>
                </a:moveTo>
                <a:cubicBezTo>
                  <a:pt x="492" y="868"/>
                  <a:pt x="491" y="868"/>
                  <a:pt x="491" y="867"/>
                </a:cubicBezTo>
                <a:cubicBezTo>
                  <a:pt x="491" y="866"/>
                  <a:pt x="492" y="865"/>
                  <a:pt x="492" y="865"/>
                </a:cubicBezTo>
                <a:cubicBezTo>
                  <a:pt x="496" y="865"/>
                  <a:pt x="500" y="864"/>
                  <a:pt x="504" y="864"/>
                </a:cubicBezTo>
                <a:cubicBezTo>
                  <a:pt x="505" y="863"/>
                  <a:pt x="506" y="864"/>
                  <a:pt x="506" y="865"/>
                </a:cubicBezTo>
                <a:cubicBezTo>
                  <a:pt x="506" y="866"/>
                  <a:pt x="506" y="866"/>
                  <a:pt x="505" y="866"/>
                </a:cubicBezTo>
                <a:cubicBezTo>
                  <a:pt x="501" y="867"/>
                  <a:pt x="497" y="868"/>
                  <a:pt x="493" y="868"/>
                </a:cubicBezTo>
                <a:cubicBezTo>
                  <a:pt x="493" y="868"/>
                  <a:pt x="493" y="868"/>
                  <a:pt x="493" y="868"/>
                </a:cubicBezTo>
                <a:close/>
                <a:moveTo>
                  <a:pt x="361" y="866"/>
                </a:moveTo>
                <a:cubicBezTo>
                  <a:pt x="361" y="866"/>
                  <a:pt x="361" y="866"/>
                  <a:pt x="361" y="866"/>
                </a:cubicBezTo>
                <a:cubicBezTo>
                  <a:pt x="357" y="865"/>
                  <a:pt x="353" y="864"/>
                  <a:pt x="349" y="863"/>
                </a:cubicBezTo>
                <a:cubicBezTo>
                  <a:pt x="348" y="863"/>
                  <a:pt x="348" y="862"/>
                  <a:pt x="348" y="862"/>
                </a:cubicBezTo>
                <a:cubicBezTo>
                  <a:pt x="348" y="861"/>
                  <a:pt x="349" y="860"/>
                  <a:pt x="350" y="860"/>
                </a:cubicBezTo>
                <a:cubicBezTo>
                  <a:pt x="354" y="861"/>
                  <a:pt x="358" y="862"/>
                  <a:pt x="361" y="863"/>
                </a:cubicBezTo>
                <a:cubicBezTo>
                  <a:pt x="362" y="863"/>
                  <a:pt x="363" y="864"/>
                  <a:pt x="363" y="864"/>
                </a:cubicBezTo>
                <a:cubicBezTo>
                  <a:pt x="363" y="865"/>
                  <a:pt x="362" y="866"/>
                  <a:pt x="361" y="866"/>
                </a:cubicBezTo>
                <a:close/>
                <a:moveTo>
                  <a:pt x="516" y="864"/>
                </a:moveTo>
                <a:cubicBezTo>
                  <a:pt x="516" y="864"/>
                  <a:pt x="515" y="864"/>
                  <a:pt x="515" y="863"/>
                </a:cubicBezTo>
                <a:cubicBezTo>
                  <a:pt x="515" y="862"/>
                  <a:pt x="515" y="862"/>
                  <a:pt x="516" y="861"/>
                </a:cubicBezTo>
                <a:cubicBezTo>
                  <a:pt x="520" y="861"/>
                  <a:pt x="524" y="860"/>
                  <a:pt x="528" y="859"/>
                </a:cubicBezTo>
                <a:cubicBezTo>
                  <a:pt x="529" y="859"/>
                  <a:pt x="529" y="859"/>
                  <a:pt x="530" y="860"/>
                </a:cubicBezTo>
                <a:cubicBezTo>
                  <a:pt x="530" y="861"/>
                  <a:pt x="529" y="862"/>
                  <a:pt x="528" y="862"/>
                </a:cubicBezTo>
                <a:cubicBezTo>
                  <a:pt x="525" y="863"/>
                  <a:pt x="521" y="864"/>
                  <a:pt x="517" y="864"/>
                </a:cubicBezTo>
                <a:cubicBezTo>
                  <a:pt x="517" y="864"/>
                  <a:pt x="516" y="864"/>
                  <a:pt x="516" y="864"/>
                </a:cubicBezTo>
                <a:close/>
                <a:moveTo>
                  <a:pt x="338" y="861"/>
                </a:moveTo>
                <a:cubicBezTo>
                  <a:pt x="338" y="861"/>
                  <a:pt x="337" y="861"/>
                  <a:pt x="337" y="861"/>
                </a:cubicBezTo>
                <a:cubicBezTo>
                  <a:pt x="333" y="860"/>
                  <a:pt x="330" y="859"/>
                  <a:pt x="326" y="858"/>
                </a:cubicBezTo>
                <a:cubicBezTo>
                  <a:pt x="325" y="858"/>
                  <a:pt x="324" y="857"/>
                  <a:pt x="325" y="856"/>
                </a:cubicBezTo>
                <a:cubicBezTo>
                  <a:pt x="325" y="855"/>
                  <a:pt x="326" y="855"/>
                  <a:pt x="326" y="855"/>
                </a:cubicBezTo>
                <a:cubicBezTo>
                  <a:pt x="330" y="856"/>
                  <a:pt x="334" y="857"/>
                  <a:pt x="338" y="858"/>
                </a:cubicBezTo>
                <a:cubicBezTo>
                  <a:pt x="339" y="858"/>
                  <a:pt x="339" y="859"/>
                  <a:pt x="339" y="860"/>
                </a:cubicBezTo>
                <a:cubicBezTo>
                  <a:pt x="339" y="860"/>
                  <a:pt x="338" y="861"/>
                  <a:pt x="338" y="861"/>
                </a:cubicBezTo>
                <a:close/>
                <a:moveTo>
                  <a:pt x="540" y="859"/>
                </a:moveTo>
                <a:cubicBezTo>
                  <a:pt x="539" y="859"/>
                  <a:pt x="539" y="859"/>
                  <a:pt x="538" y="858"/>
                </a:cubicBezTo>
                <a:cubicBezTo>
                  <a:pt x="538" y="857"/>
                  <a:pt x="539" y="857"/>
                  <a:pt x="539" y="856"/>
                </a:cubicBezTo>
                <a:cubicBezTo>
                  <a:pt x="543" y="855"/>
                  <a:pt x="547" y="854"/>
                  <a:pt x="551" y="853"/>
                </a:cubicBezTo>
                <a:cubicBezTo>
                  <a:pt x="552" y="853"/>
                  <a:pt x="553" y="854"/>
                  <a:pt x="553" y="854"/>
                </a:cubicBezTo>
                <a:cubicBezTo>
                  <a:pt x="553" y="855"/>
                  <a:pt x="553" y="856"/>
                  <a:pt x="552" y="856"/>
                </a:cubicBezTo>
                <a:cubicBezTo>
                  <a:pt x="548" y="857"/>
                  <a:pt x="544" y="858"/>
                  <a:pt x="540" y="859"/>
                </a:cubicBezTo>
                <a:cubicBezTo>
                  <a:pt x="540" y="859"/>
                  <a:pt x="540" y="859"/>
                  <a:pt x="540" y="859"/>
                </a:cubicBezTo>
                <a:close/>
                <a:moveTo>
                  <a:pt x="314" y="855"/>
                </a:moveTo>
                <a:cubicBezTo>
                  <a:pt x="314" y="855"/>
                  <a:pt x="314" y="855"/>
                  <a:pt x="314" y="855"/>
                </a:cubicBezTo>
                <a:cubicBezTo>
                  <a:pt x="310" y="854"/>
                  <a:pt x="306" y="852"/>
                  <a:pt x="303" y="851"/>
                </a:cubicBezTo>
                <a:cubicBezTo>
                  <a:pt x="302" y="851"/>
                  <a:pt x="301" y="850"/>
                  <a:pt x="302" y="849"/>
                </a:cubicBezTo>
                <a:cubicBezTo>
                  <a:pt x="302" y="849"/>
                  <a:pt x="303" y="848"/>
                  <a:pt x="303" y="848"/>
                </a:cubicBezTo>
                <a:cubicBezTo>
                  <a:pt x="307" y="850"/>
                  <a:pt x="311" y="851"/>
                  <a:pt x="315" y="852"/>
                </a:cubicBezTo>
                <a:cubicBezTo>
                  <a:pt x="316" y="852"/>
                  <a:pt x="316" y="853"/>
                  <a:pt x="316" y="854"/>
                </a:cubicBezTo>
                <a:cubicBezTo>
                  <a:pt x="316" y="854"/>
                  <a:pt x="315" y="855"/>
                  <a:pt x="314" y="855"/>
                </a:cubicBezTo>
                <a:close/>
                <a:moveTo>
                  <a:pt x="563" y="853"/>
                </a:moveTo>
                <a:cubicBezTo>
                  <a:pt x="562" y="853"/>
                  <a:pt x="562" y="853"/>
                  <a:pt x="561" y="852"/>
                </a:cubicBezTo>
                <a:cubicBezTo>
                  <a:pt x="561" y="851"/>
                  <a:pt x="562" y="850"/>
                  <a:pt x="562" y="850"/>
                </a:cubicBezTo>
                <a:cubicBezTo>
                  <a:pt x="566" y="849"/>
                  <a:pt x="570" y="848"/>
                  <a:pt x="574" y="846"/>
                </a:cubicBezTo>
                <a:cubicBezTo>
                  <a:pt x="575" y="846"/>
                  <a:pt x="576" y="847"/>
                  <a:pt x="576" y="847"/>
                </a:cubicBezTo>
                <a:cubicBezTo>
                  <a:pt x="576" y="848"/>
                  <a:pt x="576" y="849"/>
                  <a:pt x="575" y="849"/>
                </a:cubicBezTo>
                <a:cubicBezTo>
                  <a:pt x="571" y="850"/>
                  <a:pt x="567" y="852"/>
                  <a:pt x="563" y="853"/>
                </a:cubicBezTo>
                <a:cubicBezTo>
                  <a:pt x="563" y="853"/>
                  <a:pt x="563" y="853"/>
                  <a:pt x="563" y="853"/>
                </a:cubicBezTo>
                <a:close/>
                <a:moveTo>
                  <a:pt x="292" y="847"/>
                </a:moveTo>
                <a:cubicBezTo>
                  <a:pt x="291" y="847"/>
                  <a:pt x="291" y="847"/>
                  <a:pt x="291" y="847"/>
                </a:cubicBezTo>
                <a:cubicBezTo>
                  <a:pt x="287" y="846"/>
                  <a:pt x="284" y="845"/>
                  <a:pt x="280" y="843"/>
                </a:cubicBezTo>
                <a:cubicBezTo>
                  <a:pt x="279" y="843"/>
                  <a:pt x="279" y="842"/>
                  <a:pt x="279" y="841"/>
                </a:cubicBezTo>
                <a:cubicBezTo>
                  <a:pt x="279" y="841"/>
                  <a:pt x="280" y="840"/>
                  <a:pt x="281" y="840"/>
                </a:cubicBezTo>
                <a:cubicBezTo>
                  <a:pt x="285" y="842"/>
                  <a:pt x="288" y="843"/>
                  <a:pt x="292" y="845"/>
                </a:cubicBezTo>
                <a:cubicBezTo>
                  <a:pt x="293" y="845"/>
                  <a:pt x="293" y="846"/>
                  <a:pt x="293" y="846"/>
                </a:cubicBezTo>
                <a:cubicBezTo>
                  <a:pt x="293" y="847"/>
                  <a:pt x="292" y="847"/>
                  <a:pt x="292" y="847"/>
                </a:cubicBezTo>
                <a:close/>
                <a:moveTo>
                  <a:pt x="586" y="845"/>
                </a:moveTo>
                <a:cubicBezTo>
                  <a:pt x="585" y="845"/>
                  <a:pt x="584" y="845"/>
                  <a:pt x="584" y="844"/>
                </a:cubicBezTo>
                <a:cubicBezTo>
                  <a:pt x="584" y="844"/>
                  <a:pt x="584" y="843"/>
                  <a:pt x="585" y="842"/>
                </a:cubicBezTo>
                <a:cubicBezTo>
                  <a:pt x="589" y="841"/>
                  <a:pt x="593" y="840"/>
                  <a:pt x="596" y="838"/>
                </a:cubicBezTo>
                <a:cubicBezTo>
                  <a:pt x="597" y="838"/>
                  <a:pt x="598" y="838"/>
                  <a:pt x="598" y="839"/>
                </a:cubicBezTo>
                <a:cubicBezTo>
                  <a:pt x="599" y="840"/>
                  <a:pt x="598" y="841"/>
                  <a:pt x="597" y="841"/>
                </a:cubicBezTo>
                <a:cubicBezTo>
                  <a:pt x="594" y="842"/>
                  <a:pt x="590" y="844"/>
                  <a:pt x="586" y="845"/>
                </a:cubicBezTo>
                <a:cubicBezTo>
                  <a:pt x="586" y="845"/>
                  <a:pt x="586" y="845"/>
                  <a:pt x="586" y="845"/>
                </a:cubicBezTo>
                <a:close/>
                <a:moveTo>
                  <a:pt x="269" y="839"/>
                </a:moveTo>
                <a:cubicBezTo>
                  <a:pt x="269" y="839"/>
                  <a:pt x="269" y="839"/>
                  <a:pt x="269" y="839"/>
                </a:cubicBezTo>
                <a:cubicBezTo>
                  <a:pt x="265" y="837"/>
                  <a:pt x="261" y="836"/>
                  <a:pt x="257" y="834"/>
                </a:cubicBezTo>
                <a:cubicBezTo>
                  <a:pt x="257" y="834"/>
                  <a:pt x="256" y="833"/>
                  <a:pt x="257" y="832"/>
                </a:cubicBezTo>
                <a:cubicBezTo>
                  <a:pt x="257" y="831"/>
                  <a:pt x="258" y="831"/>
                  <a:pt x="259" y="831"/>
                </a:cubicBezTo>
                <a:cubicBezTo>
                  <a:pt x="262" y="833"/>
                  <a:pt x="266" y="834"/>
                  <a:pt x="270" y="836"/>
                </a:cubicBezTo>
                <a:cubicBezTo>
                  <a:pt x="270" y="836"/>
                  <a:pt x="271" y="837"/>
                  <a:pt x="270" y="838"/>
                </a:cubicBezTo>
                <a:cubicBezTo>
                  <a:pt x="270" y="839"/>
                  <a:pt x="270" y="839"/>
                  <a:pt x="269" y="839"/>
                </a:cubicBezTo>
                <a:close/>
                <a:moveTo>
                  <a:pt x="608" y="836"/>
                </a:moveTo>
                <a:cubicBezTo>
                  <a:pt x="607" y="836"/>
                  <a:pt x="607" y="836"/>
                  <a:pt x="607" y="836"/>
                </a:cubicBezTo>
                <a:cubicBezTo>
                  <a:pt x="606" y="835"/>
                  <a:pt x="607" y="834"/>
                  <a:pt x="607" y="834"/>
                </a:cubicBezTo>
                <a:cubicBezTo>
                  <a:pt x="611" y="832"/>
                  <a:pt x="615" y="830"/>
                  <a:pt x="618" y="829"/>
                </a:cubicBezTo>
                <a:cubicBezTo>
                  <a:pt x="619" y="828"/>
                  <a:pt x="620" y="829"/>
                  <a:pt x="620" y="829"/>
                </a:cubicBezTo>
                <a:cubicBezTo>
                  <a:pt x="621" y="830"/>
                  <a:pt x="620" y="831"/>
                  <a:pt x="619" y="831"/>
                </a:cubicBezTo>
                <a:cubicBezTo>
                  <a:pt x="616" y="833"/>
                  <a:pt x="612" y="835"/>
                  <a:pt x="608" y="836"/>
                </a:cubicBezTo>
                <a:cubicBezTo>
                  <a:pt x="608" y="836"/>
                  <a:pt x="608" y="836"/>
                  <a:pt x="608" y="836"/>
                </a:cubicBezTo>
                <a:close/>
                <a:moveTo>
                  <a:pt x="247" y="829"/>
                </a:moveTo>
                <a:cubicBezTo>
                  <a:pt x="247" y="829"/>
                  <a:pt x="247" y="829"/>
                  <a:pt x="247" y="829"/>
                </a:cubicBezTo>
                <a:cubicBezTo>
                  <a:pt x="243" y="827"/>
                  <a:pt x="239" y="825"/>
                  <a:pt x="236" y="824"/>
                </a:cubicBezTo>
                <a:cubicBezTo>
                  <a:pt x="235" y="823"/>
                  <a:pt x="235" y="822"/>
                  <a:pt x="235" y="821"/>
                </a:cubicBezTo>
                <a:cubicBezTo>
                  <a:pt x="235" y="821"/>
                  <a:pt x="236" y="820"/>
                  <a:pt x="237" y="821"/>
                </a:cubicBezTo>
                <a:cubicBezTo>
                  <a:pt x="241" y="823"/>
                  <a:pt x="244" y="824"/>
                  <a:pt x="248" y="826"/>
                </a:cubicBezTo>
                <a:cubicBezTo>
                  <a:pt x="249" y="827"/>
                  <a:pt x="249" y="827"/>
                  <a:pt x="249" y="828"/>
                </a:cubicBezTo>
                <a:cubicBezTo>
                  <a:pt x="248" y="829"/>
                  <a:pt x="248" y="829"/>
                  <a:pt x="247" y="829"/>
                </a:cubicBezTo>
                <a:close/>
                <a:moveTo>
                  <a:pt x="630" y="826"/>
                </a:moveTo>
                <a:cubicBezTo>
                  <a:pt x="629" y="826"/>
                  <a:pt x="629" y="826"/>
                  <a:pt x="628" y="825"/>
                </a:cubicBezTo>
                <a:cubicBezTo>
                  <a:pt x="628" y="825"/>
                  <a:pt x="628" y="824"/>
                  <a:pt x="629" y="823"/>
                </a:cubicBezTo>
                <a:cubicBezTo>
                  <a:pt x="632" y="822"/>
                  <a:pt x="636" y="820"/>
                  <a:pt x="640" y="818"/>
                </a:cubicBezTo>
                <a:cubicBezTo>
                  <a:pt x="640" y="818"/>
                  <a:pt x="641" y="818"/>
                  <a:pt x="642" y="819"/>
                </a:cubicBezTo>
                <a:cubicBezTo>
                  <a:pt x="642" y="819"/>
                  <a:pt x="642" y="820"/>
                  <a:pt x="641" y="821"/>
                </a:cubicBezTo>
                <a:cubicBezTo>
                  <a:pt x="637" y="823"/>
                  <a:pt x="634" y="824"/>
                  <a:pt x="630" y="826"/>
                </a:cubicBezTo>
                <a:cubicBezTo>
                  <a:pt x="630" y="826"/>
                  <a:pt x="630" y="826"/>
                  <a:pt x="630" y="826"/>
                </a:cubicBezTo>
                <a:close/>
                <a:moveTo>
                  <a:pt x="226" y="818"/>
                </a:moveTo>
                <a:cubicBezTo>
                  <a:pt x="226" y="818"/>
                  <a:pt x="225" y="818"/>
                  <a:pt x="225" y="818"/>
                </a:cubicBezTo>
                <a:cubicBezTo>
                  <a:pt x="222" y="816"/>
                  <a:pt x="218" y="814"/>
                  <a:pt x="215" y="812"/>
                </a:cubicBezTo>
                <a:cubicBezTo>
                  <a:pt x="214" y="811"/>
                  <a:pt x="214" y="811"/>
                  <a:pt x="214" y="810"/>
                </a:cubicBezTo>
                <a:cubicBezTo>
                  <a:pt x="214" y="809"/>
                  <a:pt x="215" y="809"/>
                  <a:pt x="216" y="809"/>
                </a:cubicBezTo>
                <a:cubicBezTo>
                  <a:pt x="220" y="811"/>
                  <a:pt x="223" y="813"/>
                  <a:pt x="227" y="815"/>
                </a:cubicBezTo>
                <a:cubicBezTo>
                  <a:pt x="227" y="816"/>
                  <a:pt x="228" y="817"/>
                  <a:pt x="227" y="817"/>
                </a:cubicBezTo>
                <a:cubicBezTo>
                  <a:pt x="227" y="818"/>
                  <a:pt x="226" y="818"/>
                  <a:pt x="226" y="818"/>
                </a:cubicBezTo>
                <a:close/>
                <a:moveTo>
                  <a:pt x="651" y="815"/>
                </a:moveTo>
                <a:cubicBezTo>
                  <a:pt x="650" y="815"/>
                  <a:pt x="650" y="815"/>
                  <a:pt x="649" y="814"/>
                </a:cubicBezTo>
                <a:cubicBezTo>
                  <a:pt x="649" y="814"/>
                  <a:pt x="649" y="813"/>
                  <a:pt x="650" y="812"/>
                </a:cubicBezTo>
                <a:cubicBezTo>
                  <a:pt x="653" y="810"/>
                  <a:pt x="657" y="808"/>
                  <a:pt x="660" y="806"/>
                </a:cubicBezTo>
                <a:cubicBezTo>
                  <a:pt x="661" y="806"/>
                  <a:pt x="662" y="806"/>
                  <a:pt x="662" y="807"/>
                </a:cubicBezTo>
                <a:cubicBezTo>
                  <a:pt x="663" y="807"/>
                  <a:pt x="662" y="808"/>
                  <a:pt x="662" y="809"/>
                </a:cubicBezTo>
                <a:cubicBezTo>
                  <a:pt x="658" y="811"/>
                  <a:pt x="655" y="813"/>
                  <a:pt x="651" y="815"/>
                </a:cubicBezTo>
                <a:cubicBezTo>
                  <a:pt x="651" y="815"/>
                  <a:pt x="651" y="815"/>
                  <a:pt x="651" y="815"/>
                </a:cubicBezTo>
                <a:close/>
                <a:moveTo>
                  <a:pt x="205" y="806"/>
                </a:moveTo>
                <a:cubicBezTo>
                  <a:pt x="205" y="806"/>
                  <a:pt x="205" y="806"/>
                  <a:pt x="204" y="806"/>
                </a:cubicBezTo>
                <a:cubicBezTo>
                  <a:pt x="201" y="803"/>
                  <a:pt x="198" y="801"/>
                  <a:pt x="194" y="799"/>
                </a:cubicBezTo>
                <a:cubicBezTo>
                  <a:pt x="193" y="799"/>
                  <a:pt x="193" y="798"/>
                  <a:pt x="194" y="797"/>
                </a:cubicBezTo>
                <a:cubicBezTo>
                  <a:pt x="194" y="796"/>
                  <a:pt x="195" y="796"/>
                  <a:pt x="196" y="797"/>
                </a:cubicBezTo>
                <a:cubicBezTo>
                  <a:pt x="199" y="799"/>
                  <a:pt x="203" y="801"/>
                  <a:pt x="206" y="803"/>
                </a:cubicBezTo>
                <a:cubicBezTo>
                  <a:pt x="207" y="803"/>
                  <a:pt x="207" y="804"/>
                  <a:pt x="206" y="805"/>
                </a:cubicBezTo>
                <a:cubicBezTo>
                  <a:pt x="206" y="806"/>
                  <a:pt x="206" y="806"/>
                  <a:pt x="205" y="806"/>
                </a:cubicBezTo>
                <a:close/>
                <a:moveTo>
                  <a:pt x="671" y="803"/>
                </a:moveTo>
                <a:cubicBezTo>
                  <a:pt x="671" y="803"/>
                  <a:pt x="670" y="802"/>
                  <a:pt x="670" y="802"/>
                </a:cubicBezTo>
                <a:cubicBezTo>
                  <a:pt x="669" y="801"/>
                  <a:pt x="670" y="800"/>
                  <a:pt x="670" y="800"/>
                </a:cubicBezTo>
                <a:cubicBezTo>
                  <a:pt x="674" y="798"/>
                  <a:pt x="677" y="795"/>
                  <a:pt x="680" y="793"/>
                </a:cubicBezTo>
                <a:cubicBezTo>
                  <a:pt x="681" y="793"/>
                  <a:pt x="682" y="793"/>
                  <a:pt x="682" y="794"/>
                </a:cubicBezTo>
                <a:cubicBezTo>
                  <a:pt x="683" y="794"/>
                  <a:pt x="683" y="795"/>
                  <a:pt x="682" y="796"/>
                </a:cubicBezTo>
                <a:cubicBezTo>
                  <a:pt x="679" y="798"/>
                  <a:pt x="675" y="800"/>
                  <a:pt x="672" y="802"/>
                </a:cubicBezTo>
                <a:cubicBezTo>
                  <a:pt x="672" y="802"/>
                  <a:pt x="671" y="803"/>
                  <a:pt x="671" y="803"/>
                </a:cubicBezTo>
                <a:close/>
                <a:moveTo>
                  <a:pt x="185" y="793"/>
                </a:moveTo>
                <a:cubicBezTo>
                  <a:pt x="185" y="793"/>
                  <a:pt x="185" y="792"/>
                  <a:pt x="184" y="792"/>
                </a:cubicBezTo>
                <a:cubicBezTo>
                  <a:pt x="181" y="790"/>
                  <a:pt x="178" y="788"/>
                  <a:pt x="175" y="785"/>
                </a:cubicBezTo>
                <a:cubicBezTo>
                  <a:pt x="174" y="785"/>
                  <a:pt x="174" y="784"/>
                  <a:pt x="174" y="783"/>
                </a:cubicBezTo>
                <a:cubicBezTo>
                  <a:pt x="175" y="782"/>
                  <a:pt x="176" y="782"/>
                  <a:pt x="176" y="783"/>
                </a:cubicBezTo>
                <a:cubicBezTo>
                  <a:pt x="179" y="785"/>
                  <a:pt x="183" y="787"/>
                  <a:pt x="186" y="790"/>
                </a:cubicBezTo>
                <a:cubicBezTo>
                  <a:pt x="187" y="790"/>
                  <a:pt x="187" y="791"/>
                  <a:pt x="186" y="792"/>
                </a:cubicBezTo>
                <a:cubicBezTo>
                  <a:pt x="186" y="792"/>
                  <a:pt x="186" y="793"/>
                  <a:pt x="185" y="793"/>
                </a:cubicBezTo>
                <a:close/>
                <a:moveTo>
                  <a:pt x="691" y="789"/>
                </a:moveTo>
                <a:cubicBezTo>
                  <a:pt x="690" y="789"/>
                  <a:pt x="690" y="789"/>
                  <a:pt x="690" y="788"/>
                </a:cubicBezTo>
                <a:cubicBezTo>
                  <a:pt x="689" y="788"/>
                  <a:pt x="689" y="787"/>
                  <a:pt x="690" y="786"/>
                </a:cubicBezTo>
                <a:cubicBezTo>
                  <a:pt x="693" y="784"/>
                  <a:pt x="696" y="782"/>
                  <a:pt x="700" y="779"/>
                </a:cubicBezTo>
                <a:cubicBezTo>
                  <a:pt x="700" y="779"/>
                  <a:pt x="701" y="779"/>
                  <a:pt x="702" y="779"/>
                </a:cubicBezTo>
                <a:cubicBezTo>
                  <a:pt x="702" y="780"/>
                  <a:pt x="702" y="781"/>
                  <a:pt x="701" y="782"/>
                </a:cubicBezTo>
                <a:cubicBezTo>
                  <a:pt x="698" y="784"/>
                  <a:pt x="695" y="786"/>
                  <a:pt x="692" y="789"/>
                </a:cubicBezTo>
                <a:cubicBezTo>
                  <a:pt x="692" y="789"/>
                  <a:pt x="691" y="789"/>
                  <a:pt x="691" y="789"/>
                </a:cubicBezTo>
                <a:close/>
                <a:moveTo>
                  <a:pt x="166" y="778"/>
                </a:moveTo>
                <a:cubicBezTo>
                  <a:pt x="166" y="778"/>
                  <a:pt x="165" y="778"/>
                  <a:pt x="165" y="778"/>
                </a:cubicBezTo>
                <a:cubicBezTo>
                  <a:pt x="162" y="775"/>
                  <a:pt x="159" y="773"/>
                  <a:pt x="156" y="770"/>
                </a:cubicBezTo>
                <a:cubicBezTo>
                  <a:pt x="155" y="770"/>
                  <a:pt x="155" y="769"/>
                  <a:pt x="155" y="768"/>
                </a:cubicBezTo>
                <a:cubicBezTo>
                  <a:pt x="156" y="767"/>
                  <a:pt x="157" y="767"/>
                  <a:pt x="158" y="768"/>
                </a:cubicBezTo>
                <a:cubicBezTo>
                  <a:pt x="161" y="770"/>
                  <a:pt x="164" y="773"/>
                  <a:pt x="167" y="775"/>
                </a:cubicBezTo>
                <a:cubicBezTo>
                  <a:pt x="167" y="776"/>
                  <a:pt x="168" y="777"/>
                  <a:pt x="167" y="778"/>
                </a:cubicBezTo>
                <a:cubicBezTo>
                  <a:pt x="167" y="778"/>
                  <a:pt x="166" y="778"/>
                  <a:pt x="166" y="778"/>
                </a:cubicBezTo>
                <a:close/>
                <a:moveTo>
                  <a:pt x="710" y="774"/>
                </a:moveTo>
                <a:cubicBezTo>
                  <a:pt x="709" y="774"/>
                  <a:pt x="709" y="774"/>
                  <a:pt x="709" y="774"/>
                </a:cubicBezTo>
                <a:cubicBezTo>
                  <a:pt x="708" y="773"/>
                  <a:pt x="708" y="772"/>
                  <a:pt x="709" y="772"/>
                </a:cubicBezTo>
                <a:cubicBezTo>
                  <a:pt x="712" y="769"/>
                  <a:pt x="715" y="767"/>
                  <a:pt x="718" y="764"/>
                </a:cubicBezTo>
                <a:cubicBezTo>
                  <a:pt x="719" y="764"/>
                  <a:pt x="720" y="764"/>
                  <a:pt x="720" y="764"/>
                </a:cubicBezTo>
                <a:cubicBezTo>
                  <a:pt x="721" y="765"/>
                  <a:pt x="721" y="766"/>
                  <a:pt x="720" y="766"/>
                </a:cubicBezTo>
                <a:cubicBezTo>
                  <a:pt x="717" y="769"/>
                  <a:pt x="714" y="772"/>
                  <a:pt x="711" y="774"/>
                </a:cubicBezTo>
                <a:cubicBezTo>
                  <a:pt x="711" y="774"/>
                  <a:pt x="710" y="774"/>
                  <a:pt x="710" y="774"/>
                </a:cubicBezTo>
                <a:close/>
                <a:moveTo>
                  <a:pt x="147" y="763"/>
                </a:moveTo>
                <a:cubicBezTo>
                  <a:pt x="147" y="763"/>
                  <a:pt x="147" y="763"/>
                  <a:pt x="147" y="762"/>
                </a:cubicBezTo>
                <a:cubicBezTo>
                  <a:pt x="143" y="760"/>
                  <a:pt x="141" y="757"/>
                  <a:pt x="138" y="754"/>
                </a:cubicBezTo>
                <a:cubicBezTo>
                  <a:pt x="137" y="754"/>
                  <a:pt x="137" y="753"/>
                  <a:pt x="138" y="752"/>
                </a:cubicBezTo>
                <a:cubicBezTo>
                  <a:pt x="138" y="751"/>
                  <a:pt x="139" y="751"/>
                  <a:pt x="140" y="752"/>
                </a:cubicBezTo>
                <a:cubicBezTo>
                  <a:pt x="143" y="755"/>
                  <a:pt x="146" y="757"/>
                  <a:pt x="148" y="760"/>
                </a:cubicBezTo>
                <a:cubicBezTo>
                  <a:pt x="149" y="761"/>
                  <a:pt x="149" y="762"/>
                  <a:pt x="149" y="762"/>
                </a:cubicBezTo>
                <a:cubicBezTo>
                  <a:pt x="148" y="763"/>
                  <a:pt x="148" y="763"/>
                  <a:pt x="147" y="763"/>
                </a:cubicBezTo>
                <a:close/>
                <a:moveTo>
                  <a:pt x="728" y="759"/>
                </a:moveTo>
                <a:cubicBezTo>
                  <a:pt x="728" y="759"/>
                  <a:pt x="727" y="759"/>
                  <a:pt x="727" y="758"/>
                </a:cubicBezTo>
                <a:cubicBezTo>
                  <a:pt x="726" y="758"/>
                  <a:pt x="726" y="757"/>
                  <a:pt x="727" y="756"/>
                </a:cubicBezTo>
                <a:cubicBezTo>
                  <a:pt x="730" y="753"/>
                  <a:pt x="733" y="751"/>
                  <a:pt x="736" y="748"/>
                </a:cubicBezTo>
                <a:cubicBezTo>
                  <a:pt x="736" y="747"/>
                  <a:pt x="737" y="747"/>
                  <a:pt x="738" y="748"/>
                </a:cubicBezTo>
                <a:cubicBezTo>
                  <a:pt x="738" y="749"/>
                  <a:pt x="738" y="750"/>
                  <a:pt x="738" y="750"/>
                </a:cubicBezTo>
                <a:cubicBezTo>
                  <a:pt x="735" y="753"/>
                  <a:pt x="732" y="756"/>
                  <a:pt x="729" y="758"/>
                </a:cubicBezTo>
                <a:cubicBezTo>
                  <a:pt x="729" y="759"/>
                  <a:pt x="728" y="759"/>
                  <a:pt x="728" y="759"/>
                </a:cubicBezTo>
                <a:close/>
                <a:moveTo>
                  <a:pt x="130" y="746"/>
                </a:moveTo>
                <a:cubicBezTo>
                  <a:pt x="130" y="746"/>
                  <a:pt x="129" y="746"/>
                  <a:pt x="129" y="746"/>
                </a:cubicBezTo>
                <a:cubicBezTo>
                  <a:pt x="126" y="743"/>
                  <a:pt x="123" y="740"/>
                  <a:pt x="120" y="737"/>
                </a:cubicBezTo>
                <a:cubicBezTo>
                  <a:pt x="120" y="737"/>
                  <a:pt x="120" y="736"/>
                  <a:pt x="121" y="735"/>
                </a:cubicBezTo>
                <a:cubicBezTo>
                  <a:pt x="121" y="735"/>
                  <a:pt x="122" y="735"/>
                  <a:pt x="123" y="735"/>
                </a:cubicBezTo>
                <a:cubicBezTo>
                  <a:pt x="125" y="738"/>
                  <a:pt x="128" y="741"/>
                  <a:pt x="131" y="744"/>
                </a:cubicBezTo>
                <a:cubicBezTo>
                  <a:pt x="132" y="744"/>
                  <a:pt x="132" y="745"/>
                  <a:pt x="131" y="746"/>
                </a:cubicBezTo>
                <a:cubicBezTo>
                  <a:pt x="131" y="746"/>
                  <a:pt x="130" y="746"/>
                  <a:pt x="130" y="746"/>
                </a:cubicBezTo>
                <a:close/>
                <a:moveTo>
                  <a:pt x="745" y="742"/>
                </a:moveTo>
                <a:cubicBezTo>
                  <a:pt x="745" y="742"/>
                  <a:pt x="745" y="742"/>
                  <a:pt x="744" y="742"/>
                </a:cubicBezTo>
                <a:cubicBezTo>
                  <a:pt x="744" y="741"/>
                  <a:pt x="744" y="740"/>
                  <a:pt x="744" y="740"/>
                </a:cubicBezTo>
                <a:cubicBezTo>
                  <a:pt x="747" y="737"/>
                  <a:pt x="750" y="734"/>
                  <a:pt x="753" y="731"/>
                </a:cubicBezTo>
                <a:cubicBezTo>
                  <a:pt x="753" y="730"/>
                  <a:pt x="754" y="730"/>
                  <a:pt x="755" y="731"/>
                </a:cubicBezTo>
                <a:cubicBezTo>
                  <a:pt x="755" y="731"/>
                  <a:pt x="755" y="732"/>
                  <a:pt x="755" y="733"/>
                </a:cubicBezTo>
                <a:cubicBezTo>
                  <a:pt x="752" y="736"/>
                  <a:pt x="749" y="739"/>
                  <a:pt x="746" y="742"/>
                </a:cubicBezTo>
                <a:cubicBezTo>
                  <a:pt x="746" y="742"/>
                  <a:pt x="746" y="742"/>
                  <a:pt x="745" y="742"/>
                </a:cubicBezTo>
                <a:close/>
                <a:moveTo>
                  <a:pt x="113" y="729"/>
                </a:moveTo>
                <a:cubicBezTo>
                  <a:pt x="113" y="729"/>
                  <a:pt x="113" y="729"/>
                  <a:pt x="112" y="728"/>
                </a:cubicBezTo>
                <a:cubicBezTo>
                  <a:pt x="110" y="725"/>
                  <a:pt x="107" y="722"/>
                  <a:pt x="104" y="719"/>
                </a:cubicBezTo>
                <a:cubicBezTo>
                  <a:pt x="104" y="719"/>
                  <a:pt x="104" y="718"/>
                  <a:pt x="105" y="717"/>
                </a:cubicBezTo>
                <a:cubicBezTo>
                  <a:pt x="105" y="717"/>
                  <a:pt x="106" y="717"/>
                  <a:pt x="107" y="717"/>
                </a:cubicBezTo>
                <a:cubicBezTo>
                  <a:pt x="109" y="721"/>
                  <a:pt x="112" y="723"/>
                  <a:pt x="115" y="726"/>
                </a:cubicBezTo>
                <a:cubicBezTo>
                  <a:pt x="115" y="727"/>
                  <a:pt x="115" y="728"/>
                  <a:pt x="114" y="729"/>
                </a:cubicBezTo>
                <a:cubicBezTo>
                  <a:pt x="114" y="729"/>
                  <a:pt x="114" y="729"/>
                  <a:pt x="113" y="729"/>
                </a:cubicBezTo>
                <a:close/>
                <a:moveTo>
                  <a:pt x="762" y="725"/>
                </a:moveTo>
                <a:cubicBezTo>
                  <a:pt x="761" y="725"/>
                  <a:pt x="761" y="724"/>
                  <a:pt x="761" y="724"/>
                </a:cubicBezTo>
                <a:cubicBezTo>
                  <a:pt x="760" y="724"/>
                  <a:pt x="760" y="723"/>
                  <a:pt x="761" y="722"/>
                </a:cubicBezTo>
                <a:cubicBezTo>
                  <a:pt x="763" y="719"/>
                  <a:pt x="766" y="716"/>
                  <a:pt x="768" y="713"/>
                </a:cubicBezTo>
                <a:cubicBezTo>
                  <a:pt x="769" y="712"/>
                  <a:pt x="770" y="712"/>
                  <a:pt x="770" y="713"/>
                </a:cubicBezTo>
                <a:cubicBezTo>
                  <a:pt x="771" y="713"/>
                  <a:pt x="771" y="714"/>
                  <a:pt x="771" y="715"/>
                </a:cubicBezTo>
                <a:cubicBezTo>
                  <a:pt x="768" y="718"/>
                  <a:pt x="765" y="721"/>
                  <a:pt x="763" y="724"/>
                </a:cubicBezTo>
                <a:cubicBezTo>
                  <a:pt x="763" y="724"/>
                  <a:pt x="762" y="725"/>
                  <a:pt x="762" y="725"/>
                </a:cubicBezTo>
                <a:close/>
                <a:moveTo>
                  <a:pt x="98" y="711"/>
                </a:moveTo>
                <a:cubicBezTo>
                  <a:pt x="97" y="711"/>
                  <a:pt x="97" y="711"/>
                  <a:pt x="97" y="710"/>
                </a:cubicBezTo>
                <a:cubicBezTo>
                  <a:pt x="94" y="707"/>
                  <a:pt x="92" y="704"/>
                  <a:pt x="89" y="701"/>
                </a:cubicBezTo>
                <a:cubicBezTo>
                  <a:pt x="89" y="700"/>
                  <a:pt x="89" y="699"/>
                  <a:pt x="89" y="699"/>
                </a:cubicBezTo>
                <a:cubicBezTo>
                  <a:pt x="90" y="698"/>
                  <a:pt x="91" y="698"/>
                  <a:pt x="92" y="699"/>
                </a:cubicBezTo>
                <a:cubicBezTo>
                  <a:pt x="94" y="702"/>
                  <a:pt x="96" y="705"/>
                  <a:pt x="99" y="708"/>
                </a:cubicBezTo>
                <a:cubicBezTo>
                  <a:pt x="99" y="709"/>
                  <a:pt x="99" y="710"/>
                  <a:pt x="99" y="710"/>
                </a:cubicBezTo>
                <a:cubicBezTo>
                  <a:pt x="98" y="711"/>
                  <a:pt x="98" y="711"/>
                  <a:pt x="98" y="711"/>
                </a:cubicBezTo>
                <a:close/>
                <a:moveTo>
                  <a:pt x="777" y="706"/>
                </a:moveTo>
                <a:cubicBezTo>
                  <a:pt x="777" y="706"/>
                  <a:pt x="776" y="706"/>
                  <a:pt x="776" y="706"/>
                </a:cubicBezTo>
                <a:cubicBezTo>
                  <a:pt x="775" y="705"/>
                  <a:pt x="775" y="704"/>
                  <a:pt x="776" y="704"/>
                </a:cubicBezTo>
                <a:cubicBezTo>
                  <a:pt x="778" y="701"/>
                  <a:pt x="781" y="697"/>
                  <a:pt x="783" y="694"/>
                </a:cubicBezTo>
                <a:cubicBezTo>
                  <a:pt x="784" y="693"/>
                  <a:pt x="785" y="693"/>
                  <a:pt x="785" y="694"/>
                </a:cubicBezTo>
                <a:cubicBezTo>
                  <a:pt x="786" y="694"/>
                  <a:pt x="786" y="695"/>
                  <a:pt x="786" y="696"/>
                </a:cubicBezTo>
                <a:cubicBezTo>
                  <a:pt x="783" y="699"/>
                  <a:pt x="781" y="702"/>
                  <a:pt x="778" y="706"/>
                </a:cubicBezTo>
                <a:cubicBezTo>
                  <a:pt x="778" y="706"/>
                  <a:pt x="777" y="706"/>
                  <a:pt x="777" y="706"/>
                </a:cubicBezTo>
                <a:close/>
                <a:moveTo>
                  <a:pt x="83" y="692"/>
                </a:moveTo>
                <a:cubicBezTo>
                  <a:pt x="83" y="692"/>
                  <a:pt x="82" y="691"/>
                  <a:pt x="82" y="691"/>
                </a:cubicBezTo>
                <a:cubicBezTo>
                  <a:pt x="80" y="688"/>
                  <a:pt x="77" y="685"/>
                  <a:pt x="75" y="681"/>
                </a:cubicBezTo>
                <a:cubicBezTo>
                  <a:pt x="75" y="681"/>
                  <a:pt x="75" y="680"/>
                  <a:pt x="76" y="679"/>
                </a:cubicBezTo>
                <a:cubicBezTo>
                  <a:pt x="76" y="679"/>
                  <a:pt x="77" y="679"/>
                  <a:pt x="78" y="680"/>
                </a:cubicBezTo>
                <a:cubicBezTo>
                  <a:pt x="80" y="683"/>
                  <a:pt x="82" y="686"/>
                  <a:pt x="84" y="689"/>
                </a:cubicBezTo>
                <a:cubicBezTo>
                  <a:pt x="85" y="690"/>
                  <a:pt x="85" y="691"/>
                  <a:pt x="84" y="691"/>
                </a:cubicBezTo>
                <a:cubicBezTo>
                  <a:pt x="84" y="692"/>
                  <a:pt x="84" y="692"/>
                  <a:pt x="83" y="692"/>
                </a:cubicBezTo>
                <a:close/>
                <a:moveTo>
                  <a:pt x="791" y="687"/>
                </a:moveTo>
                <a:cubicBezTo>
                  <a:pt x="791" y="687"/>
                  <a:pt x="791" y="687"/>
                  <a:pt x="791" y="687"/>
                </a:cubicBezTo>
                <a:cubicBezTo>
                  <a:pt x="790" y="686"/>
                  <a:pt x="790" y="685"/>
                  <a:pt x="790" y="684"/>
                </a:cubicBezTo>
                <a:cubicBezTo>
                  <a:pt x="792" y="681"/>
                  <a:pt x="795" y="678"/>
                  <a:pt x="797" y="675"/>
                </a:cubicBezTo>
                <a:cubicBezTo>
                  <a:pt x="797" y="674"/>
                  <a:pt x="798" y="674"/>
                  <a:pt x="799" y="674"/>
                </a:cubicBezTo>
                <a:cubicBezTo>
                  <a:pt x="800" y="675"/>
                  <a:pt x="800" y="676"/>
                  <a:pt x="799" y="676"/>
                </a:cubicBezTo>
                <a:cubicBezTo>
                  <a:pt x="797" y="680"/>
                  <a:pt x="795" y="683"/>
                  <a:pt x="793" y="686"/>
                </a:cubicBezTo>
                <a:cubicBezTo>
                  <a:pt x="792" y="687"/>
                  <a:pt x="792" y="687"/>
                  <a:pt x="791" y="687"/>
                </a:cubicBezTo>
                <a:close/>
                <a:moveTo>
                  <a:pt x="70" y="672"/>
                </a:moveTo>
                <a:cubicBezTo>
                  <a:pt x="69" y="672"/>
                  <a:pt x="69" y="672"/>
                  <a:pt x="68" y="671"/>
                </a:cubicBezTo>
                <a:cubicBezTo>
                  <a:pt x="66" y="668"/>
                  <a:pt x="64" y="664"/>
                  <a:pt x="62" y="661"/>
                </a:cubicBezTo>
                <a:cubicBezTo>
                  <a:pt x="62" y="660"/>
                  <a:pt x="62" y="659"/>
                  <a:pt x="63" y="659"/>
                </a:cubicBezTo>
                <a:cubicBezTo>
                  <a:pt x="63" y="659"/>
                  <a:pt x="64" y="659"/>
                  <a:pt x="65" y="659"/>
                </a:cubicBezTo>
                <a:cubicBezTo>
                  <a:pt x="67" y="663"/>
                  <a:pt x="69" y="666"/>
                  <a:pt x="71" y="670"/>
                </a:cubicBezTo>
                <a:cubicBezTo>
                  <a:pt x="71" y="670"/>
                  <a:pt x="71" y="671"/>
                  <a:pt x="71" y="672"/>
                </a:cubicBezTo>
                <a:cubicBezTo>
                  <a:pt x="70" y="672"/>
                  <a:pt x="70" y="672"/>
                  <a:pt x="70" y="672"/>
                </a:cubicBezTo>
                <a:close/>
                <a:moveTo>
                  <a:pt x="805" y="667"/>
                </a:moveTo>
                <a:cubicBezTo>
                  <a:pt x="804" y="667"/>
                  <a:pt x="804" y="667"/>
                  <a:pt x="804" y="667"/>
                </a:cubicBezTo>
                <a:cubicBezTo>
                  <a:pt x="803" y="666"/>
                  <a:pt x="803" y="665"/>
                  <a:pt x="803" y="665"/>
                </a:cubicBezTo>
                <a:cubicBezTo>
                  <a:pt x="805" y="661"/>
                  <a:pt x="808" y="658"/>
                  <a:pt x="810" y="654"/>
                </a:cubicBezTo>
                <a:cubicBezTo>
                  <a:pt x="810" y="654"/>
                  <a:pt x="811" y="653"/>
                  <a:pt x="812" y="654"/>
                </a:cubicBezTo>
                <a:cubicBezTo>
                  <a:pt x="812" y="654"/>
                  <a:pt x="813" y="655"/>
                  <a:pt x="812" y="656"/>
                </a:cubicBezTo>
                <a:cubicBezTo>
                  <a:pt x="810" y="659"/>
                  <a:pt x="808" y="663"/>
                  <a:pt x="806" y="666"/>
                </a:cubicBezTo>
                <a:cubicBezTo>
                  <a:pt x="806" y="667"/>
                  <a:pt x="805" y="667"/>
                  <a:pt x="805" y="667"/>
                </a:cubicBezTo>
                <a:close/>
                <a:moveTo>
                  <a:pt x="57" y="651"/>
                </a:moveTo>
                <a:cubicBezTo>
                  <a:pt x="57" y="651"/>
                  <a:pt x="56" y="651"/>
                  <a:pt x="56" y="651"/>
                </a:cubicBezTo>
                <a:cubicBezTo>
                  <a:pt x="54" y="647"/>
                  <a:pt x="52" y="644"/>
                  <a:pt x="50" y="640"/>
                </a:cubicBezTo>
                <a:cubicBezTo>
                  <a:pt x="50" y="639"/>
                  <a:pt x="50" y="638"/>
                  <a:pt x="51" y="638"/>
                </a:cubicBezTo>
                <a:cubicBezTo>
                  <a:pt x="52" y="638"/>
                  <a:pt x="53" y="638"/>
                  <a:pt x="53" y="639"/>
                </a:cubicBezTo>
                <a:cubicBezTo>
                  <a:pt x="55" y="642"/>
                  <a:pt x="57" y="646"/>
                  <a:pt x="59" y="649"/>
                </a:cubicBezTo>
                <a:cubicBezTo>
                  <a:pt x="59" y="650"/>
                  <a:pt x="59" y="651"/>
                  <a:pt x="58" y="651"/>
                </a:cubicBezTo>
                <a:cubicBezTo>
                  <a:pt x="58" y="651"/>
                  <a:pt x="58" y="651"/>
                  <a:pt x="57" y="651"/>
                </a:cubicBezTo>
                <a:close/>
                <a:moveTo>
                  <a:pt x="817" y="646"/>
                </a:moveTo>
                <a:cubicBezTo>
                  <a:pt x="817" y="646"/>
                  <a:pt x="816" y="646"/>
                  <a:pt x="816" y="646"/>
                </a:cubicBezTo>
                <a:cubicBezTo>
                  <a:pt x="815" y="645"/>
                  <a:pt x="815" y="645"/>
                  <a:pt x="815" y="644"/>
                </a:cubicBezTo>
                <a:cubicBezTo>
                  <a:pt x="817" y="640"/>
                  <a:pt x="819" y="637"/>
                  <a:pt x="821" y="633"/>
                </a:cubicBezTo>
                <a:cubicBezTo>
                  <a:pt x="821" y="633"/>
                  <a:pt x="822" y="632"/>
                  <a:pt x="823" y="633"/>
                </a:cubicBezTo>
                <a:cubicBezTo>
                  <a:pt x="824" y="633"/>
                  <a:pt x="824" y="634"/>
                  <a:pt x="824" y="635"/>
                </a:cubicBezTo>
                <a:cubicBezTo>
                  <a:pt x="822" y="638"/>
                  <a:pt x="820" y="642"/>
                  <a:pt x="818" y="645"/>
                </a:cubicBezTo>
                <a:cubicBezTo>
                  <a:pt x="818" y="646"/>
                  <a:pt x="817" y="646"/>
                  <a:pt x="817" y="646"/>
                </a:cubicBezTo>
                <a:close/>
                <a:moveTo>
                  <a:pt x="46" y="630"/>
                </a:moveTo>
                <a:cubicBezTo>
                  <a:pt x="46" y="630"/>
                  <a:pt x="45" y="630"/>
                  <a:pt x="45" y="629"/>
                </a:cubicBezTo>
                <a:cubicBezTo>
                  <a:pt x="43" y="626"/>
                  <a:pt x="41" y="622"/>
                  <a:pt x="40" y="619"/>
                </a:cubicBezTo>
                <a:cubicBezTo>
                  <a:pt x="39" y="618"/>
                  <a:pt x="40" y="617"/>
                  <a:pt x="40" y="617"/>
                </a:cubicBezTo>
                <a:cubicBezTo>
                  <a:pt x="41" y="616"/>
                  <a:pt x="42" y="617"/>
                  <a:pt x="42" y="617"/>
                </a:cubicBezTo>
                <a:cubicBezTo>
                  <a:pt x="44" y="621"/>
                  <a:pt x="46" y="625"/>
                  <a:pt x="47" y="628"/>
                </a:cubicBezTo>
                <a:cubicBezTo>
                  <a:pt x="48" y="629"/>
                  <a:pt x="48" y="630"/>
                  <a:pt x="47" y="630"/>
                </a:cubicBezTo>
                <a:cubicBezTo>
                  <a:pt x="47" y="630"/>
                  <a:pt x="46" y="630"/>
                  <a:pt x="46" y="630"/>
                </a:cubicBezTo>
                <a:close/>
                <a:moveTo>
                  <a:pt x="828" y="625"/>
                </a:moveTo>
                <a:cubicBezTo>
                  <a:pt x="828" y="625"/>
                  <a:pt x="827" y="625"/>
                  <a:pt x="827" y="625"/>
                </a:cubicBezTo>
                <a:cubicBezTo>
                  <a:pt x="826" y="624"/>
                  <a:pt x="826" y="623"/>
                  <a:pt x="826" y="623"/>
                </a:cubicBezTo>
                <a:cubicBezTo>
                  <a:pt x="828" y="619"/>
                  <a:pt x="830" y="615"/>
                  <a:pt x="831" y="612"/>
                </a:cubicBezTo>
                <a:cubicBezTo>
                  <a:pt x="832" y="611"/>
                  <a:pt x="833" y="611"/>
                  <a:pt x="833" y="611"/>
                </a:cubicBezTo>
                <a:cubicBezTo>
                  <a:pt x="834" y="611"/>
                  <a:pt x="834" y="612"/>
                  <a:pt x="834" y="613"/>
                </a:cubicBezTo>
                <a:cubicBezTo>
                  <a:pt x="833" y="617"/>
                  <a:pt x="831" y="620"/>
                  <a:pt x="829" y="624"/>
                </a:cubicBezTo>
                <a:cubicBezTo>
                  <a:pt x="829" y="624"/>
                  <a:pt x="828" y="625"/>
                  <a:pt x="828" y="625"/>
                </a:cubicBezTo>
                <a:close/>
                <a:moveTo>
                  <a:pt x="36" y="609"/>
                </a:moveTo>
                <a:cubicBezTo>
                  <a:pt x="36" y="609"/>
                  <a:pt x="35" y="608"/>
                  <a:pt x="35" y="608"/>
                </a:cubicBezTo>
                <a:cubicBezTo>
                  <a:pt x="33" y="604"/>
                  <a:pt x="32" y="600"/>
                  <a:pt x="30" y="597"/>
                </a:cubicBezTo>
                <a:cubicBezTo>
                  <a:pt x="30" y="596"/>
                  <a:pt x="30" y="595"/>
                  <a:pt x="31" y="595"/>
                </a:cubicBezTo>
                <a:cubicBezTo>
                  <a:pt x="32" y="594"/>
                  <a:pt x="33" y="595"/>
                  <a:pt x="33" y="595"/>
                </a:cubicBezTo>
                <a:cubicBezTo>
                  <a:pt x="34" y="599"/>
                  <a:pt x="36" y="603"/>
                  <a:pt x="37" y="606"/>
                </a:cubicBezTo>
                <a:cubicBezTo>
                  <a:pt x="38" y="607"/>
                  <a:pt x="37" y="608"/>
                  <a:pt x="37" y="608"/>
                </a:cubicBezTo>
                <a:cubicBezTo>
                  <a:pt x="37" y="609"/>
                  <a:pt x="36" y="609"/>
                  <a:pt x="36" y="609"/>
                </a:cubicBezTo>
                <a:close/>
                <a:moveTo>
                  <a:pt x="838" y="603"/>
                </a:moveTo>
                <a:cubicBezTo>
                  <a:pt x="837" y="603"/>
                  <a:pt x="837" y="603"/>
                  <a:pt x="837" y="603"/>
                </a:cubicBezTo>
                <a:cubicBezTo>
                  <a:pt x="836" y="602"/>
                  <a:pt x="836" y="601"/>
                  <a:pt x="836" y="601"/>
                </a:cubicBezTo>
                <a:cubicBezTo>
                  <a:pt x="838" y="597"/>
                  <a:pt x="839" y="593"/>
                  <a:pt x="841" y="589"/>
                </a:cubicBezTo>
                <a:cubicBezTo>
                  <a:pt x="841" y="589"/>
                  <a:pt x="842" y="588"/>
                  <a:pt x="842" y="589"/>
                </a:cubicBezTo>
                <a:cubicBezTo>
                  <a:pt x="843" y="589"/>
                  <a:pt x="844" y="590"/>
                  <a:pt x="843" y="591"/>
                </a:cubicBezTo>
                <a:cubicBezTo>
                  <a:pt x="842" y="594"/>
                  <a:pt x="840" y="598"/>
                  <a:pt x="839" y="602"/>
                </a:cubicBezTo>
                <a:cubicBezTo>
                  <a:pt x="839" y="602"/>
                  <a:pt x="838" y="603"/>
                  <a:pt x="838" y="603"/>
                </a:cubicBezTo>
                <a:close/>
                <a:moveTo>
                  <a:pt x="27" y="586"/>
                </a:moveTo>
                <a:cubicBezTo>
                  <a:pt x="27" y="586"/>
                  <a:pt x="26" y="586"/>
                  <a:pt x="26" y="585"/>
                </a:cubicBezTo>
                <a:cubicBezTo>
                  <a:pt x="25" y="582"/>
                  <a:pt x="23" y="578"/>
                  <a:pt x="22" y="574"/>
                </a:cubicBezTo>
                <a:cubicBezTo>
                  <a:pt x="22" y="573"/>
                  <a:pt x="22" y="572"/>
                  <a:pt x="23" y="572"/>
                </a:cubicBezTo>
                <a:cubicBezTo>
                  <a:pt x="24" y="572"/>
                  <a:pt x="24" y="572"/>
                  <a:pt x="25" y="573"/>
                </a:cubicBezTo>
                <a:cubicBezTo>
                  <a:pt x="26" y="577"/>
                  <a:pt x="27" y="581"/>
                  <a:pt x="29" y="584"/>
                </a:cubicBezTo>
                <a:cubicBezTo>
                  <a:pt x="29" y="585"/>
                  <a:pt x="29" y="586"/>
                  <a:pt x="28" y="586"/>
                </a:cubicBezTo>
                <a:cubicBezTo>
                  <a:pt x="28" y="586"/>
                  <a:pt x="27" y="586"/>
                  <a:pt x="27" y="586"/>
                </a:cubicBezTo>
                <a:close/>
                <a:moveTo>
                  <a:pt x="846" y="580"/>
                </a:moveTo>
                <a:cubicBezTo>
                  <a:pt x="846" y="580"/>
                  <a:pt x="846" y="580"/>
                  <a:pt x="846" y="580"/>
                </a:cubicBezTo>
                <a:cubicBezTo>
                  <a:pt x="845" y="580"/>
                  <a:pt x="844" y="579"/>
                  <a:pt x="845" y="578"/>
                </a:cubicBezTo>
                <a:cubicBezTo>
                  <a:pt x="846" y="574"/>
                  <a:pt x="847" y="571"/>
                  <a:pt x="848" y="567"/>
                </a:cubicBezTo>
                <a:cubicBezTo>
                  <a:pt x="849" y="566"/>
                  <a:pt x="850" y="566"/>
                  <a:pt x="850" y="566"/>
                </a:cubicBezTo>
                <a:cubicBezTo>
                  <a:pt x="851" y="566"/>
                  <a:pt x="852" y="567"/>
                  <a:pt x="851" y="568"/>
                </a:cubicBezTo>
                <a:cubicBezTo>
                  <a:pt x="850" y="572"/>
                  <a:pt x="849" y="575"/>
                  <a:pt x="847" y="579"/>
                </a:cubicBezTo>
                <a:cubicBezTo>
                  <a:pt x="847" y="580"/>
                  <a:pt x="847" y="580"/>
                  <a:pt x="846" y="580"/>
                </a:cubicBezTo>
                <a:close/>
                <a:moveTo>
                  <a:pt x="20" y="564"/>
                </a:moveTo>
                <a:cubicBezTo>
                  <a:pt x="19" y="564"/>
                  <a:pt x="18" y="563"/>
                  <a:pt x="18" y="562"/>
                </a:cubicBezTo>
                <a:cubicBezTo>
                  <a:pt x="17" y="559"/>
                  <a:pt x="16" y="555"/>
                  <a:pt x="15" y="551"/>
                </a:cubicBezTo>
                <a:cubicBezTo>
                  <a:pt x="15" y="550"/>
                  <a:pt x="15" y="549"/>
                  <a:pt x="16" y="549"/>
                </a:cubicBezTo>
                <a:cubicBezTo>
                  <a:pt x="17" y="549"/>
                  <a:pt x="18" y="549"/>
                  <a:pt x="18" y="550"/>
                </a:cubicBezTo>
                <a:cubicBezTo>
                  <a:pt x="19" y="554"/>
                  <a:pt x="20" y="558"/>
                  <a:pt x="21" y="562"/>
                </a:cubicBezTo>
                <a:cubicBezTo>
                  <a:pt x="21" y="562"/>
                  <a:pt x="21" y="563"/>
                  <a:pt x="20" y="563"/>
                </a:cubicBezTo>
                <a:cubicBezTo>
                  <a:pt x="20" y="564"/>
                  <a:pt x="20" y="564"/>
                  <a:pt x="20" y="564"/>
                </a:cubicBezTo>
                <a:close/>
                <a:moveTo>
                  <a:pt x="853" y="557"/>
                </a:moveTo>
                <a:cubicBezTo>
                  <a:pt x="853" y="557"/>
                  <a:pt x="853" y="557"/>
                  <a:pt x="853" y="557"/>
                </a:cubicBezTo>
                <a:cubicBezTo>
                  <a:pt x="852" y="557"/>
                  <a:pt x="852" y="556"/>
                  <a:pt x="852" y="555"/>
                </a:cubicBezTo>
                <a:cubicBezTo>
                  <a:pt x="853" y="552"/>
                  <a:pt x="854" y="548"/>
                  <a:pt x="855" y="544"/>
                </a:cubicBezTo>
                <a:cubicBezTo>
                  <a:pt x="855" y="543"/>
                  <a:pt x="856" y="543"/>
                  <a:pt x="857" y="543"/>
                </a:cubicBezTo>
                <a:cubicBezTo>
                  <a:pt x="858" y="543"/>
                  <a:pt x="858" y="544"/>
                  <a:pt x="858" y="545"/>
                </a:cubicBezTo>
                <a:cubicBezTo>
                  <a:pt x="857" y="548"/>
                  <a:pt x="856" y="552"/>
                  <a:pt x="855" y="556"/>
                </a:cubicBezTo>
                <a:cubicBezTo>
                  <a:pt x="855" y="557"/>
                  <a:pt x="854" y="557"/>
                  <a:pt x="853" y="557"/>
                </a:cubicBezTo>
                <a:close/>
                <a:moveTo>
                  <a:pt x="13" y="540"/>
                </a:moveTo>
                <a:cubicBezTo>
                  <a:pt x="13" y="540"/>
                  <a:pt x="12" y="540"/>
                  <a:pt x="12" y="539"/>
                </a:cubicBezTo>
                <a:cubicBezTo>
                  <a:pt x="11" y="535"/>
                  <a:pt x="10" y="531"/>
                  <a:pt x="9" y="527"/>
                </a:cubicBezTo>
                <a:cubicBezTo>
                  <a:pt x="9" y="527"/>
                  <a:pt x="10" y="526"/>
                  <a:pt x="10" y="526"/>
                </a:cubicBezTo>
                <a:cubicBezTo>
                  <a:pt x="11" y="526"/>
                  <a:pt x="12" y="526"/>
                  <a:pt x="12" y="527"/>
                </a:cubicBezTo>
                <a:cubicBezTo>
                  <a:pt x="13" y="531"/>
                  <a:pt x="14" y="535"/>
                  <a:pt x="15" y="539"/>
                </a:cubicBezTo>
                <a:cubicBezTo>
                  <a:pt x="15" y="539"/>
                  <a:pt x="15" y="540"/>
                  <a:pt x="14" y="540"/>
                </a:cubicBezTo>
                <a:cubicBezTo>
                  <a:pt x="14" y="540"/>
                  <a:pt x="14" y="540"/>
                  <a:pt x="13" y="540"/>
                </a:cubicBezTo>
                <a:close/>
                <a:moveTo>
                  <a:pt x="859" y="534"/>
                </a:moveTo>
                <a:cubicBezTo>
                  <a:pt x="859" y="534"/>
                  <a:pt x="859" y="534"/>
                  <a:pt x="859" y="534"/>
                </a:cubicBezTo>
                <a:cubicBezTo>
                  <a:pt x="858" y="534"/>
                  <a:pt x="858" y="533"/>
                  <a:pt x="858" y="532"/>
                </a:cubicBezTo>
                <a:cubicBezTo>
                  <a:pt x="859" y="528"/>
                  <a:pt x="860" y="524"/>
                  <a:pt x="860" y="521"/>
                </a:cubicBezTo>
                <a:cubicBezTo>
                  <a:pt x="860" y="520"/>
                  <a:pt x="861" y="519"/>
                  <a:pt x="862" y="519"/>
                </a:cubicBezTo>
                <a:cubicBezTo>
                  <a:pt x="863" y="519"/>
                  <a:pt x="863" y="520"/>
                  <a:pt x="863" y="521"/>
                </a:cubicBezTo>
                <a:cubicBezTo>
                  <a:pt x="862" y="525"/>
                  <a:pt x="862" y="529"/>
                  <a:pt x="861" y="533"/>
                </a:cubicBezTo>
                <a:cubicBezTo>
                  <a:pt x="861" y="534"/>
                  <a:pt x="860" y="534"/>
                  <a:pt x="859" y="534"/>
                </a:cubicBezTo>
                <a:close/>
                <a:moveTo>
                  <a:pt x="8" y="517"/>
                </a:moveTo>
                <a:cubicBezTo>
                  <a:pt x="8" y="517"/>
                  <a:pt x="7" y="516"/>
                  <a:pt x="7" y="516"/>
                </a:cubicBezTo>
                <a:cubicBezTo>
                  <a:pt x="6" y="512"/>
                  <a:pt x="6" y="508"/>
                  <a:pt x="5" y="504"/>
                </a:cubicBezTo>
                <a:cubicBezTo>
                  <a:pt x="5" y="503"/>
                  <a:pt x="5" y="502"/>
                  <a:pt x="6" y="502"/>
                </a:cubicBezTo>
                <a:cubicBezTo>
                  <a:pt x="7" y="502"/>
                  <a:pt x="8" y="503"/>
                  <a:pt x="8" y="503"/>
                </a:cubicBezTo>
                <a:cubicBezTo>
                  <a:pt x="8" y="507"/>
                  <a:pt x="9" y="511"/>
                  <a:pt x="10" y="515"/>
                </a:cubicBezTo>
                <a:cubicBezTo>
                  <a:pt x="10" y="516"/>
                  <a:pt x="9" y="517"/>
                  <a:pt x="9" y="517"/>
                </a:cubicBezTo>
                <a:cubicBezTo>
                  <a:pt x="9" y="517"/>
                  <a:pt x="8" y="517"/>
                  <a:pt x="8" y="517"/>
                </a:cubicBezTo>
                <a:close/>
                <a:moveTo>
                  <a:pt x="864" y="510"/>
                </a:moveTo>
                <a:cubicBezTo>
                  <a:pt x="864" y="510"/>
                  <a:pt x="864" y="510"/>
                  <a:pt x="864" y="510"/>
                </a:cubicBezTo>
                <a:cubicBezTo>
                  <a:pt x="863" y="510"/>
                  <a:pt x="862" y="510"/>
                  <a:pt x="862" y="509"/>
                </a:cubicBezTo>
                <a:cubicBezTo>
                  <a:pt x="863" y="505"/>
                  <a:pt x="864" y="501"/>
                  <a:pt x="864" y="497"/>
                </a:cubicBezTo>
                <a:cubicBezTo>
                  <a:pt x="864" y="496"/>
                  <a:pt x="865" y="496"/>
                  <a:pt x="866" y="496"/>
                </a:cubicBezTo>
                <a:cubicBezTo>
                  <a:pt x="867" y="496"/>
                  <a:pt x="867" y="497"/>
                  <a:pt x="867" y="497"/>
                </a:cubicBezTo>
                <a:cubicBezTo>
                  <a:pt x="867" y="501"/>
                  <a:pt x="866" y="505"/>
                  <a:pt x="865" y="509"/>
                </a:cubicBezTo>
                <a:cubicBezTo>
                  <a:pt x="865" y="510"/>
                  <a:pt x="865" y="510"/>
                  <a:pt x="864" y="510"/>
                </a:cubicBezTo>
                <a:close/>
                <a:moveTo>
                  <a:pt x="5" y="493"/>
                </a:moveTo>
                <a:cubicBezTo>
                  <a:pt x="4" y="493"/>
                  <a:pt x="3" y="493"/>
                  <a:pt x="3" y="492"/>
                </a:cubicBezTo>
                <a:cubicBezTo>
                  <a:pt x="3" y="488"/>
                  <a:pt x="2" y="484"/>
                  <a:pt x="2" y="480"/>
                </a:cubicBezTo>
                <a:cubicBezTo>
                  <a:pt x="2" y="479"/>
                  <a:pt x="2" y="478"/>
                  <a:pt x="3" y="478"/>
                </a:cubicBezTo>
                <a:cubicBezTo>
                  <a:pt x="4" y="478"/>
                  <a:pt x="5" y="479"/>
                  <a:pt x="5" y="480"/>
                </a:cubicBezTo>
                <a:cubicBezTo>
                  <a:pt x="5" y="484"/>
                  <a:pt x="6" y="488"/>
                  <a:pt x="6" y="492"/>
                </a:cubicBezTo>
                <a:cubicBezTo>
                  <a:pt x="6" y="492"/>
                  <a:pt x="6" y="493"/>
                  <a:pt x="5" y="493"/>
                </a:cubicBezTo>
                <a:cubicBezTo>
                  <a:pt x="5" y="493"/>
                  <a:pt x="5" y="493"/>
                  <a:pt x="5" y="493"/>
                </a:cubicBezTo>
                <a:close/>
                <a:moveTo>
                  <a:pt x="867" y="487"/>
                </a:moveTo>
                <a:cubicBezTo>
                  <a:pt x="867" y="487"/>
                  <a:pt x="867" y="487"/>
                  <a:pt x="867" y="487"/>
                </a:cubicBezTo>
                <a:cubicBezTo>
                  <a:pt x="866" y="487"/>
                  <a:pt x="866" y="486"/>
                  <a:pt x="866" y="485"/>
                </a:cubicBezTo>
                <a:cubicBezTo>
                  <a:pt x="866" y="481"/>
                  <a:pt x="867" y="477"/>
                  <a:pt x="867" y="473"/>
                </a:cubicBezTo>
                <a:cubicBezTo>
                  <a:pt x="867" y="472"/>
                  <a:pt x="868" y="472"/>
                  <a:pt x="869" y="472"/>
                </a:cubicBezTo>
                <a:cubicBezTo>
                  <a:pt x="869" y="472"/>
                  <a:pt x="870" y="473"/>
                  <a:pt x="870" y="473"/>
                </a:cubicBezTo>
                <a:cubicBezTo>
                  <a:pt x="870" y="477"/>
                  <a:pt x="869" y="481"/>
                  <a:pt x="869" y="485"/>
                </a:cubicBezTo>
                <a:cubicBezTo>
                  <a:pt x="869" y="486"/>
                  <a:pt x="868" y="487"/>
                  <a:pt x="867" y="487"/>
                </a:cubicBezTo>
                <a:close/>
                <a:moveTo>
                  <a:pt x="2" y="469"/>
                </a:moveTo>
                <a:cubicBezTo>
                  <a:pt x="1" y="469"/>
                  <a:pt x="1" y="469"/>
                  <a:pt x="1" y="468"/>
                </a:cubicBezTo>
                <a:cubicBezTo>
                  <a:pt x="0" y="464"/>
                  <a:pt x="0" y="460"/>
                  <a:pt x="0" y="456"/>
                </a:cubicBezTo>
                <a:cubicBezTo>
                  <a:pt x="0" y="455"/>
                  <a:pt x="1" y="454"/>
                  <a:pt x="2" y="454"/>
                </a:cubicBezTo>
                <a:cubicBezTo>
                  <a:pt x="2" y="454"/>
                  <a:pt x="3" y="455"/>
                  <a:pt x="3" y="456"/>
                </a:cubicBezTo>
                <a:cubicBezTo>
                  <a:pt x="3" y="460"/>
                  <a:pt x="3" y="464"/>
                  <a:pt x="4" y="468"/>
                </a:cubicBezTo>
                <a:cubicBezTo>
                  <a:pt x="4" y="469"/>
                  <a:pt x="3" y="469"/>
                  <a:pt x="2" y="469"/>
                </a:cubicBezTo>
                <a:cubicBezTo>
                  <a:pt x="2" y="469"/>
                  <a:pt x="2" y="469"/>
                  <a:pt x="2" y="469"/>
                </a:cubicBezTo>
                <a:close/>
                <a:moveTo>
                  <a:pt x="869" y="463"/>
                </a:moveTo>
                <a:cubicBezTo>
                  <a:pt x="869" y="463"/>
                  <a:pt x="869" y="463"/>
                  <a:pt x="869" y="463"/>
                </a:cubicBezTo>
                <a:cubicBezTo>
                  <a:pt x="868" y="463"/>
                  <a:pt x="868" y="462"/>
                  <a:pt x="868" y="461"/>
                </a:cubicBezTo>
                <a:cubicBezTo>
                  <a:pt x="868" y="457"/>
                  <a:pt x="868" y="453"/>
                  <a:pt x="868" y="449"/>
                </a:cubicBezTo>
                <a:cubicBezTo>
                  <a:pt x="868" y="448"/>
                  <a:pt x="869" y="448"/>
                  <a:pt x="870" y="448"/>
                </a:cubicBezTo>
                <a:cubicBezTo>
                  <a:pt x="871" y="448"/>
                  <a:pt x="871" y="449"/>
                  <a:pt x="871" y="449"/>
                </a:cubicBezTo>
                <a:cubicBezTo>
                  <a:pt x="871" y="453"/>
                  <a:pt x="871" y="457"/>
                  <a:pt x="871" y="461"/>
                </a:cubicBezTo>
                <a:cubicBezTo>
                  <a:pt x="871" y="462"/>
                  <a:pt x="870" y="463"/>
                  <a:pt x="869" y="463"/>
                </a:cubicBezTo>
                <a:close/>
                <a:moveTo>
                  <a:pt x="1" y="445"/>
                </a:moveTo>
                <a:cubicBezTo>
                  <a:pt x="0" y="445"/>
                  <a:pt x="0" y="445"/>
                  <a:pt x="0" y="444"/>
                </a:cubicBezTo>
                <a:cubicBezTo>
                  <a:pt x="0" y="441"/>
                  <a:pt x="0" y="439"/>
                  <a:pt x="0" y="436"/>
                </a:cubicBezTo>
                <a:cubicBezTo>
                  <a:pt x="0" y="435"/>
                  <a:pt x="0" y="433"/>
                  <a:pt x="0" y="432"/>
                </a:cubicBezTo>
                <a:cubicBezTo>
                  <a:pt x="0" y="431"/>
                  <a:pt x="0" y="430"/>
                  <a:pt x="1" y="430"/>
                </a:cubicBezTo>
                <a:cubicBezTo>
                  <a:pt x="1" y="430"/>
                  <a:pt x="1" y="430"/>
                  <a:pt x="1" y="430"/>
                </a:cubicBezTo>
                <a:cubicBezTo>
                  <a:pt x="2" y="430"/>
                  <a:pt x="3" y="431"/>
                  <a:pt x="3" y="432"/>
                </a:cubicBezTo>
                <a:cubicBezTo>
                  <a:pt x="3" y="433"/>
                  <a:pt x="3" y="435"/>
                  <a:pt x="3" y="436"/>
                </a:cubicBezTo>
                <a:cubicBezTo>
                  <a:pt x="3" y="439"/>
                  <a:pt x="3" y="441"/>
                  <a:pt x="3" y="444"/>
                </a:cubicBezTo>
                <a:cubicBezTo>
                  <a:pt x="3" y="445"/>
                  <a:pt x="2" y="445"/>
                  <a:pt x="1" y="445"/>
                </a:cubicBezTo>
                <a:cubicBezTo>
                  <a:pt x="1" y="445"/>
                  <a:pt x="1" y="445"/>
                  <a:pt x="1" y="445"/>
                </a:cubicBezTo>
                <a:close/>
                <a:moveTo>
                  <a:pt x="870" y="439"/>
                </a:moveTo>
                <a:cubicBezTo>
                  <a:pt x="870" y="439"/>
                  <a:pt x="870" y="439"/>
                  <a:pt x="870" y="439"/>
                </a:cubicBezTo>
                <a:cubicBezTo>
                  <a:pt x="869" y="439"/>
                  <a:pt x="869" y="438"/>
                  <a:pt x="869" y="437"/>
                </a:cubicBezTo>
                <a:cubicBezTo>
                  <a:pt x="869" y="436"/>
                  <a:pt x="869" y="436"/>
                  <a:pt x="869" y="436"/>
                </a:cubicBezTo>
                <a:cubicBezTo>
                  <a:pt x="869" y="432"/>
                  <a:pt x="868" y="429"/>
                  <a:pt x="868" y="425"/>
                </a:cubicBezTo>
                <a:cubicBezTo>
                  <a:pt x="868" y="425"/>
                  <a:pt x="869" y="424"/>
                  <a:pt x="870" y="424"/>
                </a:cubicBezTo>
                <a:cubicBezTo>
                  <a:pt x="871" y="424"/>
                  <a:pt x="871" y="424"/>
                  <a:pt x="871" y="425"/>
                </a:cubicBezTo>
                <a:cubicBezTo>
                  <a:pt x="871" y="429"/>
                  <a:pt x="872" y="432"/>
                  <a:pt x="872" y="436"/>
                </a:cubicBezTo>
                <a:cubicBezTo>
                  <a:pt x="872" y="437"/>
                  <a:pt x="872" y="437"/>
                  <a:pt x="872" y="437"/>
                </a:cubicBezTo>
                <a:cubicBezTo>
                  <a:pt x="872" y="438"/>
                  <a:pt x="871" y="439"/>
                  <a:pt x="870" y="439"/>
                </a:cubicBezTo>
                <a:close/>
                <a:moveTo>
                  <a:pt x="1" y="421"/>
                </a:moveTo>
                <a:cubicBezTo>
                  <a:pt x="1" y="421"/>
                  <a:pt x="1" y="421"/>
                  <a:pt x="1" y="421"/>
                </a:cubicBezTo>
                <a:cubicBezTo>
                  <a:pt x="1" y="421"/>
                  <a:pt x="0" y="421"/>
                  <a:pt x="0" y="420"/>
                </a:cubicBezTo>
                <a:cubicBezTo>
                  <a:pt x="0" y="416"/>
                  <a:pt x="0" y="412"/>
                  <a:pt x="1" y="408"/>
                </a:cubicBezTo>
                <a:cubicBezTo>
                  <a:pt x="1" y="407"/>
                  <a:pt x="1" y="406"/>
                  <a:pt x="2" y="406"/>
                </a:cubicBezTo>
                <a:cubicBezTo>
                  <a:pt x="3" y="406"/>
                  <a:pt x="4" y="407"/>
                  <a:pt x="4" y="408"/>
                </a:cubicBezTo>
                <a:cubicBezTo>
                  <a:pt x="3" y="412"/>
                  <a:pt x="3" y="416"/>
                  <a:pt x="3" y="420"/>
                </a:cubicBezTo>
                <a:cubicBezTo>
                  <a:pt x="3" y="421"/>
                  <a:pt x="2" y="421"/>
                  <a:pt x="1" y="421"/>
                </a:cubicBezTo>
                <a:close/>
                <a:moveTo>
                  <a:pt x="869" y="415"/>
                </a:moveTo>
                <a:cubicBezTo>
                  <a:pt x="869" y="415"/>
                  <a:pt x="868" y="414"/>
                  <a:pt x="868" y="413"/>
                </a:cubicBezTo>
                <a:cubicBezTo>
                  <a:pt x="868" y="409"/>
                  <a:pt x="867" y="405"/>
                  <a:pt x="867" y="402"/>
                </a:cubicBezTo>
                <a:cubicBezTo>
                  <a:pt x="867" y="401"/>
                  <a:pt x="868" y="400"/>
                  <a:pt x="869" y="400"/>
                </a:cubicBezTo>
                <a:cubicBezTo>
                  <a:pt x="869" y="400"/>
                  <a:pt x="870" y="400"/>
                  <a:pt x="870" y="401"/>
                </a:cubicBezTo>
                <a:cubicBezTo>
                  <a:pt x="870" y="405"/>
                  <a:pt x="871" y="409"/>
                  <a:pt x="871" y="413"/>
                </a:cubicBezTo>
                <a:cubicBezTo>
                  <a:pt x="871" y="414"/>
                  <a:pt x="870" y="415"/>
                  <a:pt x="870" y="415"/>
                </a:cubicBezTo>
                <a:cubicBezTo>
                  <a:pt x="869" y="415"/>
                  <a:pt x="869" y="415"/>
                  <a:pt x="869" y="415"/>
                </a:cubicBezTo>
                <a:close/>
                <a:moveTo>
                  <a:pt x="3" y="397"/>
                </a:moveTo>
                <a:cubicBezTo>
                  <a:pt x="3" y="397"/>
                  <a:pt x="3" y="397"/>
                  <a:pt x="3" y="397"/>
                </a:cubicBezTo>
                <a:cubicBezTo>
                  <a:pt x="2" y="397"/>
                  <a:pt x="1" y="397"/>
                  <a:pt x="1" y="396"/>
                </a:cubicBezTo>
                <a:cubicBezTo>
                  <a:pt x="2" y="392"/>
                  <a:pt x="2" y="388"/>
                  <a:pt x="3" y="384"/>
                </a:cubicBezTo>
                <a:cubicBezTo>
                  <a:pt x="3" y="383"/>
                  <a:pt x="4" y="382"/>
                  <a:pt x="4" y="383"/>
                </a:cubicBezTo>
                <a:cubicBezTo>
                  <a:pt x="5" y="383"/>
                  <a:pt x="6" y="383"/>
                  <a:pt x="6" y="384"/>
                </a:cubicBezTo>
                <a:cubicBezTo>
                  <a:pt x="5" y="388"/>
                  <a:pt x="5" y="392"/>
                  <a:pt x="4" y="396"/>
                </a:cubicBezTo>
                <a:cubicBezTo>
                  <a:pt x="4" y="397"/>
                  <a:pt x="4" y="397"/>
                  <a:pt x="3" y="397"/>
                </a:cubicBezTo>
                <a:close/>
                <a:moveTo>
                  <a:pt x="868" y="391"/>
                </a:moveTo>
                <a:cubicBezTo>
                  <a:pt x="867" y="391"/>
                  <a:pt x="866" y="390"/>
                  <a:pt x="866" y="390"/>
                </a:cubicBezTo>
                <a:cubicBezTo>
                  <a:pt x="866" y="386"/>
                  <a:pt x="865" y="382"/>
                  <a:pt x="865" y="378"/>
                </a:cubicBezTo>
                <a:cubicBezTo>
                  <a:pt x="865" y="377"/>
                  <a:pt x="865" y="376"/>
                  <a:pt x="866" y="376"/>
                </a:cubicBezTo>
                <a:cubicBezTo>
                  <a:pt x="867" y="376"/>
                  <a:pt x="868" y="377"/>
                  <a:pt x="868" y="377"/>
                </a:cubicBezTo>
                <a:cubicBezTo>
                  <a:pt x="868" y="381"/>
                  <a:pt x="869" y="385"/>
                  <a:pt x="869" y="389"/>
                </a:cubicBezTo>
                <a:cubicBezTo>
                  <a:pt x="869" y="390"/>
                  <a:pt x="869" y="391"/>
                  <a:pt x="868" y="391"/>
                </a:cubicBezTo>
                <a:cubicBezTo>
                  <a:pt x="868" y="391"/>
                  <a:pt x="868" y="391"/>
                  <a:pt x="868" y="391"/>
                </a:cubicBezTo>
                <a:close/>
                <a:moveTo>
                  <a:pt x="6" y="374"/>
                </a:moveTo>
                <a:cubicBezTo>
                  <a:pt x="6" y="374"/>
                  <a:pt x="6" y="374"/>
                  <a:pt x="6" y="374"/>
                </a:cubicBezTo>
                <a:cubicBezTo>
                  <a:pt x="5" y="373"/>
                  <a:pt x="4" y="373"/>
                  <a:pt x="4" y="372"/>
                </a:cubicBezTo>
                <a:cubicBezTo>
                  <a:pt x="5" y="368"/>
                  <a:pt x="6" y="364"/>
                  <a:pt x="6" y="360"/>
                </a:cubicBezTo>
                <a:cubicBezTo>
                  <a:pt x="6" y="359"/>
                  <a:pt x="7" y="359"/>
                  <a:pt x="8" y="359"/>
                </a:cubicBezTo>
                <a:cubicBezTo>
                  <a:pt x="9" y="359"/>
                  <a:pt x="9" y="360"/>
                  <a:pt x="9" y="361"/>
                </a:cubicBezTo>
                <a:cubicBezTo>
                  <a:pt x="8" y="364"/>
                  <a:pt x="8" y="368"/>
                  <a:pt x="7" y="372"/>
                </a:cubicBezTo>
                <a:cubicBezTo>
                  <a:pt x="7" y="373"/>
                  <a:pt x="7" y="374"/>
                  <a:pt x="6" y="374"/>
                </a:cubicBezTo>
                <a:close/>
                <a:moveTo>
                  <a:pt x="864" y="367"/>
                </a:moveTo>
                <a:cubicBezTo>
                  <a:pt x="864" y="367"/>
                  <a:pt x="863" y="367"/>
                  <a:pt x="863" y="366"/>
                </a:cubicBezTo>
                <a:cubicBezTo>
                  <a:pt x="862" y="362"/>
                  <a:pt x="862" y="358"/>
                  <a:pt x="861" y="354"/>
                </a:cubicBezTo>
                <a:cubicBezTo>
                  <a:pt x="861" y="353"/>
                  <a:pt x="861" y="353"/>
                  <a:pt x="862" y="352"/>
                </a:cubicBezTo>
                <a:cubicBezTo>
                  <a:pt x="863" y="352"/>
                  <a:pt x="864" y="353"/>
                  <a:pt x="864" y="354"/>
                </a:cubicBezTo>
                <a:cubicBezTo>
                  <a:pt x="865" y="358"/>
                  <a:pt x="865" y="361"/>
                  <a:pt x="866" y="365"/>
                </a:cubicBezTo>
                <a:cubicBezTo>
                  <a:pt x="866" y="366"/>
                  <a:pt x="865" y="367"/>
                  <a:pt x="865" y="367"/>
                </a:cubicBezTo>
                <a:cubicBezTo>
                  <a:pt x="865" y="367"/>
                  <a:pt x="864" y="367"/>
                  <a:pt x="864" y="367"/>
                </a:cubicBezTo>
                <a:close/>
                <a:moveTo>
                  <a:pt x="10" y="350"/>
                </a:moveTo>
                <a:cubicBezTo>
                  <a:pt x="10" y="350"/>
                  <a:pt x="10" y="350"/>
                  <a:pt x="10" y="350"/>
                </a:cubicBezTo>
                <a:cubicBezTo>
                  <a:pt x="9" y="350"/>
                  <a:pt x="8" y="349"/>
                  <a:pt x="8" y="348"/>
                </a:cubicBezTo>
                <a:cubicBezTo>
                  <a:pt x="9" y="344"/>
                  <a:pt x="10" y="340"/>
                  <a:pt x="11" y="336"/>
                </a:cubicBezTo>
                <a:cubicBezTo>
                  <a:pt x="11" y="336"/>
                  <a:pt x="12" y="335"/>
                  <a:pt x="13" y="335"/>
                </a:cubicBezTo>
                <a:cubicBezTo>
                  <a:pt x="14" y="335"/>
                  <a:pt x="14" y="336"/>
                  <a:pt x="14" y="337"/>
                </a:cubicBezTo>
                <a:cubicBezTo>
                  <a:pt x="13" y="341"/>
                  <a:pt x="12" y="345"/>
                  <a:pt x="11" y="349"/>
                </a:cubicBezTo>
                <a:cubicBezTo>
                  <a:pt x="11" y="350"/>
                  <a:pt x="11" y="350"/>
                  <a:pt x="10" y="350"/>
                </a:cubicBezTo>
                <a:close/>
                <a:moveTo>
                  <a:pt x="860" y="344"/>
                </a:moveTo>
                <a:cubicBezTo>
                  <a:pt x="859" y="344"/>
                  <a:pt x="859" y="343"/>
                  <a:pt x="858" y="342"/>
                </a:cubicBezTo>
                <a:cubicBezTo>
                  <a:pt x="858" y="339"/>
                  <a:pt x="857" y="335"/>
                  <a:pt x="856" y="331"/>
                </a:cubicBezTo>
                <a:cubicBezTo>
                  <a:pt x="855" y="330"/>
                  <a:pt x="856" y="329"/>
                  <a:pt x="857" y="329"/>
                </a:cubicBezTo>
                <a:cubicBezTo>
                  <a:pt x="858" y="329"/>
                  <a:pt x="858" y="329"/>
                  <a:pt x="859" y="330"/>
                </a:cubicBezTo>
                <a:cubicBezTo>
                  <a:pt x="860" y="334"/>
                  <a:pt x="860" y="338"/>
                  <a:pt x="861" y="342"/>
                </a:cubicBezTo>
                <a:cubicBezTo>
                  <a:pt x="862" y="343"/>
                  <a:pt x="861" y="343"/>
                  <a:pt x="860" y="344"/>
                </a:cubicBezTo>
                <a:cubicBezTo>
                  <a:pt x="860" y="344"/>
                  <a:pt x="860" y="344"/>
                  <a:pt x="860" y="344"/>
                </a:cubicBezTo>
                <a:close/>
                <a:moveTo>
                  <a:pt x="15" y="327"/>
                </a:moveTo>
                <a:cubicBezTo>
                  <a:pt x="15" y="327"/>
                  <a:pt x="15" y="327"/>
                  <a:pt x="15" y="327"/>
                </a:cubicBezTo>
                <a:cubicBezTo>
                  <a:pt x="14" y="326"/>
                  <a:pt x="14" y="326"/>
                  <a:pt x="14" y="325"/>
                </a:cubicBezTo>
                <a:cubicBezTo>
                  <a:pt x="15" y="321"/>
                  <a:pt x="16" y="317"/>
                  <a:pt x="17" y="313"/>
                </a:cubicBezTo>
                <a:cubicBezTo>
                  <a:pt x="17" y="312"/>
                  <a:pt x="18" y="312"/>
                  <a:pt x="19" y="312"/>
                </a:cubicBezTo>
                <a:cubicBezTo>
                  <a:pt x="20" y="312"/>
                  <a:pt x="20" y="313"/>
                  <a:pt x="20" y="314"/>
                </a:cubicBezTo>
                <a:cubicBezTo>
                  <a:pt x="19" y="318"/>
                  <a:pt x="18" y="322"/>
                  <a:pt x="17" y="326"/>
                </a:cubicBezTo>
                <a:cubicBezTo>
                  <a:pt x="17" y="326"/>
                  <a:pt x="16" y="327"/>
                  <a:pt x="15" y="327"/>
                </a:cubicBezTo>
                <a:close/>
                <a:moveTo>
                  <a:pt x="854" y="320"/>
                </a:moveTo>
                <a:cubicBezTo>
                  <a:pt x="853" y="320"/>
                  <a:pt x="853" y="320"/>
                  <a:pt x="853" y="319"/>
                </a:cubicBezTo>
                <a:cubicBezTo>
                  <a:pt x="852" y="315"/>
                  <a:pt x="850" y="312"/>
                  <a:pt x="849" y="308"/>
                </a:cubicBezTo>
                <a:cubicBezTo>
                  <a:pt x="849" y="307"/>
                  <a:pt x="849" y="306"/>
                  <a:pt x="850" y="306"/>
                </a:cubicBezTo>
                <a:cubicBezTo>
                  <a:pt x="851" y="306"/>
                  <a:pt x="852" y="306"/>
                  <a:pt x="852" y="307"/>
                </a:cubicBezTo>
                <a:cubicBezTo>
                  <a:pt x="853" y="311"/>
                  <a:pt x="854" y="315"/>
                  <a:pt x="855" y="318"/>
                </a:cubicBezTo>
                <a:cubicBezTo>
                  <a:pt x="856" y="319"/>
                  <a:pt x="855" y="320"/>
                  <a:pt x="854" y="320"/>
                </a:cubicBezTo>
                <a:cubicBezTo>
                  <a:pt x="854" y="320"/>
                  <a:pt x="854" y="320"/>
                  <a:pt x="854" y="320"/>
                </a:cubicBezTo>
                <a:close/>
                <a:moveTo>
                  <a:pt x="22" y="304"/>
                </a:moveTo>
                <a:cubicBezTo>
                  <a:pt x="22" y="304"/>
                  <a:pt x="22" y="304"/>
                  <a:pt x="22" y="304"/>
                </a:cubicBezTo>
                <a:cubicBezTo>
                  <a:pt x="21" y="303"/>
                  <a:pt x="20" y="302"/>
                  <a:pt x="21" y="302"/>
                </a:cubicBezTo>
                <a:cubicBezTo>
                  <a:pt x="22" y="298"/>
                  <a:pt x="23" y="294"/>
                  <a:pt x="25" y="290"/>
                </a:cubicBezTo>
                <a:cubicBezTo>
                  <a:pt x="25" y="289"/>
                  <a:pt x="26" y="289"/>
                  <a:pt x="27" y="289"/>
                </a:cubicBezTo>
                <a:cubicBezTo>
                  <a:pt x="27" y="290"/>
                  <a:pt x="28" y="290"/>
                  <a:pt x="27" y="291"/>
                </a:cubicBezTo>
                <a:cubicBezTo>
                  <a:pt x="26" y="295"/>
                  <a:pt x="25" y="299"/>
                  <a:pt x="24" y="303"/>
                </a:cubicBezTo>
                <a:cubicBezTo>
                  <a:pt x="23" y="303"/>
                  <a:pt x="23" y="304"/>
                  <a:pt x="22" y="304"/>
                </a:cubicBezTo>
                <a:close/>
                <a:moveTo>
                  <a:pt x="847" y="297"/>
                </a:moveTo>
                <a:cubicBezTo>
                  <a:pt x="846" y="297"/>
                  <a:pt x="846" y="297"/>
                  <a:pt x="846" y="296"/>
                </a:cubicBezTo>
                <a:cubicBezTo>
                  <a:pt x="844" y="293"/>
                  <a:pt x="843" y="289"/>
                  <a:pt x="842" y="285"/>
                </a:cubicBezTo>
                <a:cubicBezTo>
                  <a:pt x="841" y="284"/>
                  <a:pt x="842" y="283"/>
                  <a:pt x="842" y="283"/>
                </a:cubicBezTo>
                <a:cubicBezTo>
                  <a:pt x="843" y="283"/>
                  <a:pt x="844" y="283"/>
                  <a:pt x="844" y="284"/>
                </a:cubicBezTo>
                <a:cubicBezTo>
                  <a:pt x="846" y="288"/>
                  <a:pt x="847" y="292"/>
                  <a:pt x="848" y="295"/>
                </a:cubicBezTo>
                <a:cubicBezTo>
                  <a:pt x="849" y="296"/>
                  <a:pt x="848" y="297"/>
                  <a:pt x="847" y="297"/>
                </a:cubicBezTo>
                <a:cubicBezTo>
                  <a:pt x="847" y="297"/>
                  <a:pt x="847" y="297"/>
                  <a:pt x="847" y="297"/>
                </a:cubicBezTo>
                <a:close/>
                <a:moveTo>
                  <a:pt x="30" y="281"/>
                </a:moveTo>
                <a:cubicBezTo>
                  <a:pt x="30" y="281"/>
                  <a:pt x="30" y="281"/>
                  <a:pt x="30" y="281"/>
                </a:cubicBezTo>
                <a:cubicBezTo>
                  <a:pt x="29" y="281"/>
                  <a:pt x="28" y="280"/>
                  <a:pt x="29" y="279"/>
                </a:cubicBezTo>
                <a:cubicBezTo>
                  <a:pt x="30" y="275"/>
                  <a:pt x="32" y="271"/>
                  <a:pt x="33" y="268"/>
                </a:cubicBezTo>
                <a:cubicBezTo>
                  <a:pt x="34" y="267"/>
                  <a:pt x="35" y="267"/>
                  <a:pt x="35" y="267"/>
                </a:cubicBezTo>
                <a:cubicBezTo>
                  <a:pt x="36" y="267"/>
                  <a:pt x="36" y="268"/>
                  <a:pt x="36" y="269"/>
                </a:cubicBezTo>
                <a:cubicBezTo>
                  <a:pt x="35" y="273"/>
                  <a:pt x="33" y="276"/>
                  <a:pt x="32" y="280"/>
                </a:cubicBezTo>
                <a:cubicBezTo>
                  <a:pt x="31" y="281"/>
                  <a:pt x="31" y="281"/>
                  <a:pt x="30" y="281"/>
                </a:cubicBezTo>
                <a:close/>
                <a:moveTo>
                  <a:pt x="839" y="275"/>
                </a:moveTo>
                <a:cubicBezTo>
                  <a:pt x="838" y="275"/>
                  <a:pt x="837" y="275"/>
                  <a:pt x="837" y="274"/>
                </a:cubicBezTo>
                <a:cubicBezTo>
                  <a:pt x="836" y="270"/>
                  <a:pt x="834" y="267"/>
                  <a:pt x="833" y="263"/>
                </a:cubicBezTo>
                <a:cubicBezTo>
                  <a:pt x="832" y="262"/>
                  <a:pt x="833" y="261"/>
                  <a:pt x="833" y="261"/>
                </a:cubicBezTo>
                <a:cubicBezTo>
                  <a:pt x="834" y="261"/>
                  <a:pt x="835" y="261"/>
                  <a:pt x="835" y="262"/>
                </a:cubicBezTo>
                <a:cubicBezTo>
                  <a:pt x="837" y="265"/>
                  <a:pt x="838" y="269"/>
                  <a:pt x="840" y="273"/>
                </a:cubicBezTo>
                <a:cubicBezTo>
                  <a:pt x="840" y="274"/>
                  <a:pt x="840" y="275"/>
                  <a:pt x="839" y="275"/>
                </a:cubicBezTo>
                <a:cubicBezTo>
                  <a:pt x="839" y="275"/>
                  <a:pt x="839" y="275"/>
                  <a:pt x="839" y="275"/>
                </a:cubicBezTo>
                <a:close/>
                <a:moveTo>
                  <a:pt x="39" y="259"/>
                </a:moveTo>
                <a:cubicBezTo>
                  <a:pt x="39" y="259"/>
                  <a:pt x="39" y="259"/>
                  <a:pt x="39" y="259"/>
                </a:cubicBezTo>
                <a:cubicBezTo>
                  <a:pt x="38" y="258"/>
                  <a:pt x="38" y="257"/>
                  <a:pt x="38" y="257"/>
                </a:cubicBezTo>
                <a:cubicBezTo>
                  <a:pt x="40" y="253"/>
                  <a:pt x="41" y="249"/>
                  <a:pt x="43" y="246"/>
                </a:cubicBezTo>
                <a:cubicBezTo>
                  <a:pt x="44" y="245"/>
                  <a:pt x="45" y="245"/>
                  <a:pt x="45" y="245"/>
                </a:cubicBezTo>
                <a:cubicBezTo>
                  <a:pt x="46" y="245"/>
                  <a:pt x="46" y="246"/>
                  <a:pt x="46" y="247"/>
                </a:cubicBezTo>
                <a:cubicBezTo>
                  <a:pt x="44" y="251"/>
                  <a:pt x="43" y="254"/>
                  <a:pt x="41" y="258"/>
                </a:cubicBezTo>
                <a:cubicBezTo>
                  <a:pt x="41" y="258"/>
                  <a:pt x="40" y="259"/>
                  <a:pt x="39" y="259"/>
                </a:cubicBezTo>
                <a:close/>
                <a:moveTo>
                  <a:pt x="829" y="253"/>
                </a:moveTo>
                <a:cubicBezTo>
                  <a:pt x="828" y="253"/>
                  <a:pt x="828" y="253"/>
                  <a:pt x="828" y="252"/>
                </a:cubicBezTo>
                <a:cubicBezTo>
                  <a:pt x="826" y="249"/>
                  <a:pt x="824" y="245"/>
                  <a:pt x="822" y="241"/>
                </a:cubicBezTo>
                <a:cubicBezTo>
                  <a:pt x="822" y="241"/>
                  <a:pt x="822" y="240"/>
                  <a:pt x="823" y="239"/>
                </a:cubicBezTo>
                <a:cubicBezTo>
                  <a:pt x="824" y="239"/>
                  <a:pt x="825" y="239"/>
                  <a:pt x="825" y="240"/>
                </a:cubicBezTo>
                <a:cubicBezTo>
                  <a:pt x="827" y="244"/>
                  <a:pt x="829" y="247"/>
                  <a:pt x="830" y="251"/>
                </a:cubicBezTo>
                <a:cubicBezTo>
                  <a:pt x="831" y="252"/>
                  <a:pt x="830" y="253"/>
                  <a:pt x="830" y="253"/>
                </a:cubicBezTo>
                <a:cubicBezTo>
                  <a:pt x="829" y="253"/>
                  <a:pt x="829" y="253"/>
                  <a:pt x="829" y="253"/>
                </a:cubicBezTo>
                <a:close/>
                <a:moveTo>
                  <a:pt x="50" y="237"/>
                </a:moveTo>
                <a:cubicBezTo>
                  <a:pt x="50" y="237"/>
                  <a:pt x="50" y="237"/>
                  <a:pt x="49" y="237"/>
                </a:cubicBezTo>
                <a:cubicBezTo>
                  <a:pt x="49" y="237"/>
                  <a:pt x="48" y="236"/>
                  <a:pt x="49" y="235"/>
                </a:cubicBezTo>
                <a:cubicBezTo>
                  <a:pt x="51" y="231"/>
                  <a:pt x="52" y="228"/>
                  <a:pt x="54" y="224"/>
                </a:cubicBezTo>
                <a:cubicBezTo>
                  <a:pt x="55" y="224"/>
                  <a:pt x="56" y="223"/>
                  <a:pt x="56" y="224"/>
                </a:cubicBezTo>
                <a:cubicBezTo>
                  <a:pt x="57" y="224"/>
                  <a:pt x="57" y="225"/>
                  <a:pt x="57" y="226"/>
                </a:cubicBezTo>
                <a:cubicBezTo>
                  <a:pt x="55" y="229"/>
                  <a:pt x="53" y="233"/>
                  <a:pt x="51" y="236"/>
                </a:cubicBezTo>
                <a:cubicBezTo>
                  <a:pt x="51" y="237"/>
                  <a:pt x="51" y="237"/>
                  <a:pt x="50" y="237"/>
                </a:cubicBezTo>
                <a:close/>
                <a:moveTo>
                  <a:pt x="818" y="232"/>
                </a:moveTo>
                <a:cubicBezTo>
                  <a:pt x="818" y="232"/>
                  <a:pt x="817" y="231"/>
                  <a:pt x="817" y="231"/>
                </a:cubicBezTo>
                <a:cubicBezTo>
                  <a:pt x="815" y="227"/>
                  <a:pt x="813" y="224"/>
                  <a:pt x="811" y="220"/>
                </a:cubicBezTo>
                <a:cubicBezTo>
                  <a:pt x="811" y="220"/>
                  <a:pt x="811" y="219"/>
                  <a:pt x="812" y="218"/>
                </a:cubicBezTo>
                <a:cubicBezTo>
                  <a:pt x="812" y="218"/>
                  <a:pt x="813" y="218"/>
                  <a:pt x="814" y="219"/>
                </a:cubicBezTo>
                <a:cubicBezTo>
                  <a:pt x="816" y="222"/>
                  <a:pt x="818" y="226"/>
                  <a:pt x="820" y="229"/>
                </a:cubicBezTo>
                <a:cubicBezTo>
                  <a:pt x="820" y="230"/>
                  <a:pt x="820" y="231"/>
                  <a:pt x="819" y="231"/>
                </a:cubicBezTo>
                <a:cubicBezTo>
                  <a:pt x="819" y="232"/>
                  <a:pt x="819" y="232"/>
                  <a:pt x="818" y="232"/>
                </a:cubicBezTo>
                <a:close/>
                <a:moveTo>
                  <a:pt x="62" y="216"/>
                </a:moveTo>
                <a:cubicBezTo>
                  <a:pt x="61" y="216"/>
                  <a:pt x="61" y="216"/>
                  <a:pt x="61" y="216"/>
                </a:cubicBezTo>
                <a:cubicBezTo>
                  <a:pt x="60" y="215"/>
                  <a:pt x="60" y="215"/>
                  <a:pt x="60" y="214"/>
                </a:cubicBezTo>
                <a:cubicBezTo>
                  <a:pt x="62" y="210"/>
                  <a:pt x="65" y="207"/>
                  <a:pt x="67" y="204"/>
                </a:cubicBezTo>
                <a:cubicBezTo>
                  <a:pt x="67" y="203"/>
                  <a:pt x="68" y="203"/>
                  <a:pt x="69" y="203"/>
                </a:cubicBezTo>
                <a:cubicBezTo>
                  <a:pt x="69" y="204"/>
                  <a:pt x="70" y="204"/>
                  <a:pt x="69" y="205"/>
                </a:cubicBezTo>
                <a:cubicBezTo>
                  <a:pt x="67" y="209"/>
                  <a:pt x="65" y="212"/>
                  <a:pt x="63" y="215"/>
                </a:cubicBezTo>
                <a:cubicBezTo>
                  <a:pt x="63" y="216"/>
                  <a:pt x="62" y="216"/>
                  <a:pt x="62" y="216"/>
                </a:cubicBezTo>
                <a:close/>
                <a:moveTo>
                  <a:pt x="806" y="211"/>
                </a:moveTo>
                <a:cubicBezTo>
                  <a:pt x="806" y="211"/>
                  <a:pt x="805" y="211"/>
                  <a:pt x="805" y="210"/>
                </a:cubicBezTo>
                <a:cubicBezTo>
                  <a:pt x="803" y="207"/>
                  <a:pt x="801" y="203"/>
                  <a:pt x="799" y="200"/>
                </a:cubicBezTo>
                <a:cubicBezTo>
                  <a:pt x="798" y="199"/>
                  <a:pt x="798" y="198"/>
                  <a:pt x="799" y="198"/>
                </a:cubicBezTo>
                <a:cubicBezTo>
                  <a:pt x="800" y="198"/>
                  <a:pt x="801" y="198"/>
                  <a:pt x="801" y="198"/>
                </a:cubicBezTo>
                <a:cubicBezTo>
                  <a:pt x="803" y="202"/>
                  <a:pt x="806" y="205"/>
                  <a:pt x="808" y="209"/>
                </a:cubicBezTo>
                <a:cubicBezTo>
                  <a:pt x="808" y="209"/>
                  <a:pt x="808" y="210"/>
                  <a:pt x="807" y="211"/>
                </a:cubicBezTo>
                <a:cubicBezTo>
                  <a:pt x="807" y="211"/>
                  <a:pt x="807" y="211"/>
                  <a:pt x="806" y="211"/>
                </a:cubicBezTo>
                <a:close/>
                <a:moveTo>
                  <a:pt x="75" y="196"/>
                </a:moveTo>
                <a:cubicBezTo>
                  <a:pt x="74" y="196"/>
                  <a:pt x="74" y="196"/>
                  <a:pt x="74" y="196"/>
                </a:cubicBezTo>
                <a:cubicBezTo>
                  <a:pt x="73" y="195"/>
                  <a:pt x="73" y="194"/>
                  <a:pt x="73" y="193"/>
                </a:cubicBezTo>
                <a:cubicBezTo>
                  <a:pt x="76" y="190"/>
                  <a:pt x="78" y="187"/>
                  <a:pt x="80" y="184"/>
                </a:cubicBezTo>
                <a:cubicBezTo>
                  <a:pt x="81" y="183"/>
                  <a:pt x="82" y="183"/>
                  <a:pt x="82" y="183"/>
                </a:cubicBezTo>
                <a:cubicBezTo>
                  <a:pt x="83" y="184"/>
                  <a:pt x="83" y="185"/>
                  <a:pt x="83" y="185"/>
                </a:cubicBezTo>
                <a:cubicBezTo>
                  <a:pt x="80" y="189"/>
                  <a:pt x="78" y="192"/>
                  <a:pt x="76" y="195"/>
                </a:cubicBezTo>
                <a:cubicBezTo>
                  <a:pt x="75" y="196"/>
                  <a:pt x="75" y="196"/>
                  <a:pt x="75" y="196"/>
                </a:cubicBezTo>
                <a:close/>
                <a:moveTo>
                  <a:pt x="793" y="191"/>
                </a:moveTo>
                <a:cubicBezTo>
                  <a:pt x="793" y="191"/>
                  <a:pt x="792" y="191"/>
                  <a:pt x="792" y="190"/>
                </a:cubicBezTo>
                <a:cubicBezTo>
                  <a:pt x="790" y="187"/>
                  <a:pt x="787" y="184"/>
                  <a:pt x="785" y="180"/>
                </a:cubicBezTo>
                <a:cubicBezTo>
                  <a:pt x="785" y="180"/>
                  <a:pt x="785" y="179"/>
                  <a:pt x="785" y="178"/>
                </a:cubicBezTo>
                <a:cubicBezTo>
                  <a:pt x="786" y="178"/>
                  <a:pt x="787" y="178"/>
                  <a:pt x="788" y="179"/>
                </a:cubicBezTo>
                <a:cubicBezTo>
                  <a:pt x="790" y="182"/>
                  <a:pt x="792" y="185"/>
                  <a:pt x="794" y="188"/>
                </a:cubicBezTo>
                <a:cubicBezTo>
                  <a:pt x="795" y="189"/>
                  <a:pt x="795" y="190"/>
                  <a:pt x="794" y="191"/>
                </a:cubicBezTo>
                <a:cubicBezTo>
                  <a:pt x="794" y="191"/>
                  <a:pt x="794" y="191"/>
                  <a:pt x="793" y="191"/>
                </a:cubicBezTo>
                <a:close/>
                <a:moveTo>
                  <a:pt x="88" y="176"/>
                </a:moveTo>
                <a:cubicBezTo>
                  <a:pt x="88" y="176"/>
                  <a:pt x="88" y="176"/>
                  <a:pt x="88" y="176"/>
                </a:cubicBezTo>
                <a:cubicBezTo>
                  <a:pt x="87" y="175"/>
                  <a:pt x="87" y="174"/>
                  <a:pt x="87" y="174"/>
                </a:cubicBezTo>
                <a:cubicBezTo>
                  <a:pt x="90" y="171"/>
                  <a:pt x="92" y="167"/>
                  <a:pt x="95" y="164"/>
                </a:cubicBezTo>
                <a:cubicBezTo>
                  <a:pt x="95" y="164"/>
                  <a:pt x="96" y="164"/>
                  <a:pt x="97" y="164"/>
                </a:cubicBezTo>
                <a:cubicBezTo>
                  <a:pt x="97" y="165"/>
                  <a:pt x="97" y="166"/>
                  <a:pt x="97" y="166"/>
                </a:cubicBezTo>
                <a:cubicBezTo>
                  <a:pt x="94" y="169"/>
                  <a:pt x="92" y="172"/>
                  <a:pt x="90" y="176"/>
                </a:cubicBezTo>
                <a:cubicBezTo>
                  <a:pt x="89" y="176"/>
                  <a:pt x="89" y="176"/>
                  <a:pt x="88" y="176"/>
                </a:cubicBezTo>
                <a:close/>
                <a:moveTo>
                  <a:pt x="779" y="171"/>
                </a:moveTo>
                <a:cubicBezTo>
                  <a:pt x="779" y="171"/>
                  <a:pt x="778" y="171"/>
                  <a:pt x="778" y="171"/>
                </a:cubicBezTo>
                <a:cubicBezTo>
                  <a:pt x="775" y="168"/>
                  <a:pt x="773" y="165"/>
                  <a:pt x="770" y="162"/>
                </a:cubicBezTo>
                <a:cubicBezTo>
                  <a:pt x="770" y="161"/>
                  <a:pt x="770" y="160"/>
                  <a:pt x="771" y="159"/>
                </a:cubicBezTo>
                <a:cubicBezTo>
                  <a:pt x="771" y="159"/>
                  <a:pt x="772" y="159"/>
                  <a:pt x="773" y="160"/>
                </a:cubicBezTo>
                <a:cubicBezTo>
                  <a:pt x="775" y="163"/>
                  <a:pt x="778" y="166"/>
                  <a:pt x="780" y="169"/>
                </a:cubicBezTo>
                <a:cubicBezTo>
                  <a:pt x="781" y="170"/>
                  <a:pt x="781" y="171"/>
                  <a:pt x="780" y="171"/>
                </a:cubicBezTo>
                <a:cubicBezTo>
                  <a:pt x="780" y="171"/>
                  <a:pt x="779" y="171"/>
                  <a:pt x="779" y="171"/>
                </a:cubicBezTo>
                <a:close/>
                <a:moveTo>
                  <a:pt x="103" y="157"/>
                </a:moveTo>
                <a:cubicBezTo>
                  <a:pt x="103" y="157"/>
                  <a:pt x="103" y="157"/>
                  <a:pt x="102" y="157"/>
                </a:cubicBezTo>
                <a:cubicBezTo>
                  <a:pt x="102" y="157"/>
                  <a:pt x="102" y="156"/>
                  <a:pt x="102" y="155"/>
                </a:cubicBezTo>
                <a:cubicBezTo>
                  <a:pt x="105" y="152"/>
                  <a:pt x="107" y="149"/>
                  <a:pt x="110" y="146"/>
                </a:cubicBezTo>
                <a:cubicBezTo>
                  <a:pt x="111" y="145"/>
                  <a:pt x="112" y="145"/>
                  <a:pt x="112" y="146"/>
                </a:cubicBezTo>
                <a:cubicBezTo>
                  <a:pt x="113" y="146"/>
                  <a:pt x="113" y="147"/>
                  <a:pt x="112" y="148"/>
                </a:cubicBezTo>
                <a:cubicBezTo>
                  <a:pt x="110" y="151"/>
                  <a:pt x="107" y="154"/>
                  <a:pt x="105" y="157"/>
                </a:cubicBezTo>
                <a:cubicBezTo>
                  <a:pt x="104" y="157"/>
                  <a:pt x="104" y="157"/>
                  <a:pt x="103" y="157"/>
                </a:cubicBezTo>
                <a:close/>
                <a:moveTo>
                  <a:pt x="764" y="153"/>
                </a:moveTo>
                <a:cubicBezTo>
                  <a:pt x="763" y="153"/>
                  <a:pt x="763" y="153"/>
                  <a:pt x="763" y="152"/>
                </a:cubicBezTo>
                <a:cubicBezTo>
                  <a:pt x="760" y="149"/>
                  <a:pt x="757" y="146"/>
                  <a:pt x="755" y="144"/>
                </a:cubicBezTo>
                <a:cubicBezTo>
                  <a:pt x="754" y="143"/>
                  <a:pt x="754" y="142"/>
                  <a:pt x="755" y="141"/>
                </a:cubicBezTo>
                <a:cubicBezTo>
                  <a:pt x="756" y="141"/>
                  <a:pt x="756" y="141"/>
                  <a:pt x="757" y="141"/>
                </a:cubicBezTo>
                <a:cubicBezTo>
                  <a:pt x="760" y="144"/>
                  <a:pt x="762" y="147"/>
                  <a:pt x="765" y="150"/>
                </a:cubicBezTo>
                <a:cubicBezTo>
                  <a:pt x="766" y="151"/>
                  <a:pt x="765" y="152"/>
                  <a:pt x="765" y="153"/>
                </a:cubicBezTo>
                <a:cubicBezTo>
                  <a:pt x="765" y="153"/>
                  <a:pt x="764" y="153"/>
                  <a:pt x="764" y="153"/>
                </a:cubicBezTo>
                <a:close/>
                <a:moveTo>
                  <a:pt x="119" y="140"/>
                </a:moveTo>
                <a:cubicBezTo>
                  <a:pt x="119" y="140"/>
                  <a:pt x="119" y="139"/>
                  <a:pt x="118" y="139"/>
                </a:cubicBezTo>
                <a:cubicBezTo>
                  <a:pt x="118" y="139"/>
                  <a:pt x="118" y="138"/>
                  <a:pt x="118" y="137"/>
                </a:cubicBezTo>
                <a:cubicBezTo>
                  <a:pt x="121" y="134"/>
                  <a:pt x="124" y="131"/>
                  <a:pt x="127" y="128"/>
                </a:cubicBezTo>
                <a:cubicBezTo>
                  <a:pt x="127" y="128"/>
                  <a:pt x="128" y="128"/>
                  <a:pt x="129" y="128"/>
                </a:cubicBezTo>
                <a:cubicBezTo>
                  <a:pt x="129" y="129"/>
                  <a:pt x="129" y="130"/>
                  <a:pt x="129" y="130"/>
                </a:cubicBezTo>
                <a:cubicBezTo>
                  <a:pt x="126" y="133"/>
                  <a:pt x="123" y="136"/>
                  <a:pt x="120" y="139"/>
                </a:cubicBezTo>
                <a:cubicBezTo>
                  <a:pt x="120" y="139"/>
                  <a:pt x="120" y="140"/>
                  <a:pt x="119" y="140"/>
                </a:cubicBezTo>
                <a:close/>
                <a:moveTo>
                  <a:pt x="748" y="135"/>
                </a:moveTo>
                <a:cubicBezTo>
                  <a:pt x="747" y="135"/>
                  <a:pt x="747" y="135"/>
                  <a:pt x="747" y="135"/>
                </a:cubicBezTo>
                <a:cubicBezTo>
                  <a:pt x="744" y="132"/>
                  <a:pt x="741" y="129"/>
                  <a:pt x="738" y="126"/>
                </a:cubicBezTo>
                <a:cubicBezTo>
                  <a:pt x="738" y="126"/>
                  <a:pt x="738" y="125"/>
                  <a:pt x="738" y="124"/>
                </a:cubicBezTo>
                <a:cubicBezTo>
                  <a:pt x="739" y="124"/>
                  <a:pt x="740" y="124"/>
                  <a:pt x="740" y="124"/>
                </a:cubicBezTo>
                <a:cubicBezTo>
                  <a:pt x="743" y="127"/>
                  <a:pt x="746" y="130"/>
                  <a:pt x="749" y="133"/>
                </a:cubicBezTo>
                <a:cubicBezTo>
                  <a:pt x="749" y="133"/>
                  <a:pt x="749" y="134"/>
                  <a:pt x="749" y="135"/>
                </a:cubicBezTo>
                <a:cubicBezTo>
                  <a:pt x="748" y="135"/>
                  <a:pt x="748" y="135"/>
                  <a:pt x="748" y="135"/>
                </a:cubicBezTo>
                <a:close/>
                <a:moveTo>
                  <a:pt x="136" y="123"/>
                </a:moveTo>
                <a:cubicBezTo>
                  <a:pt x="136" y="123"/>
                  <a:pt x="136" y="122"/>
                  <a:pt x="135" y="122"/>
                </a:cubicBezTo>
                <a:cubicBezTo>
                  <a:pt x="135" y="121"/>
                  <a:pt x="135" y="121"/>
                  <a:pt x="135" y="120"/>
                </a:cubicBezTo>
                <a:cubicBezTo>
                  <a:pt x="138" y="117"/>
                  <a:pt x="141" y="114"/>
                  <a:pt x="144" y="112"/>
                </a:cubicBezTo>
                <a:cubicBezTo>
                  <a:pt x="145" y="111"/>
                  <a:pt x="146" y="111"/>
                  <a:pt x="146" y="112"/>
                </a:cubicBezTo>
                <a:cubicBezTo>
                  <a:pt x="147" y="113"/>
                  <a:pt x="147" y="113"/>
                  <a:pt x="146" y="114"/>
                </a:cubicBezTo>
                <a:cubicBezTo>
                  <a:pt x="143" y="117"/>
                  <a:pt x="140" y="119"/>
                  <a:pt x="137" y="122"/>
                </a:cubicBezTo>
                <a:cubicBezTo>
                  <a:pt x="137" y="122"/>
                  <a:pt x="137" y="123"/>
                  <a:pt x="136" y="123"/>
                </a:cubicBezTo>
                <a:close/>
                <a:moveTo>
                  <a:pt x="731" y="118"/>
                </a:moveTo>
                <a:cubicBezTo>
                  <a:pt x="730" y="118"/>
                  <a:pt x="730" y="118"/>
                  <a:pt x="730" y="118"/>
                </a:cubicBezTo>
                <a:cubicBezTo>
                  <a:pt x="727" y="115"/>
                  <a:pt x="724" y="113"/>
                  <a:pt x="721" y="110"/>
                </a:cubicBezTo>
                <a:cubicBezTo>
                  <a:pt x="720" y="110"/>
                  <a:pt x="720" y="109"/>
                  <a:pt x="720" y="108"/>
                </a:cubicBezTo>
                <a:cubicBezTo>
                  <a:pt x="721" y="107"/>
                  <a:pt x="722" y="107"/>
                  <a:pt x="723" y="108"/>
                </a:cubicBezTo>
                <a:cubicBezTo>
                  <a:pt x="726" y="110"/>
                  <a:pt x="729" y="113"/>
                  <a:pt x="732" y="116"/>
                </a:cubicBezTo>
                <a:cubicBezTo>
                  <a:pt x="732" y="116"/>
                  <a:pt x="732" y="117"/>
                  <a:pt x="732" y="118"/>
                </a:cubicBezTo>
                <a:cubicBezTo>
                  <a:pt x="731" y="118"/>
                  <a:pt x="731" y="118"/>
                  <a:pt x="731" y="118"/>
                </a:cubicBezTo>
                <a:close/>
                <a:moveTo>
                  <a:pt x="154" y="107"/>
                </a:moveTo>
                <a:cubicBezTo>
                  <a:pt x="154" y="107"/>
                  <a:pt x="153" y="106"/>
                  <a:pt x="153" y="106"/>
                </a:cubicBezTo>
                <a:cubicBezTo>
                  <a:pt x="152" y="105"/>
                  <a:pt x="153" y="104"/>
                  <a:pt x="153" y="104"/>
                </a:cubicBezTo>
                <a:cubicBezTo>
                  <a:pt x="156" y="101"/>
                  <a:pt x="159" y="99"/>
                  <a:pt x="162" y="96"/>
                </a:cubicBezTo>
                <a:cubicBezTo>
                  <a:pt x="163" y="96"/>
                  <a:pt x="164" y="96"/>
                  <a:pt x="165" y="96"/>
                </a:cubicBezTo>
                <a:cubicBezTo>
                  <a:pt x="165" y="97"/>
                  <a:pt x="165" y="98"/>
                  <a:pt x="164" y="99"/>
                </a:cubicBezTo>
                <a:cubicBezTo>
                  <a:pt x="161" y="101"/>
                  <a:pt x="158" y="104"/>
                  <a:pt x="155" y="106"/>
                </a:cubicBezTo>
                <a:cubicBezTo>
                  <a:pt x="155" y="106"/>
                  <a:pt x="154" y="107"/>
                  <a:pt x="154" y="107"/>
                </a:cubicBezTo>
                <a:close/>
                <a:moveTo>
                  <a:pt x="712" y="103"/>
                </a:moveTo>
                <a:cubicBezTo>
                  <a:pt x="712" y="103"/>
                  <a:pt x="712" y="103"/>
                  <a:pt x="712" y="102"/>
                </a:cubicBezTo>
                <a:cubicBezTo>
                  <a:pt x="708" y="100"/>
                  <a:pt x="705" y="97"/>
                  <a:pt x="702" y="95"/>
                </a:cubicBezTo>
                <a:cubicBezTo>
                  <a:pt x="702" y="94"/>
                  <a:pt x="701" y="93"/>
                  <a:pt x="702" y="93"/>
                </a:cubicBezTo>
                <a:cubicBezTo>
                  <a:pt x="702" y="92"/>
                  <a:pt x="703" y="92"/>
                  <a:pt x="704" y="92"/>
                </a:cubicBezTo>
                <a:cubicBezTo>
                  <a:pt x="707" y="95"/>
                  <a:pt x="710" y="97"/>
                  <a:pt x="713" y="100"/>
                </a:cubicBezTo>
                <a:cubicBezTo>
                  <a:pt x="714" y="101"/>
                  <a:pt x="714" y="102"/>
                  <a:pt x="714" y="102"/>
                </a:cubicBezTo>
                <a:cubicBezTo>
                  <a:pt x="713" y="103"/>
                  <a:pt x="713" y="103"/>
                  <a:pt x="712" y="103"/>
                </a:cubicBezTo>
                <a:close/>
                <a:moveTo>
                  <a:pt x="173" y="91"/>
                </a:moveTo>
                <a:cubicBezTo>
                  <a:pt x="172" y="91"/>
                  <a:pt x="172" y="91"/>
                  <a:pt x="172" y="91"/>
                </a:cubicBezTo>
                <a:cubicBezTo>
                  <a:pt x="171" y="90"/>
                  <a:pt x="171" y="89"/>
                  <a:pt x="172" y="89"/>
                </a:cubicBezTo>
                <a:cubicBezTo>
                  <a:pt x="175" y="86"/>
                  <a:pt x="178" y="84"/>
                  <a:pt x="182" y="82"/>
                </a:cubicBezTo>
                <a:cubicBezTo>
                  <a:pt x="182" y="81"/>
                  <a:pt x="183" y="81"/>
                  <a:pt x="184" y="82"/>
                </a:cubicBezTo>
                <a:cubicBezTo>
                  <a:pt x="184" y="83"/>
                  <a:pt x="184" y="84"/>
                  <a:pt x="183" y="84"/>
                </a:cubicBezTo>
                <a:cubicBezTo>
                  <a:pt x="180" y="86"/>
                  <a:pt x="177" y="89"/>
                  <a:pt x="174" y="91"/>
                </a:cubicBezTo>
                <a:cubicBezTo>
                  <a:pt x="173" y="91"/>
                  <a:pt x="173" y="91"/>
                  <a:pt x="173" y="91"/>
                </a:cubicBezTo>
                <a:close/>
                <a:moveTo>
                  <a:pt x="694" y="88"/>
                </a:moveTo>
                <a:cubicBezTo>
                  <a:pt x="693" y="88"/>
                  <a:pt x="693" y="88"/>
                  <a:pt x="693" y="88"/>
                </a:cubicBezTo>
                <a:cubicBezTo>
                  <a:pt x="689" y="85"/>
                  <a:pt x="686" y="83"/>
                  <a:pt x="683" y="81"/>
                </a:cubicBezTo>
                <a:cubicBezTo>
                  <a:pt x="682" y="80"/>
                  <a:pt x="682" y="79"/>
                  <a:pt x="683" y="79"/>
                </a:cubicBezTo>
                <a:cubicBezTo>
                  <a:pt x="683" y="78"/>
                  <a:pt x="684" y="78"/>
                  <a:pt x="685" y="78"/>
                </a:cubicBezTo>
                <a:cubicBezTo>
                  <a:pt x="688" y="80"/>
                  <a:pt x="691" y="83"/>
                  <a:pt x="694" y="85"/>
                </a:cubicBezTo>
                <a:cubicBezTo>
                  <a:pt x="695" y="86"/>
                  <a:pt x="695" y="87"/>
                  <a:pt x="695" y="87"/>
                </a:cubicBezTo>
                <a:cubicBezTo>
                  <a:pt x="694" y="88"/>
                  <a:pt x="694" y="88"/>
                  <a:pt x="694" y="88"/>
                </a:cubicBezTo>
                <a:close/>
                <a:moveTo>
                  <a:pt x="192" y="78"/>
                </a:moveTo>
                <a:cubicBezTo>
                  <a:pt x="192" y="78"/>
                  <a:pt x="191" y="77"/>
                  <a:pt x="191" y="77"/>
                </a:cubicBezTo>
                <a:cubicBezTo>
                  <a:pt x="191" y="76"/>
                  <a:pt x="191" y="75"/>
                  <a:pt x="191" y="75"/>
                </a:cubicBezTo>
                <a:cubicBezTo>
                  <a:pt x="195" y="73"/>
                  <a:pt x="198" y="70"/>
                  <a:pt x="201" y="68"/>
                </a:cubicBezTo>
                <a:cubicBezTo>
                  <a:pt x="202" y="68"/>
                  <a:pt x="203" y="68"/>
                  <a:pt x="204" y="69"/>
                </a:cubicBezTo>
                <a:cubicBezTo>
                  <a:pt x="204" y="69"/>
                  <a:pt x="204" y="70"/>
                  <a:pt x="203" y="71"/>
                </a:cubicBezTo>
                <a:cubicBezTo>
                  <a:pt x="200" y="73"/>
                  <a:pt x="196" y="75"/>
                  <a:pt x="193" y="77"/>
                </a:cubicBezTo>
                <a:cubicBezTo>
                  <a:pt x="193" y="77"/>
                  <a:pt x="193" y="78"/>
                  <a:pt x="192" y="78"/>
                </a:cubicBezTo>
                <a:close/>
                <a:moveTo>
                  <a:pt x="674" y="74"/>
                </a:moveTo>
                <a:cubicBezTo>
                  <a:pt x="674" y="74"/>
                  <a:pt x="673" y="74"/>
                  <a:pt x="673" y="74"/>
                </a:cubicBezTo>
                <a:cubicBezTo>
                  <a:pt x="670" y="72"/>
                  <a:pt x="666" y="70"/>
                  <a:pt x="663" y="67"/>
                </a:cubicBezTo>
                <a:cubicBezTo>
                  <a:pt x="662" y="67"/>
                  <a:pt x="662" y="66"/>
                  <a:pt x="662" y="65"/>
                </a:cubicBezTo>
                <a:cubicBezTo>
                  <a:pt x="663" y="65"/>
                  <a:pt x="664" y="64"/>
                  <a:pt x="665" y="65"/>
                </a:cubicBezTo>
                <a:cubicBezTo>
                  <a:pt x="668" y="67"/>
                  <a:pt x="671" y="69"/>
                  <a:pt x="675" y="71"/>
                </a:cubicBezTo>
                <a:cubicBezTo>
                  <a:pt x="675" y="72"/>
                  <a:pt x="676" y="73"/>
                  <a:pt x="675" y="73"/>
                </a:cubicBezTo>
                <a:cubicBezTo>
                  <a:pt x="675" y="74"/>
                  <a:pt x="674" y="74"/>
                  <a:pt x="674" y="74"/>
                </a:cubicBezTo>
                <a:close/>
                <a:moveTo>
                  <a:pt x="212" y="65"/>
                </a:moveTo>
                <a:cubicBezTo>
                  <a:pt x="212" y="65"/>
                  <a:pt x="211" y="64"/>
                  <a:pt x="211" y="64"/>
                </a:cubicBezTo>
                <a:cubicBezTo>
                  <a:pt x="211" y="63"/>
                  <a:pt x="211" y="62"/>
                  <a:pt x="212" y="62"/>
                </a:cubicBezTo>
                <a:cubicBezTo>
                  <a:pt x="215" y="60"/>
                  <a:pt x="219" y="58"/>
                  <a:pt x="222" y="56"/>
                </a:cubicBezTo>
                <a:cubicBezTo>
                  <a:pt x="223" y="55"/>
                  <a:pt x="224" y="56"/>
                  <a:pt x="224" y="56"/>
                </a:cubicBezTo>
                <a:cubicBezTo>
                  <a:pt x="225" y="57"/>
                  <a:pt x="224" y="58"/>
                  <a:pt x="224" y="58"/>
                </a:cubicBezTo>
                <a:cubicBezTo>
                  <a:pt x="220" y="60"/>
                  <a:pt x="217" y="62"/>
                  <a:pt x="213" y="64"/>
                </a:cubicBezTo>
                <a:cubicBezTo>
                  <a:pt x="213" y="65"/>
                  <a:pt x="213" y="65"/>
                  <a:pt x="212" y="65"/>
                </a:cubicBezTo>
                <a:close/>
                <a:moveTo>
                  <a:pt x="653" y="62"/>
                </a:moveTo>
                <a:cubicBezTo>
                  <a:pt x="653" y="62"/>
                  <a:pt x="653" y="61"/>
                  <a:pt x="653" y="61"/>
                </a:cubicBezTo>
                <a:cubicBezTo>
                  <a:pt x="649" y="59"/>
                  <a:pt x="646" y="57"/>
                  <a:pt x="642" y="55"/>
                </a:cubicBezTo>
                <a:cubicBezTo>
                  <a:pt x="642" y="55"/>
                  <a:pt x="641" y="54"/>
                  <a:pt x="642" y="53"/>
                </a:cubicBezTo>
                <a:cubicBezTo>
                  <a:pt x="642" y="53"/>
                  <a:pt x="643" y="52"/>
                  <a:pt x="644" y="53"/>
                </a:cubicBezTo>
                <a:cubicBezTo>
                  <a:pt x="647" y="55"/>
                  <a:pt x="651" y="57"/>
                  <a:pt x="654" y="59"/>
                </a:cubicBezTo>
                <a:cubicBezTo>
                  <a:pt x="655" y="59"/>
                  <a:pt x="655" y="60"/>
                  <a:pt x="655" y="61"/>
                </a:cubicBezTo>
                <a:cubicBezTo>
                  <a:pt x="654" y="61"/>
                  <a:pt x="654" y="62"/>
                  <a:pt x="653" y="62"/>
                </a:cubicBezTo>
                <a:close/>
                <a:moveTo>
                  <a:pt x="233" y="53"/>
                </a:moveTo>
                <a:cubicBezTo>
                  <a:pt x="233" y="53"/>
                  <a:pt x="232" y="53"/>
                  <a:pt x="232" y="52"/>
                </a:cubicBezTo>
                <a:cubicBezTo>
                  <a:pt x="232" y="51"/>
                  <a:pt x="232" y="50"/>
                  <a:pt x="233" y="50"/>
                </a:cubicBezTo>
                <a:cubicBezTo>
                  <a:pt x="236" y="48"/>
                  <a:pt x="240" y="46"/>
                  <a:pt x="243" y="45"/>
                </a:cubicBezTo>
                <a:cubicBezTo>
                  <a:pt x="244" y="44"/>
                  <a:pt x="245" y="45"/>
                  <a:pt x="245" y="45"/>
                </a:cubicBezTo>
                <a:cubicBezTo>
                  <a:pt x="246" y="46"/>
                  <a:pt x="245" y="47"/>
                  <a:pt x="245" y="47"/>
                </a:cubicBezTo>
                <a:cubicBezTo>
                  <a:pt x="241" y="49"/>
                  <a:pt x="238" y="51"/>
                  <a:pt x="234" y="53"/>
                </a:cubicBezTo>
                <a:cubicBezTo>
                  <a:pt x="234" y="53"/>
                  <a:pt x="234" y="53"/>
                  <a:pt x="233" y="53"/>
                </a:cubicBezTo>
                <a:close/>
                <a:moveTo>
                  <a:pt x="632" y="50"/>
                </a:moveTo>
                <a:cubicBezTo>
                  <a:pt x="632" y="50"/>
                  <a:pt x="632" y="50"/>
                  <a:pt x="632" y="50"/>
                </a:cubicBezTo>
                <a:cubicBezTo>
                  <a:pt x="628" y="48"/>
                  <a:pt x="624" y="46"/>
                  <a:pt x="621" y="45"/>
                </a:cubicBezTo>
                <a:cubicBezTo>
                  <a:pt x="620" y="44"/>
                  <a:pt x="620" y="43"/>
                  <a:pt x="620" y="43"/>
                </a:cubicBezTo>
                <a:cubicBezTo>
                  <a:pt x="621" y="42"/>
                  <a:pt x="621" y="42"/>
                  <a:pt x="622" y="42"/>
                </a:cubicBezTo>
                <a:cubicBezTo>
                  <a:pt x="626" y="44"/>
                  <a:pt x="629" y="45"/>
                  <a:pt x="633" y="47"/>
                </a:cubicBezTo>
                <a:cubicBezTo>
                  <a:pt x="634" y="48"/>
                  <a:pt x="634" y="48"/>
                  <a:pt x="634" y="49"/>
                </a:cubicBezTo>
                <a:cubicBezTo>
                  <a:pt x="633" y="50"/>
                  <a:pt x="633" y="50"/>
                  <a:pt x="632" y="50"/>
                </a:cubicBezTo>
                <a:close/>
                <a:moveTo>
                  <a:pt x="255" y="42"/>
                </a:moveTo>
                <a:cubicBezTo>
                  <a:pt x="254" y="42"/>
                  <a:pt x="254" y="42"/>
                  <a:pt x="253" y="41"/>
                </a:cubicBezTo>
                <a:cubicBezTo>
                  <a:pt x="253" y="41"/>
                  <a:pt x="253" y="40"/>
                  <a:pt x="254" y="39"/>
                </a:cubicBezTo>
                <a:cubicBezTo>
                  <a:pt x="258" y="38"/>
                  <a:pt x="261" y="36"/>
                  <a:pt x="265" y="35"/>
                </a:cubicBezTo>
                <a:cubicBezTo>
                  <a:pt x="266" y="34"/>
                  <a:pt x="267" y="35"/>
                  <a:pt x="267" y="35"/>
                </a:cubicBezTo>
                <a:cubicBezTo>
                  <a:pt x="267" y="36"/>
                  <a:pt x="267" y="37"/>
                  <a:pt x="266" y="37"/>
                </a:cubicBezTo>
                <a:cubicBezTo>
                  <a:pt x="263" y="39"/>
                  <a:pt x="259" y="41"/>
                  <a:pt x="255" y="42"/>
                </a:cubicBezTo>
                <a:cubicBezTo>
                  <a:pt x="255" y="42"/>
                  <a:pt x="255" y="42"/>
                  <a:pt x="255" y="42"/>
                </a:cubicBezTo>
                <a:close/>
                <a:moveTo>
                  <a:pt x="611" y="40"/>
                </a:moveTo>
                <a:cubicBezTo>
                  <a:pt x="610" y="40"/>
                  <a:pt x="610" y="40"/>
                  <a:pt x="610" y="40"/>
                </a:cubicBezTo>
                <a:cubicBezTo>
                  <a:pt x="606" y="38"/>
                  <a:pt x="603" y="36"/>
                  <a:pt x="599" y="35"/>
                </a:cubicBezTo>
                <a:cubicBezTo>
                  <a:pt x="598" y="35"/>
                  <a:pt x="598" y="34"/>
                  <a:pt x="598" y="33"/>
                </a:cubicBezTo>
                <a:cubicBezTo>
                  <a:pt x="598" y="32"/>
                  <a:pt x="599" y="32"/>
                  <a:pt x="600" y="32"/>
                </a:cubicBezTo>
                <a:cubicBezTo>
                  <a:pt x="604" y="34"/>
                  <a:pt x="608" y="35"/>
                  <a:pt x="611" y="37"/>
                </a:cubicBezTo>
                <a:cubicBezTo>
                  <a:pt x="612" y="37"/>
                  <a:pt x="612" y="38"/>
                  <a:pt x="612" y="39"/>
                </a:cubicBezTo>
                <a:cubicBezTo>
                  <a:pt x="612" y="39"/>
                  <a:pt x="611" y="40"/>
                  <a:pt x="611" y="40"/>
                </a:cubicBezTo>
                <a:close/>
                <a:moveTo>
                  <a:pt x="277" y="33"/>
                </a:moveTo>
                <a:cubicBezTo>
                  <a:pt x="276" y="33"/>
                  <a:pt x="276" y="33"/>
                  <a:pt x="275" y="32"/>
                </a:cubicBezTo>
                <a:cubicBezTo>
                  <a:pt x="275" y="31"/>
                  <a:pt x="275" y="30"/>
                  <a:pt x="276" y="30"/>
                </a:cubicBezTo>
                <a:cubicBezTo>
                  <a:pt x="280" y="29"/>
                  <a:pt x="284" y="27"/>
                  <a:pt x="288" y="26"/>
                </a:cubicBezTo>
                <a:cubicBezTo>
                  <a:pt x="288" y="26"/>
                  <a:pt x="289" y="26"/>
                  <a:pt x="289" y="27"/>
                </a:cubicBezTo>
                <a:cubicBezTo>
                  <a:pt x="290" y="27"/>
                  <a:pt x="289" y="28"/>
                  <a:pt x="289" y="29"/>
                </a:cubicBezTo>
                <a:cubicBezTo>
                  <a:pt x="285" y="30"/>
                  <a:pt x="281" y="31"/>
                  <a:pt x="277" y="33"/>
                </a:cubicBezTo>
                <a:cubicBezTo>
                  <a:pt x="277" y="33"/>
                  <a:pt x="277" y="33"/>
                  <a:pt x="277" y="33"/>
                </a:cubicBezTo>
                <a:close/>
                <a:moveTo>
                  <a:pt x="588" y="31"/>
                </a:moveTo>
                <a:cubicBezTo>
                  <a:pt x="588" y="31"/>
                  <a:pt x="588" y="31"/>
                  <a:pt x="588" y="31"/>
                </a:cubicBezTo>
                <a:cubicBezTo>
                  <a:pt x="584" y="29"/>
                  <a:pt x="580" y="28"/>
                  <a:pt x="576" y="26"/>
                </a:cubicBezTo>
                <a:cubicBezTo>
                  <a:pt x="576" y="26"/>
                  <a:pt x="575" y="25"/>
                  <a:pt x="576" y="25"/>
                </a:cubicBezTo>
                <a:cubicBezTo>
                  <a:pt x="576" y="24"/>
                  <a:pt x="577" y="23"/>
                  <a:pt x="577" y="24"/>
                </a:cubicBezTo>
                <a:cubicBezTo>
                  <a:pt x="581" y="25"/>
                  <a:pt x="585" y="26"/>
                  <a:pt x="589" y="28"/>
                </a:cubicBezTo>
                <a:cubicBezTo>
                  <a:pt x="590" y="28"/>
                  <a:pt x="590" y="29"/>
                  <a:pt x="590" y="30"/>
                </a:cubicBezTo>
                <a:cubicBezTo>
                  <a:pt x="589" y="30"/>
                  <a:pt x="589" y="31"/>
                  <a:pt x="588" y="31"/>
                </a:cubicBezTo>
                <a:close/>
                <a:moveTo>
                  <a:pt x="299" y="25"/>
                </a:moveTo>
                <a:cubicBezTo>
                  <a:pt x="299" y="25"/>
                  <a:pt x="298" y="24"/>
                  <a:pt x="298" y="24"/>
                </a:cubicBezTo>
                <a:cubicBezTo>
                  <a:pt x="298" y="23"/>
                  <a:pt x="298" y="22"/>
                  <a:pt x="299" y="22"/>
                </a:cubicBezTo>
                <a:cubicBezTo>
                  <a:pt x="303" y="21"/>
                  <a:pt x="307" y="19"/>
                  <a:pt x="310" y="18"/>
                </a:cubicBezTo>
                <a:cubicBezTo>
                  <a:pt x="311" y="18"/>
                  <a:pt x="312" y="18"/>
                  <a:pt x="312" y="19"/>
                </a:cubicBezTo>
                <a:cubicBezTo>
                  <a:pt x="312" y="20"/>
                  <a:pt x="312" y="21"/>
                  <a:pt x="311" y="21"/>
                </a:cubicBezTo>
                <a:cubicBezTo>
                  <a:pt x="307" y="22"/>
                  <a:pt x="304" y="23"/>
                  <a:pt x="300" y="25"/>
                </a:cubicBezTo>
                <a:cubicBezTo>
                  <a:pt x="300" y="25"/>
                  <a:pt x="300" y="25"/>
                  <a:pt x="299" y="25"/>
                </a:cubicBezTo>
                <a:close/>
                <a:moveTo>
                  <a:pt x="566" y="23"/>
                </a:moveTo>
                <a:cubicBezTo>
                  <a:pt x="565" y="23"/>
                  <a:pt x="565" y="23"/>
                  <a:pt x="565" y="23"/>
                </a:cubicBezTo>
                <a:cubicBezTo>
                  <a:pt x="561" y="22"/>
                  <a:pt x="557" y="20"/>
                  <a:pt x="554" y="19"/>
                </a:cubicBezTo>
                <a:cubicBezTo>
                  <a:pt x="553" y="19"/>
                  <a:pt x="552" y="18"/>
                  <a:pt x="553" y="17"/>
                </a:cubicBezTo>
                <a:cubicBezTo>
                  <a:pt x="553" y="17"/>
                  <a:pt x="554" y="16"/>
                  <a:pt x="554" y="16"/>
                </a:cubicBezTo>
                <a:cubicBezTo>
                  <a:pt x="558" y="18"/>
                  <a:pt x="562" y="19"/>
                  <a:pt x="566" y="20"/>
                </a:cubicBezTo>
                <a:cubicBezTo>
                  <a:pt x="567" y="20"/>
                  <a:pt x="567" y="21"/>
                  <a:pt x="567" y="22"/>
                </a:cubicBezTo>
                <a:cubicBezTo>
                  <a:pt x="567" y="22"/>
                  <a:pt x="566" y="23"/>
                  <a:pt x="566" y="23"/>
                </a:cubicBezTo>
                <a:close/>
                <a:moveTo>
                  <a:pt x="322" y="18"/>
                </a:moveTo>
                <a:cubicBezTo>
                  <a:pt x="322" y="18"/>
                  <a:pt x="321" y="17"/>
                  <a:pt x="321" y="17"/>
                </a:cubicBezTo>
                <a:cubicBezTo>
                  <a:pt x="321" y="16"/>
                  <a:pt x="321" y="15"/>
                  <a:pt x="322" y="15"/>
                </a:cubicBezTo>
                <a:cubicBezTo>
                  <a:pt x="326" y="14"/>
                  <a:pt x="330" y="13"/>
                  <a:pt x="334" y="12"/>
                </a:cubicBezTo>
                <a:cubicBezTo>
                  <a:pt x="334" y="12"/>
                  <a:pt x="335" y="12"/>
                  <a:pt x="335" y="13"/>
                </a:cubicBezTo>
                <a:cubicBezTo>
                  <a:pt x="336" y="14"/>
                  <a:pt x="335" y="15"/>
                  <a:pt x="334" y="15"/>
                </a:cubicBezTo>
                <a:cubicBezTo>
                  <a:pt x="330" y="16"/>
                  <a:pt x="327" y="17"/>
                  <a:pt x="323" y="18"/>
                </a:cubicBezTo>
                <a:cubicBezTo>
                  <a:pt x="323" y="18"/>
                  <a:pt x="322" y="18"/>
                  <a:pt x="322" y="18"/>
                </a:cubicBezTo>
                <a:close/>
                <a:moveTo>
                  <a:pt x="542" y="16"/>
                </a:moveTo>
                <a:cubicBezTo>
                  <a:pt x="542" y="16"/>
                  <a:pt x="542" y="16"/>
                  <a:pt x="542" y="16"/>
                </a:cubicBezTo>
                <a:cubicBezTo>
                  <a:pt x="538" y="15"/>
                  <a:pt x="534" y="14"/>
                  <a:pt x="530" y="13"/>
                </a:cubicBezTo>
                <a:cubicBezTo>
                  <a:pt x="530" y="13"/>
                  <a:pt x="529" y="12"/>
                  <a:pt x="529" y="12"/>
                </a:cubicBezTo>
                <a:cubicBezTo>
                  <a:pt x="530" y="11"/>
                  <a:pt x="530" y="10"/>
                  <a:pt x="531" y="11"/>
                </a:cubicBezTo>
                <a:cubicBezTo>
                  <a:pt x="535" y="11"/>
                  <a:pt x="539" y="12"/>
                  <a:pt x="543" y="13"/>
                </a:cubicBezTo>
                <a:cubicBezTo>
                  <a:pt x="544" y="14"/>
                  <a:pt x="544" y="14"/>
                  <a:pt x="544" y="15"/>
                </a:cubicBezTo>
                <a:cubicBezTo>
                  <a:pt x="544" y="16"/>
                  <a:pt x="543" y="16"/>
                  <a:pt x="542" y="16"/>
                </a:cubicBezTo>
                <a:close/>
                <a:moveTo>
                  <a:pt x="346" y="12"/>
                </a:moveTo>
                <a:cubicBezTo>
                  <a:pt x="345" y="12"/>
                  <a:pt x="344" y="12"/>
                  <a:pt x="344" y="11"/>
                </a:cubicBezTo>
                <a:cubicBezTo>
                  <a:pt x="344" y="10"/>
                  <a:pt x="345" y="10"/>
                  <a:pt x="345" y="9"/>
                </a:cubicBezTo>
                <a:cubicBezTo>
                  <a:pt x="349" y="9"/>
                  <a:pt x="353" y="8"/>
                  <a:pt x="357" y="7"/>
                </a:cubicBezTo>
                <a:cubicBezTo>
                  <a:pt x="358" y="7"/>
                  <a:pt x="359" y="7"/>
                  <a:pt x="359" y="8"/>
                </a:cubicBezTo>
                <a:cubicBezTo>
                  <a:pt x="359" y="9"/>
                  <a:pt x="359" y="10"/>
                  <a:pt x="358" y="10"/>
                </a:cubicBezTo>
                <a:cubicBezTo>
                  <a:pt x="354" y="11"/>
                  <a:pt x="350" y="11"/>
                  <a:pt x="346" y="12"/>
                </a:cubicBezTo>
                <a:cubicBezTo>
                  <a:pt x="346" y="12"/>
                  <a:pt x="346" y="12"/>
                  <a:pt x="346" y="12"/>
                </a:cubicBezTo>
                <a:close/>
                <a:moveTo>
                  <a:pt x="519" y="11"/>
                </a:moveTo>
                <a:cubicBezTo>
                  <a:pt x="519" y="11"/>
                  <a:pt x="519" y="11"/>
                  <a:pt x="519" y="11"/>
                </a:cubicBezTo>
                <a:cubicBezTo>
                  <a:pt x="515" y="10"/>
                  <a:pt x="511" y="10"/>
                  <a:pt x="507" y="9"/>
                </a:cubicBezTo>
                <a:cubicBezTo>
                  <a:pt x="506" y="9"/>
                  <a:pt x="506" y="8"/>
                  <a:pt x="506" y="7"/>
                </a:cubicBezTo>
                <a:cubicBezTo>
                  <a:pt x="506" y="6"/>
                  <a:pt x="507" y="6"/>
                  <a:pt x="507" y="6"/>
                </a:cubicBezTo>
                <a:cubicBezTo>
                  <a:pt x="511" y="7"/>
                  <a:pt x="515" y="7"/>
                  <a:pt x="519" y="8"/>
                </a:cubicBezTo>
                <a:cubicBezTo>
                  <a:pt x="520" y="8"/>
                  <a:pt x="521" y="9"/>
                  <a:pt x="521" y="10"/>
                </a:cubicBezTo>
                <a:cubicBezTo>
                  <a:pt x="520" y="11"/>
                  <a:pt x="520" y="11"/>
                  <a:pt x="519" y="11"/>
                </a:cubicBezTo>
                <a:close/>
                <a:moveTo>
                  <a:pt x="369" y="8"/>
                </a:moveTo>
                <a:cubicBezTo>
                  <a:pt x="369" y="8"/>
                  <a:pt x="368" y="8"/>
                  <a:pt x="368" y="7"/>
                </a:cubicBezTo>
                <a:cubicBezTo>
                  <a:pt x="368" y="6"/>
                  <a:pt x="368" y="5"/>
                  <a:pt x="369" y="5"/>
                </a:cubicBezTo>
                <a:cubicBezTo>
                  <a:pt x="373" y="4"/>
                  <a:pt x="377" y="4"/>
                  <a:pt x="381" y="3"/>
                </a:cubicBezTo>
                <a:cubicBezTo>
                  <a:pt x="382" y="3"/>
                  <a:pt x="383" y="4"/>
                  <a:pt x="383" y="5"/>
                </a:cubicBezTo>
                <a:cubicBezTo>
                  <a:pt x="383" y="6"/>
                  <a:pt x="382" y="6"/>
                  <a:pt x="381" y="6"/>
                </a:cubicBezTo>
                <a:cubicBezTo>
                  <a:pt x="377" y="7"/>
                  <a:pt x="373" y="7"/>
                  <a:pt x="370" y="8"/>
                </a:cubicBezTo>
                <a:cubicBezTo>
                  <a:pt x="369" y="8"/>
                  <a:pt x="369" y="8"/>
                  <a:pt x="369" y="8"/>
                </a:cubicBezTo>
                <a:close/>
                <a:moveTo>
                  <a:pt x="495" y="7"/>
                </a:moveTo>
                <a:cubicBezTo>
                  <a:pt x="495" y="7"/>
                  <a:pt x="495" y="7"/>
                  <a:pt x="495" y="7"/>
                </a:cubicBezTo>
                <a:cubicBezTo>
                  <a:pt x="491" y="7"/>
                  <a:pt x="487" y="6"/>
                  <a:pt x="483" y="6"/>
                </a:cubicBezTo>
                <a:cubicBezTo>
                  <a:pt x="482" y="6"/>
                  <a:pt x="482" y="5"/>
                  <a:pt x="482" y="4"/>
                </a:cubicBezTo>
                <a:cubicBezTo>
                  <a:pt x="482" y="3"/>
                  <a:pt x="483" y="3"/>
                  <a:pt x="484" y="3"/>
                </a:cubicBezTo>
                <a:cubicBezTo>
                  <a:pt x="488" y="3"/>
                  <a:pt x="492" y="4"/>
                  <a:pt x="496" y="4"/>
                </a:cubicBezTo>
                <a:cubicBezTo>
                  <a:pt x="496" y="4"/>
                  <a:pt x="497" y="5"/>
                  <a:pt x="497" y="6"/>
                </a:cubicBezTo>
                <a:cubicBezTo>
                  <a:pt x="497" y="7"/>
                  <a:pt x="496" y="7"/>
                  <a:pt x="495" y="7"/>
                </a:cubicBezTo>
                <a:close/>
                <a:moveTo>
                  <a:pt x="393" y="5"/>
                </a:moveTo>
                <a:cubicBezTo>
                  <a:pt x="392" y="5"/>
                  <a:pt x="392" y="5"/>
                  <a:pt x="392" y="4"/>
                </a:cubicBezTo>
                <a:cubicBezTo>
                  <a:pt x="392" y="3"/>
                  <a:pt x="392" y="2"/>
                  <a:pt x="393" y="2"/>
                </a:cubicBezTo>
                <a:cubicBezTo>
                  <a:pt x="397" y="2"/>
                  <a:pt x="401" y="1"/>
                  <a:pt x="405" y="1"/>
                </a:cubicBezTo>
                <a:cubicBezTo>
                  <a:pt x="406" y="1"/>
                  <a:pt x="406" y="2"/>
                  <a:pt x="407" y="2"/>
                </a:cubicBezTo>
                <a:cubicBezTo>
                  <a:pt x="407" y="3"/>
                  <a:pt x="406" y="4"/>
                  <a:pt x="405" y="4"/>
                </a:cubicBezTo>
                <a:cubicBezTo>
                  <a:pt x="401" y="4"/>
                  <a:pt x="397" y="5"/>
                  <a:pt x="393" y="5"/>
                </a:cubicBezTo>
                <a:cubicBezTo>
                  <a:pt x="393" y="5"/>
                  <a:pt x="393" y="5"/>
                  <a:pt x="393" y="5"/>
                </a:cubicBezTo>
                <a:close/>
                <a:moveTo>
                  <a:pt x="472" y="5"/>
                </a:moveTo>
                <a:cubicBezTo>
                  <a:pt x="471" y="5"/>
                  <a:pt x="471" y="5"/>
                  <a:pt x="471" y="4"/>
                </a:cubicBezTo>
                <a:cubicBezTo>
                  <a:pt x="467" y="4"/>
                  <a:pt x="463" y="4"/>
                  <a:pt x="459" y="4"/>
                </a:cubicBezTo>
                <a:cubicBezTo>
                  <a:pt x="459" y="4"/>
                  <a:pt x="458" y="3"/>
                  <a:pt x="458" y="2"/>
                </a:cubicBezTo>
                <a:cubicBezTo>
                  <a:pt x="458" y="1"/>
                  <a:pt x="459" y="1"/>
                  <a:pt x="460" y="1"/>
                </a:cubicBezTo>
                <a:cubicBezTo>
                  <a:pt x="464" y="1"/>
                  <a:pt x="468" y="1"/>
                  <a:pt x="472" y="2"/>
                </a:cubicBezTo>
                <a:cubicBezTo>
                  <a:pt x="472" y="2"/>
                  <a:pt x="473" y="2"/>
                  <a:pt x="473" y="3"/>
                </a:cubicBezTo>
                <a:cubicBezTo>
                  <a:pt x="473" y="4"/>
                  <a:pt x="472" y="5"/>
                  <a:pt x="472" y="5"/>
                </a:cubicBezTo>
                <a:close/>
                <a:moveTo>
                  <a:pt x="417" y="3"/>
                </a:moveTo>
                <a:cubicBezTo>
                  <a:pt x="416" y="3"/>
                  <a:pt x="416" y="3"/>
                  <a:pt x="416" y="2"/>
                </a:cubicBezTo>
                <a:cubicBezTo>
                  <a:pt x="416" y="1"/>
                  <a:pt x="416" y="0"/>
                  <a:pt x="417" y="0"/>
                </a:cubicBezTo>
                <a:cubicBezTo>
                  <a:pt x="421" y="0"/>
                  <a:pt x="425" y="0"/>
                  <a:pt x="429" y="0"/>
                </a:cubicBezTo>
                <a:cubicBezTo>
                  <a:pt x="430" y="0"/>
                  <a:pt x="430" y="1"/>
                  <a:pt x="431" y="2"/>
                </a:cubicBezTo>
                <a:cubicBezTo>
                  <a:pt x="431" y="2"/>
                  <a:pt x="430" y="3"/>
                  <a:pt x="429" y="3"/>
                </a:cubicBezTo>
                <a:cubicBezTo>
                  <a:pt x="425" y="3"/>
                  <a:pt x="421" y="3"/>
                  <a:pt x="417" y="3"/>
                </a:cubicBezTo>
                <a:cubicBezTo>
                  <a:pt x="417" y="3"/>
                  <a:pt x="417" y="3"/>
                  <a:pt x="417" y="3"/>
                </a:cubicBezTo>
                <a:close/>
                <a:moveTo>
                  <a:pt x="448" y="3"/>
                </a:moveTo>
                <a:cubicBezTo>
                  <a:pt x="448" y="3"/>
                  <a:pt x="448" y="3"/>
                  <a:pt x="448" y="3"/>
                </a:cubicBezTo>
                <a:cubicBezTo>
                  <a:pt x="444" y="3"/>
                  <a:pt x="440" y="3"/>
                  <a:pt x="436" y="3"/>
                </a:cubicBezTo>
                <a:cubicBezTo>
                  <a:pt x="435" y="3"/>
                  <a:pt x="434" y="2"/>
                  <a:pt x="434" y="2"/>
                </a:cubicBezTo>
                <a:cubicBezTo>
                  <a:pt x="434" y="1"/>
                  <a:pt x="435" y="0"/>
                  <a:pt x="436" y="0"/>
                </a:cubicBezTo>
                <a:cubicBezTo>
                  <a:pt x="440" y="0"/>
                  <a:pt x="444" y="0"/>
                  <a:pt x="448" y="0"/>
                </a:cubicBezTo>
                <a:cubicBezTo>
                  <a:pt x="448" y="0"/>
                  <a:pt x="449" y="1"/>
                  <a:pt x="449" y="2"/>
                </a:cubicBezTo>
                <a:cubicBezTo>
                  <a:pt x="449" y="3"/>
                  <a:pt x="448" y="3"/>
                  <a:pt x="448" y="3"/>
                </a:cubicBezTo>
                <a:close/>
              </a:path>
            </a:pathLst>
          </a:custGeom>
          <a:solidFill>
            <a:srgbClr val="BCBE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24" name="Oval 6"/>
          <p:cNvSpPr>
            <a:spLocks noChangeArrowheads="1"/>
          </p:cNvSpPr>
          <p:nvPr/>
        </p:nvSpPr>
        <p:spPr bwMode="auto">
          <a:xfrm>
            <a:off x="9364141" y="5113108"/>
            <a:ext cx="220662" cy="2206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25" name="Oval 7"/>
          <p:cNvSpPr>
            <a:spLocks noChangeArrowheads="1"/>
          </p:cNvSpPr>
          <p:nvPr/>
        </p:nvSpPr>
        <p:spPr bwMode="auto">
          <a:xfrm>
            <a:off x="9584804" y="4714646"/>
            <a:ext cx="393700" cy="3984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26" name="Oval 8"/>
          <p:cNvSpPr>
            <a:spLocks noChangeArrowheads="1"/>
          </p:cNvSpPr>
          <p:nvPr/>
        </p:nvSpPr>
        <p:spPr bwMode="auto">
          <a:xfrm>
            <a:off x="9830866" y="4062183"/>
            <a:ext cx="563562" cy="563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27" name="Oval 9"/>
          <p:cNvSpPr>
            <a:spLocks noChangeArrowheads="1"/>
          </p:cNvSpPr>
          <p:nvPr/>
        </p:nvSpPr>
        <p:spPr bwMode="auto">
          <a:xfrm>
            <a:off x="9780066" y="3116033"/>
            <a:ext cx="749300" cy="750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28" name="Oval 10"/>
          <p:cNvSpPr>
            <a:spLocks noChangeArrowheads="1"/>
          </p:cNvSpPr>
          <p:nvPr/>
        </p:nvSpPr>
        <p:spPr bwMode="auto">
          <a:xfrm>
            <a:off x="9376841" y="2114321"/>
            <a:ext cx="911225" cy="9159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29" name="Oval 11"/>
          <p:cNvSpPr>
            <a:spLocks noChangeArrowheads="1"/>
          </p:cNvSpPr>
          <p:nvPr/>
        </p:nvSpPr>
        <p:spPr bwMode="auto">
          <a:xfrm>
            <a:off x="8249716" y="1307871"/>
            <a:ext cx="1139825" cy="11414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30" name="Oval 12"/>
          <p:cNvSpPr>
            <a:spLocks noChangeArrowheads="1"/>
          </p:cNvSpPr>
          <p:nvPr/>
        </p:nvSpPr>
        <p:spPr bwMode="auto">
          <a:xfrm>
            <a:off x="6651104" y="1317396"/>
            <a:ext cx="1370012" cy="13700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31" name="Oval 13"/>
          <p:cNvSpPr>
            <a:spLocks noChangeArrowheads="1"/>
          </p:cNvSpPr>
          <p:nvPr/>
        </p:nvSpPr>
        <p:spPr bwMode="auto">
          <a:xfrm>
            <a:off x="1115443" y="2297504"/>
            <a:ext cx="388937" cy="3905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33" name="Oval 15"/>
          <p:cNvSpPr>
            <a:spLocks noChangeArrowheads="1"/>
          </p:cNvSpPr>
          <p:nvPr/>
        </p:nvSpPr>
        <p:spPr bwMode="auto">
          <a:xfrm>
            <a:off x="1140208" y="3142054"/>
            <a:ext cx="385762" cy="3905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1669163" y="2126689"/>
            <a:ext cx="6238240" cy="64389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p>
            <a:pPr algn="l" defTabSz="457200"/>
            <a:r>
              <a:rPr kumimoji="1" lang="zh-CN" altLang="en-US" sz="36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测试代理服务开发（HProxy）</a:t>
            </a:r>
            <a:endParaRPr kumimoji="1" lang="zh-CN" altLang="en-US" sz="36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cs typeface="Impact" panose="020B0806030902050204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108683" y="1651298"/>
            <a:ext cx="455566" cy="64632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p>
            <a:pPr defTabSz="457200"/>
            <a:r>
              <a:rPr kumimoji="1"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mpact" panose="020B0806030902050204"/>
              </a:rPr>
              <a:t>1</a:t>
            </a:r>
            <a:endParaRPr kumimoji="1"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Impact" panose="020B0806030902050204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591845" y="1549857"/>
            <a:ext cx="455566" cy="64632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p>
            <a:pPr defTabSz="457200"/>
            <a:r>
              <a:rPr kumimoji="1"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mpact" panose="020B0806030902050204"/>
              </a:rPr>
              <a:t>2</a:t>
            </a:r>
            <a:endParaRPr kumimoji="1"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Impact" panose="020B0806030902050204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9661957" y="2325565"/>
            <a:ext cx="394652" cy="523216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p>
            <a:pPr defTabSz="457200"/>
            <a:r>
              <a:rPr kumimoji="1"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mpact" panose="020B0806030902050204"/>
              </a:rPr>
              <a:t>3</a:t>
            </a:r>
            <a:endParaRPr kumimoji="1"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Impact" panose="020B0806030902050204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9987046" y="3320038"/>
            <a:ext cx="335340" cy="400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p>
            <a:pPr defTabSz="457200"/>
            <a:r>
              <a:rPr kumimoji="1"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mpact" panose="020B0806030902050204"/>
              </a:rPr>
              <a:t>4</a:t>
            </a:r>
            <a:endParaRPr kumimoji="1"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Impact" panose="020B0806030902050204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972685" y="4185429"/>
            <a:ext cx="304884" cy="33855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p>
            <a:pPr defTabSz="457200"/>
            <a:r>
              <a:rPr kumimoji="1"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mpact" panose="020B0806030902050204"/>
              </a:rPr>
              <a:t>5</a:t>
            </a:r>
            <a:endParaRPr kumimoji="1"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Impact" panose="020B0806030902050204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9649535" y="4781052"/>
            <a:ext cx="274426" cy="27699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p>
            <a:pPr defTabSz="457200"/>
            <a:r>
              <a:rPr kumimoji="1"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mpact" panose="020B0806030902050204"/>
              </a:rPr>
              <a:t>6</a:t>
            </a:r>
            <a:endParaRPr kumimoji="1"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Impact" panose="020B080603090205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90753" y="3008704"/>
            <a:ext cx="5631815" cy="64389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p>
            <a:pPr algn="l" defTabSz="457200"/>
            <a:r>
              <a:rPr kumimoji="1" lang="zh-CN" altLang="en-US" sz="36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Mock 服务开发（iMock）</a:t>
            </a:r>
            <a:endParaRPr kumimoji="1" lang="zh-CN" altLang="en-US" sz="36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cs typeface="Impact" panose="020B080603090205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90753" y="3896434"/>
            <a:ext cx="5965190" cy="64389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p>
            <a:pPr algn="l" defTabSz="457200"/>
            <a:r>
              <a:rPr kumimoji="1" lang="zh-CN" altLang="en-US" sz="36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数据查询服务开发（iData）</a:t>
            </a:r>
            <a:endParaRPr kumimoji="1" lang="zh-CN" altLang="en-US" sz="36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cs typeface="Impact" panose="020B0806030902050204"/>
            </a:endParaRPr>
          </a:p>
        </p:txBody>
      </p:sp>
      <p:sp>
        <p:nvSpPr>
          <p:cNvPr id="4" name="Oval 15"/>
          <p:cNvSpPr>
            <a:spLocks noChangeArrowheads="1"/>
          </p:cNvSpPr>
          <p:nvPr/>
        </p:nvSpPr>
        <p:spPr bwMode="auto">
          <a:xfrm>
            <a:off x="1140208" y="4036134"/>
            <a:ext cx="385762" cy="39052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690753" y="4735269"/>
            <a:ext cx="5481955" cy="64389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p>
            <a:pPr algn="l" defTabSz="457200"/>
            <a:r>
              <a:rPr kumimoji="1" lang="zh-CN" altLang="en-US" sz="36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API 测试平台开发（iAPI）</a:t>
            </a:r>
            <a:endParaRPr kumimoji="1" lang="zh-CN" altLang="en-US" sz="36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cs typeface="Impact" panose="020B0806030902050204"/>
            </a:endParaRPr>
          </a:p>
        </p:txBody>
      </p:sp>
      <p:sp>
        <p:nvSpPr>
          <p:cNvPr id="8" name="Oval 15"/>
          <p:cNvSpPr>
            <a:spLocks noChangeArrowheads="1"/>
          </p:cNvSpPr>
          <p:nvPr/>
        </p:nvSpPr>
        <p:spPr bwMode="auto">
          <a:xfrm>
            <a:off x="1140208" y="4948629"/>
            <a:ext cx="385762" cy="3905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6" grpId="0"/>
      <p:bldP spid="44" grpId="0"/>
      <p:bldP spid="45" grpId="0"/>
      <p:bldP spid="46" grpId="0"/>
      <p:bldP spid="47" grpId="0"/>
      <p:bldP spid="48" grpId="0"/>
      <p:bldP spid="49" grpId="0"/>
      <p:bldP spid="5" grpId="0"/>
      <p:bldP spid="3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圆角矩形 3"/>
          <p:cNvSpPr/>
          <p:nvPr/>
        </p:nvSpPr>
        <p:spPr>
          <a:xfrm>
            <a:off x="952500" y="4456113"/>
            <a:ext cx="4760913" cy="831850"/>
          </a:xfrm>
          <a:prstGeom prst="roundRect">
            <a:avLst>
              <a:gd name="adj" fmla="val 1865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矩形 16"/>
          <p:cNvSpPr>
            <a:spLocks noChangeArrowheads="1"/>
          </p:cNvSpPr>
          <p:nvPr/>
        </p:nvSpPr>
        <p:spPr bwMode="auto">
          <a:xfrm>
            <a:off x="1103313" y="4533900"/>
            <a:ext cx="44132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）后端开发</a:t>
            </a: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5"/>
          <p:cNvSpPr/>
          <p:nvPr/>
        </p:nvSpPr>
        <p:spPr>
          <a:xfrm>
            <a:off x="962025" y="3167063"/>
            <a:ext cx="4760913" cy="831850"/>
          </a:xfrm>
          <a:prstGeom prst="roundRect">
            <a:avLst>
              <a:gd name="adj" fmla="val 1865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矩形 18"/>
          <p:cNvSpPr>
            <a:spLocks noChangeArrowheads="1"/>
          </p:cNvSpPr>
          <p:nvPr/>
        </p:nvSpPr>
        <p:spPr bwMode="auto">
          <a:xfrm>
            <a:off x="1122363" y="3230563"/>
            <a:ext cx="4414837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）数据库设计</a:t>
            </a: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7"/>
          <p:cNvSpPr/>
          <p:nvPr/>
        </p:nvSpPr>
        <p:spPr>
          <a:xfrm>
            <a:off x="962025" y="1898650"/>
            <a:ext cx="4760913" cy="833438"/>
          </a:xfrm>
          <a:prstGeom prst="roundRect">
            <a:avLst>
              <a:gd name="adj" fmla="val 1865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矩形 20"/>
          <p:cNvSpPr>
            <a:spLocks noChangeArrowheads="1"/>
          </p:cNvSpPr>
          <p:nvPr/>
        </p:nvSpPr>
        <p:spPr bwMode="auto">
          <a:xfrm>
            <a:off x="1111250" y="1976438"/>
            <a:ext cx="44132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）需求说明及分析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9"/>
          <p:cNvSpPr/>
          <p:nvPr/>
        </p:nvSpPr>
        <p:spPr>
          <a:xfrm>
            <a:off x="6384925" y="4456113"/>
            <a:ext cx="4760913" cy="831850"/>
          </a:xfrm>
          <a:prstGeom prst="roundRect">
            <a:avLst>
              <a:gd name="adj" fmla="val 1865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" name="矩形 22"/>
          <p:cNvSpPr>
            <a:spLocks noChangeArrowheads="1"/>
          </p:cNvSpPr>
          <p:nvPr/>
        </p:nvSpPr>
        <p:spPr bwMode="auto">
          <a:xfrm>
            <a:off x="6534150" y="4533900"/>
            <a:ext cx="4414838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）部署与使用</a:t>
            </a: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11"/>
          <p:cNvSpPr/>
          <p:nvPr/>
        </p:nvSpPr>
        <p:spPr>
          <a:xfrm>
            <a:off x="6392863" y="3167063"/>
            <a:ext cx="4762500" cy="831850"/>
          </a:xfrm>
          <a:prstGeom prst="roundRect">
            <a:avLst>
              <a:gd name="adj" fmla="val 1865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2" name="矩形 24"/>
          <p:cNvSpPr>
            <a:spLocks noChangeArrowheads="1"/>
          </p:cNvSpPr>
          <p:nvPr/>
        </p:nvSpPr>
        <p:spPr bwMode="auto">
          <a:xfrm>
            <a:off x="6554788" y="3230563"/>
            <a:ext cx="44132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）前端开发</a:t>
            </a: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Oval 42"/>
          <p:cNvSpPr>
            <a:spLocks noChangeArrowheads="1"/>
          </p:cNvSpPr>
          <p:nvPr/>
        </p:nvSpPr>
        <p:spPr bwMode="auto">
          <a:xfrm>
            <a:off x="5580380" y="3093085"/>
            <a:ext cx="955675" cy="974725"/>
          </a:xfrm>
          <a:prstGeom prst="ellipse">
            <a:avLst/>
          </a:prstGeom>
          <a:solidFill>
            <a:schemeClr val="bg1"/>
          </a:solidFill>
          <a:ln w="77788">
            <a:solidFill>
              <a:schemeClr val="accent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0" name="圆角矩形 20"/>
          <p:cNvSpPr/>
          <p:nvPr/>
        </p:nvSpPr>
        <p:spPr>
          <a:xfrm>
            <a:off x="6392863" y="1898650"/>
            <a:ext cx="4762500" cy="833438"/>
          </a:xfrm>
          <a:prstGeom prst="roundRect">
            <a:avLst>
              <a:gd name="adj" fmla="val 1865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" name="矩形 33"/>
          <p:cNvSpPr>
            <a:spLocks noChangeArrowheads="1"/>
          </p:cNvSpPr>
          <p:nvPr/>
        </p:nvSpPr>
        <p:spPr bwMode="auto">
          <a:xfrm>
            <a:off x="6543675" y="1976438"/>
            <a:ext cx="44132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）模块及设计</a:t>
            </a: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5580380" y="4364355"/>
            <a:ext cx="955675" cy="974725"/>
          </a:xfrm>
          <a:prstGeom prst="ellipse">
            <a:avLst/>
          </a:prstGeom>
          <a:solidFill>
            <a:schemeClr val="bg1"/>
          </a:solidFill>
          <a:ln w="77788">
            <a:solidFill>
              <a:schemeClr val="accent2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8" name="Oval 42"/>
          <p:cNvSpPr>
            <a:spLocks noChangeArrowheads="1"/>
          </p:cNvSpPr>
          <p:nvPr/>
        </p:nvSpPr>
        <p:spPr bwMode="auto">
          <a:xfrm>
            <a:off x="5580380" y="1823085"/>
            <a:ext cx="955675" cy="972820"/>
          </a:xfrm>
          <a:prstGeom prst="ellipse">
            <a:avLst/>
          </a:prstGeom>
          <a:solidFill>
            <a:schemeClr val="bg1"/>
          </a:solidFill>
          <a:ln w="77788">
            <a:solidFill>
              <a:schemeClr val="accent3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2745" y="344805"/>
            <a:ext cx="15176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6.2</a:t>
            </a:r>
            <a:endParaRPr lang="en-US" altLang="zh-CN" sz="4000"/>
          </a:p>
        </p:txBody>
      </p:sp>
      <p:sp>
        <p:nvSpPr>
          <p:cNvPr id="2" name="文本框 1"/>
          <p:cNvSpPr txBox="1"/>
          <p:nvPr/>
        </p:nvSpPr>
        <p:spPr>
          <a:xfrm>
            <a:off x="1644015" y="344805"/>
            <a:ext cx="66598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Mock 服务开发（iMock）</a:t>
            </a:r>
            <a:endParaRPr lang="zh-CN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25" grpId="0" bldLvl="0" animBg="1"/>
      <p:bldP spid="27" grpId="0" bldLvl="0" animBg="1"/>
      <p:bldP spid="29" grpId="0" bldLvl="0" animBg="1"/>
      <p:bldP spid="31" grpId="0" bldLvl="0" animBg="1"/>
      <p:bldP spid="40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需求说明及分析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351338"/>
          </a:xfrm>
        </p:spPr>
        <p:txBody>
          <a:bodyPr>
            <a:normAutofit/>
          </a:bodyPr>
          <a:p>
            <a:pPr>
              <a:lnSpc>
                <a:spcPct val="150000"/>
              </a:lnSpc>
            </a:pPr>
            <a:r>
              <a:rPr lang="zh-CN" altLang="en-US" sz="2500"/>
              <a:t>通过 Mock 工具可以模拟真实接口的返回数据，以完成模块间的联调测试。针对不同的场景可以使用有针对性的 Mock工具，对 Web 服务而言则是 Web 接口的 Mock。</a:t>
            </a:r>
            <a:endParaRPr lang="zh-CN" altLang="en-US" sz="2500"/>
          </a:p>
          <a:p>
            <a:pPr>
              <a:lnSpc>
                <a:spcPct val="150000"/>
              </a:lnSpc>
            </a:pPr>
            <a:r>
              <a:rPr lang="zh-CN" altLang="en-US" sz="2500"/>
              <a:t>通过 Web 接口的 Mock 服务，可以模拟未实现接口的返回数据，提前进行模块的联调自测；还可以模拟第三方接口的返回数据，完成线下与第三方服务的联调测试；此外，还可以模拟一些异常的返回数据，完成异常场景的模拟测试。</a:t>
            </a:r>
            <a:endParaRPr lang="zh-CN" altLang="en-US" sz="2500"/>
          </a:p>
        </p:txBody>
      </p:sp>
      <p:grpSp>
        <p:nvGrpSpPr>
          <p:cNvPr id="11" name="组合 10"/>
          <p:cNvGrpSpPr/>
          <p:nvPr/>
        </p:nvGrpSpPr>
        <p:grpSpPr>
          <a:xfrm>
            <a:off x="8554617" y="122649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需求说明及分析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610100"/>
          </a:xfrm>
        </p:spPr>
        <p:txBody>
          <a:bodyPr>
            <a:noAutofit/>
          </a:bodyPr>
          <a:p>
            <a:pPr marL="0" indent="0">
              <a:lnSpc>
                <a:spcPct val="150000"/>
              </a:lnSpc>
              <a:buNone/>
            </a:pPr>
            <a:r>
              <a:rPr lang="zh-CN" altLang="en-US" sz="1900"/>
              <a:t> Mock 服务通常需要包含以下几项功能：</a:t>
            </a:r>
            <a:endParaRPr lang="zh-CN" altLang="en-US" sz="1900"/>
          </a:p>
          <a:p>
            <a:pPr lvl="1">
              <a:lnSpc>
                <a:spcPct val="150000"/>
              </a:lnSpc>
            </a:pPr>
            <a:r>
              <a:rPr lang="zh-CN" altLang="en-US" sz="1900"/>
              <a:t>支持对指定域名的匹配。</a:t>
            </a:r>
            <a:endParaRPr lang="zh-CN" altLang="en-US" sz="1900"/>
          </a:p>
          <a:p>
            <a:pPr lvl="1">
              <a:lnSpc>
                <a:spcPct val="150000"/>
              </a:lnSpc>
            </a:pPr>
            <a:r>
              <a:rPr lang="zh-CN" altLang="en-US" sz="1900"/>
              <a:t>支持对指定方法的匹配。</a:t>
            </a:r>
            <a:endParaRPr lang="zh-CN" altLang="en-US" sz="1900"/>
          </a:p>
          <a:p>
            <a:pPr lvl="1">
              <a:lnSpc>
                <a:spcPct val="150000"/>
              </a:lnSpc>
            </a:pPr>
            <a:r>
              <a:rPr lang="zh-CN" altLang="en-US" sz="1900"/>
              <a:t>支持对指定路径的匹配。</a:t>
            </a:r>
            <a:endParaRPr lang="zh-CN" altLang="en-US" sz="1900"/>
          </a:p>
          <a:p>
            <a:pPr lvl="1">
              <a:lnSpc>
                <a:spcPct val="150000"/>
              </a:lnSpc>
            </a:pPr>
            <a:r>
              <a:rPr lang="zh-CN" altLang="en-US" sz="1900"/>
              <a:t>支持对响应码的 Mock。  </a:t>
            </a:r>
            <a:endParaRPr lang="zh-CN" altLang="en-US" sz="1900"/>
          </a:p>
          <a:p>
            <a:pPr lvl="1">
              <a:lnSpc>
                <a:spcPct val="150000"/>
              </a:lnSpc>
            </a:pPr>
            <a:r>
              <a:rPr lang="zh-CN" altLang="en-US" sz="1900"/>
              <a:t>支持对响应头的 Mock。  </a:t>
            </a:r>
            <a:endParaRPr lang="zh-CN" altLang="en-US" sz="1900"/>
          </a:p>
          <a:p>
            <a:pPr lvl="1">
              <a:lnSpc>
                <a:spcPct val="150000"/>
              </a:lnSpc>
            </a:pPr>
            <a:r>
              <a:rPr lang="zh-CN" altLang="en-US" sz="1900"/>
              <a:t>支持对响应内容的静态 Mock。  </a:t>
            </a:r>
            <a:endParaRPr lang="zh-CN" altLang="en-US" sz="1900"/>
          </a:p>
          <a:p>
            <a:pPr lvl="1">
              <a:lnSpc>
                <a:spcPct val="150000"/>
              </a:lnSpc>
            </a:pPr>
            <a:r>
              <a:rPr lang="zh-CN" altLang="en-US" sz="1900"/>
              <a:t>支持对响应内容的动态 Mock。  </a:t>
            </a:r>
            <a:endParaRPr lang="zh-CN" altLang="en-US" sz="1900"/>
          </a:p>
          <a:p>
            <a:pPr lvl="1">
              <a:lnSpc>
                <a:spcPct val="150000"/>
              </a:lnSpc>
            </a:pPr>
            <a:r>
              <a:rPr lang="zh-CN" altLang="en-US" sz="1900"/>
              <a:t>支持对未匹配请求的透明代理。</a:t>
            </a:r>
            <a:endParaRPr lang="zh-CN" altLang="en-US" sz="1900"/>
          </a:p>
        </p:txBody>
      </p:sp>
      <p:grpSp>
        <p:nvGrpSpPr>
          <p:cNvPr id="11" name="组合 10"/>
          <p:cNvGrpSpPr/>
          <p:nvPr/>
        </p:nvGrpSpPr>
        <p:grpSpPr>
          <a:xfrm>
            <a:off x="8554617" y="122649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模块及设计</a:t>
            </a:r>
            <a:endParaRPr lang="en-US" altLang="zh-CN"/>
          </a:p>
        </p:txBody>
      </p:sp>
      <p:grpSp>
        <p:nvGrpSpPr>
          <p:cNvPr id="11" name="组合 10"/>
          <p:cNvGrpSpPr/>
          <p:nvPr/>
        </p:nvGrpSpPr>
        <p:grpSpPr>
          <a:xfrm>
            <a:off x="8554617" y="122649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1400" y="1537335"/>
            <a:ext cx="7568565" cy="47148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数据库设计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CN" altLang="en-US" sz="2500"/>
              <a:t>iMock 服务需要对用户配置的请求进行 Mock 响应，因此就需要提前把用户的 Mock 配置保存到数据库中。</a:t>
            </a:r>
            <a:endParaRPr lang="zh-CN" altLang="en-US" sz="2500"/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CN" altLang="en-US" sz="2500"/>
              <a:t>数据库仅需要一张</a:t>
            </a:r>
            <a:r>
              <a:rPr lang="en-US" altLang="zh-CN" sz="2500"/>
              <a:t>mock</a:t>
            </a:r>
            <a:r>
              <a:rPr lang="zh-CN" altLang="en-US" sz="2500"/>
              <a:t>配置表即可。表字段主要对应</a:t>
            </a:r>
            <a:r>
              <a:rPr lang="en-US" altLang="zh-CN" sz="2500"/>
              <a:t>mock</a:t>
            </a:r>
            <a:r>
              <a:rPr lang="zh-CN" altLang="en-US" sz="2500"/>
              <a:t>配置即可。</a:t>
            </a:r>
            <a:endParaRPr lang="zh-CN" altLang="en-US" sz="2500"/>
          </a:p>
        </p:txBody>
      </p:sp>
      <p:grpSp>
        <p:nvGrpSpPr>
          <p:cNvPr id="11" name="组合 10"/>
          <p:cNvGrpSpPr/>
          <p:nvPr/>
        </p:nvGrpSpPr>
        <p:grpSpPr>
          <a:xfrm>
            <a:off x="8554617" y="122649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3755" y="357505"/>
            <a:ext cx="10515600" cy="1325563"/>
          </a:xfrm>
        </p:spPr>
        <p:txBody>
          <a:bodyPr/>
          <a:p>
            <a:r>
              <a:rPr lang="en-US" altLang="zh-CN"/>
              <a:t>  前端开发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83385"/>
            <a:ext cx="10515600" cy="446532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/>
              <a:t>1.添加路由</a:t>
            </a:r>
            <a:endParaRPr lang="zh-CN" altLang="en-US"/>
          </a:p>
          <a:p>
            <a:pPr lvl="1"/>
            <a:r>
              <a:rPr lang="zh-CN" altLang="en-US"/>
              <a:t>编辑 src/router/index.js 文件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2.添加页面</a:t>
            </a:r>
            <a:endParaRPr lang="zh-CN" altLang="en-US"/>
          </a:p>
          <a:p>
            <a:pPr lvl="1"/>
            <a:r>
              <a:rPr lang="zh-CN" altLang="en-US" sz="2400"/>
              <a:t>创建src/views/</a:t>
            </a:r>
            <a:r>
              <a:rPr lang="en-US" altLang="zh-CN" sz="2400"/>
              <a:t>imock</a:t>
            </a:r>
            <a:r>
              <a:rPr lang="en-US" altLang="zh-CN" sz="2400"/>
              <a:t>/index.vue</a:t>
            </a:r>
            <a:r>
              <a:rPr lang="zh-CN" altLang="en-US" sz="2400"/>
              <a:t>文件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>
                <a:sym typeface="+mn-ea"/>
              </a:rPr>
              <a:t>3.添加元素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编辑src/views/</a:t>
            </a:r>
            <a:r>
              <a:rPr lang="en-US" altLang="zh-CN">
                <a:sym typeface="+mn-ea"/>
              </a:rPr>
              <a:t>imock</a:t>
            </a:r>
            <a:r>
              <a:rPr lang="en-US" altLang="zh-CN">
                <a:sym typeface="+mn-ea"/>
              </a:rPr>
              <a:t>/index.vue</a:t>
            </a:r>
            <a:r>
              <a:rPr lang="zh-CN" altLang="en-US">
                <a:sym typeface="+mn-ea"/>
              </a:rPr>
              <a:t>文件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4.添加事件处理</a:t>
            </a:r>
            <a:endParaRPr lang="zh-CN" altLang="en-US"/>
          </a:p>
          <a:p>
            <a:pPr marL="800100" lvl="2" indent="-342900"/>
            <a:r>
              <a:rPr lang="zh-CN" altLang="en-US" sz="2330">
                <a:sym typeface="+mn-ea"/>
              </a:rPr>
              <a:t>编辑src/views/</a:t>
            </a:r>
            <a:r>
              <a:rPr lang="en-US" altLang="zh-CN" sz="2330">
                <a:sym typeface="+mn-ea"/>
              </a:rPr>
              <a:t>imock/index.vue</a:t>
            </a:r>
            <a:r>
              <a:rPr lang="zh-CN" altLang="en-US" sz="2330">
                <a:sym typeface="+mn-ea"/>
              </a:rPr>
              <a:t>文件</a:t>
            </a:r>
            <a:endParaRPr lang="zh-CN" altLang="en-US" sz="2330"/>
          </a:p>
          <a:p>
            <a:pPr marL="0" indent="0">
              <a:buNone/>
            </a:pP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554617" y="122649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后端开发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/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en-US" altLang="zh-CN"/>
              <a:t>iMock</a:t>
            </a:r>
            <a:r>
              <a:rPr lang="zh-CN" altLang="en-US"/>
              <a:t> 后端主要做两件事：</a:t>
            </a:r>
            <a:endParaRPr lang="zh-CN" altLang="en-US"/>
          </a:p>
          <a:p>
            <a:pPr lvl="1">
              <a:lnSpc>
                <a:spcPct val="130000"/>
              </a:lnSpc>
              <a:spcAft>
                <a:spcPts val="0"/>
              </a:spcAft>
            </a:pPr>
            <a:r>
              <a:rPr lang="zh-CN" altLang="en-US"/>
              <a:t>处理前端发来的管理</a:t>
            </a:r>
            <a:r>
              <a:rPr lang="en-US" altLang="zh-CN"/>
              <a:t>Mock</a:t>
            </a:r>
            <a:r>
              <a:rPr lang="zh-CN" altLang="en-US"/>
              <a:t> 的请求</a:t>
            </a:r>
            <a:endParaRPr lang="zh-CN" altLang="en-US"/>
          </a:p>
          <a:p>
            <a:pPr lvl="1">
              <a:lnSpc>
                <a:spcPct val="130000"/>
              </a:lnSpc>
              <a:spcAft>
                <a:spcPts val="0"/>
              </a:spcAft>
            </a:pPr>
            <a:r>
              <a:rPr lang="zh-CN" altLang="en-US"/>
              <a:t>实现核心的 </a:t>
            </a:r>
            <a:r>
              <a:rPr lang="en-US" altLang="zh-CN"/>
              <a:t>Mock</a:t>
            </a:r>
            <a:r>
              <a:rPr lang="zh-CN" altLang="en-US"/>
              <a:t>功能及透明代理</a:t>
            </a:r>
            <a:endParaRPr lang="zh-CN" altLang="en-US"/>
          </a:p>
          <a:p>
            <a:pPr marL="228600" lvl="0" indent="-228600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iMock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后端接口：</a:t>
            </a:r>
            <a:endParaRPr lang="zh-CN" altLang="en-US">
              <a:solidFill>
                <a:schemeClr val="tx1"/>
              </a:solidFill>
            </a:endParaRPr>
          </a:p>
          <a:p>
            <a:pPr marL="685800" lvl="1" indent="-228600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/api/_mock_settings_：</a:t>
            </a:r>
            <a:r>
              <a:rPr lang="en-US" altLang="zh-CN">
                <a:solidFill>
                  <a:schemeClr val="tx1"/>
                </a:solidFill>
              </a:rPr>
              <a:t>mock</a:t>
            </a:r>
            <a:r>
              <a:rPr lang="zh-CN" altLang="en-US">
                <a:solidFill>
                  <a:schemeClr val="tx1"/>
                </a:solidFill>
              </a:rPr>
              <a:t>设置接口</a:t>
            </a:r>
            <a:endParaRPr lang="zh-CN" altLang="en-US">
              <a:solidFill>
                <a:schemeClr val="tx1"/>
              </a:solidFill>
            </a:endParaRPr>
          </a:p>
          <a:p>
            <a:pPr marL="685800" lvl="1" indent="-228600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/&lt;path:path&gt;：指定</a:t>
            </a:r>
            <a:r>
              <a:rPr lang="en-US" altLang="zh-CN">
                <a:solidFill>
                  <a:schemeClr val="tx1"/>
                </a:solidFill>
              </a:rPr>
              <a:t>mock</a:t>
            </a:r>
            <a:r>
              <a:rPr lang="zh-CN" altLang="en-US">
                <a:solidFill>
                  <a:schemeClr val="tx1"/>
                </a:solidFill>
              </a:rPr>
              <a:t>服务接口</a:t>
            </a:r>
            <a:endParaRPr lang="zh-CN" altLang="en-US">
              <a:solidFill>
                <a:schemeClr val="tx1"/>
              </a:solidFill>
            </a:endParaRPr>
          </a:p>
          <a:p>
            <a:pPr marL="685800" lvl="1" indent="-228600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/</a:t>
            </a:r>
            <a:r>
              <a:rPr lang="zh-CN" altLang="en-US">
                <a:solidFill>
                  <a:schemeClr val="tx1"/>
                </a:solidFill>
              </a:rPr>
              <a:t>：默认</a:t>
            </a:r>
            <a:r>
              <a:rPr lang="en-US" altLang="zh-CN">
                <a:solidFill>
                  <a:schemeClr val="tx1"/>
                </a:solidFill>
              </a:rPr>
              <a:t>mock</a:t>
            </a:r>
            <a:r>
              <a:rPr lang="zh-CN" altLang="en-US">
                <a:solidFill>
                  <a:schemeClr val="tx1"/>
                </a:solidFill>
              </a:rPr>
              <a:t>服务接口</a:t>
            </a:r>
            <a:endParaRPr lang="en-US" altLang="zh-CN">
              <a:solidFill>
                <a:schemeClr val="tx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8554617" y="122649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3755" y="357505"/>
            <a:ext cx="10515600" cy="1325563"/>
          </a:xfrm>
        </p:spPr>
        <p:txBody>
          <a:bodyPr/>
          <a:p>
            <a:r>
              <a:rPr lang="en-US" altLang="zh-CN"/>
              <a:t>  </a:t>
            </a:r>
            <a:r>
              <a:rPr lang="zh-CN" altLang="en-US"/>
              <a:t>后</a:t>
            </a:r>
            <a:r>
              <a:rPr lang="en-US" altLang="zh-CN"/>
              <a:t>端开发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83385"/>
            <a:ext cx="10515600" cy="4465320"/>
          </a:xfrm>
        </p:spPr>
        <p:txBody>
          <a:bodyPr>
            <a:normAutofit lnSpcReduction="20000"/>
          </a:bodyPr>
          <a:p>
            <a:pPr marL="0" indent="0">
              <a:lnSpc>
                <a:spcPct val="100000"/>
              </a:lnSpc>
              <a:buNone/>
            </a:pPr>
            <a:r>
              <a:rPr lang="zh-CN" altLang="en-US"/>
              <a:t>1.添加路由</a:t>
            </a:r>
            <a:endParaRPr lang="zh-CN" altLang="en-US"/>
          </a:p>
          <a:p>
            <a:pPr lvl="1">
              <a:lnSpc>
                <a:spcPct val="100000"/>
              </a:lnSpc>
            </a:pPr>
            <a:r>
              <a:rPr lang="zh-CN" altLang="en-US"/>
              <a:t>编辑 app.py 文件</a:t>
            </a:r>
            <a:endParaRPr lang="zh-CN" altLang="en-US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/>
              <a:t>2.处理函数</a:t>
            </a:r>
            <a:endParaRPr lang="zh-CN" altLang="en-US"/>
          </a:p>
          <a:p>
            <a:pPr lvl="1">
              <a:lnSpc>
                <a:spcPct val="100000"/>
              </a:lnSpc>
            </a:pPr>
            <a:r>
              <a:rPr lang="zh-CN" altLang="en-US" sz="2400"/>
              <a:t>创建</a:t>
            </a:r>
            <a:r>
              <a:rPr sz="2400"/>
              <a:t> controller/</a:t>
            </a:r>
            <a:r>
              <a:rPr lang="en-US" sz="2400"/>
              <a:t>mock</a:t>
            </a:r>
            <a:r>
              <a:rPr sz="2400"/>
              <a:t>.py 文件</a:t>
            </a:r>
            <a:endParaRPr sz="24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3.数据访问</a:t>
            </a:r>
            <a:endParaRPr lang="zh-CN" altLang="en-US"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zh-CN">
                <a:sym typeface="+mn-ea"/>
              </a:rPr>
              <a:t>创</a:t>
            </a:r>
            <a:r>
              <a:rPr>
                <a:sym typeface="+mn-ea"/>
              </a:rPr>
              <a:t>建 lib/storage.py 文件</a:t>
            </a:r>
            <a:endParaRPr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4.</a:t>
            </a:r>
            <a:r>
              <a:rPr lang="en-US" altLang="zh-CN">
                <a:sym typeface="+mn-ea"/>
              </a:rPr>
              <a:t>mock</a:t>
            </a:r>
            <a:r>
              <a:rPr lang="zh-CN" altLang="en-US">
                <a:sym typeface="+mn-ea"/>
              </a:rPr>
              <a:t>实现</a:t>
            </a:r>
            <a:endParaRPr lang="zh-CN" altLang="en-US"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>
                <a:sym typeface="+mn-ea"/>
              </a:rPr>
              <a:t>编辑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controller/</a:t>
            </a:r>
            <a:r>
              <a:rPr lang="en-US" altLang="zh-CN">
                <a:sym typeface="+mn-ea"/>
              </a:rPr>
              <a:t>mock</a:t>
            </a:r>
            <a:r>
              <a:rPr lang="zh-CN" altLang="en-US">
                <a:sym typeface="+mn-ea"/>
              </a:rPr>
              <a:t>.py 文件</a:t>
            </a:r>
            <a:endParaRPr lang="zh-CN" altLang="en-US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5.透明代理</a:t>
            </a:r>
            <a:endParaRPr lang="zh-CN" altLang="en-US"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>
                <a:sym typeface="+mn-ea"/>
              </a:rPr>
              <a:t>编辑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controller/</a:t>
            </a:r>
            <a:r>
              <a:rPr lang="en-US" altLang="zh-CN">
                <a:sym typeface="+mn-ea"/>
              </a:rPr>
              <a:t>mock</a:t>
            </a:r>
            <a:r>
              <a:rPr lang="zh-CN" altLang="en-US">
                <a:sym typeface="+mn-ea"/>
              </a:rPr>
              <a:t>.py 文件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554617" y="122649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</a:t>
            </a:r>
            <a:r>
              <a:rPr lang="zh-CN" altLang="en-US"/>
              <a:t>部署与使用</a:t>
            </a:r>
            <a:endParaRPr lang="en-US" altLang="zh-CN"/>
          </a:p>
        </p:txBody>
      </p:sp>
      <p:grpSp>
        <p:nvGrpSpPr>
          <p:cNvPr id="11" name="组合 10"/>
          <p:cNvGrpSpPr/>
          <p:nvPr/>
        </p:nvGrpSpPr>
        <p:grpSpPr>
          <a:xfrm>
            <a:off x="8554617" y="122649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2030" y="1503680"/>
            <a:ext cx="7647940" cy="503999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圆角矩形 3"/>
          <p:cNvSpPr/>
          <p:nvPr/>
        </p:nvSpPr>
        <p:spPr>
          <a:xfrm>
            <a:off x="952500" y="4456113"/>
            <a:ext cx="4760913" cy="831850"/>
          </a:xfrm>
          <a:prstGeom prst="roundRect">
            <a:avLst>
              <a:gd name="adj" fmla="val 1865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矩形 16"/>
          <p:cNvSpPr>
            <a:spLocks noChangeArrowheads="1"/>
          </p:cNvSpPr>
          <p:nvPr/>
        </p:nvSpPr>
        <p:spPr bwMode="auto">
          <a:xfrm>
            <a:off x="1103313" y="4533900"/>
            <a:ext cx="44132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）后端开发</a:t>
            </a: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5"/>
          <p:cNvSpPr/>
          <p:nvPr/>
        </p:nvSpPr>
        <p:spPr>
          <a:xfrm>
            <a:off x="962025" y="3167063"/>
            <a:ext cx="4760913" cy="831850"/>
          </a:xfrm>
          <a:prstGeom prst="roundRect">
            <a:avLst>
              <a:gd name="adj" fmla="val 1865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矩形 18"/>
          <p:cNvSpPr>
            <a:spLocks noChangeArrowheads="1"/>
          </p:cNvSpPr>
          <p:nvPr/>
        </p:nvSpPr>
        <p:spPr bwMode="auto">
          <a:xfrm>
            <a:off x="1122363" y="3230563"/>
            <a:ext cx="4414837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）数据库设计</a:t>
            </a: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7"/>
          <p:cNvSpPr/>
          <p:nvPr/>
        </p:nvSpPr>
        <p:spPr>
          <a:xfrm>
            <a:off x="962025" y="1898650"/>
            <a:ext cx="4760913" cy="833438"/>
          </a:xfrm>
          <a:prstGeom prst="roundRect">
            <a:avLst>
              <a:gd name="adj" fmla="val 1865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矩形 20"/>
          <p:cNvSpPr>
            <a:spLocks noChangeArrowheads="1"/>
          </p:cNvSpPr>
          <p:nvPr/>
        </p:nvSpPr>
        <p:spPr bwMode="auto">
          <a:xfrm>
            <a:off x="1111250" y="1976438"/>
            <a:ext cx="44132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）需求说明及分析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9"/>
          <p:cNvSpPr/>
          <p:nvPr/>
        </p:nvSpPr>
        <p:spPr>
          <a:xfrm>
            <a:off x="6384925" y="4456113"/>
            <a:ext cx="4760913" cy="831850"/>
          </a:xfrm>
          <a:prstGeom prst="roundRect">
            <a:avLst>
              <a:gd name="adj" fmla="val 1865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" name="矩形 22"/>
          <p:cNvSpPr>
            <a:spLocks noChangeArrowheads="1"/>
          </p:cNvSpPr>
          <p:nvPr/>
        </p:nvSpPr>
        <p:spPr bwMode="auto">
          <a:xfrm>
            <a:off x="6534150" y="4533900"/>
            <a:ext cx="4414838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）部署与使用</a:t>
            </a: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11"/>
          <p:cNvSpPr/>
          <p:nvPr/>
        </p:nvSpPr>
        <p:spPr>
          <a:xfrm>
            <a:off x="6392863" y="3167063"/>
            <a:ext cx="4762500" cy="831850"/>
          </a:xfrm>
          <a:prstGeom prst="roundRect">
            <a:avLst>
              <a:gd name="adj" fmla="val 1865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2" name="矩形 24"/>
          <p:cNvSpPr>
            <a:spLocks noChangeArrowheads="1"/>
          </p:cNvSpPr>
          <p:nvPr/>
        </p:nvSpPr>
        <p:spPr bwMode="auto">
          <a:xfrm>
            <a:off x="6554788" y="3230563"/>
            <a:ext cx="44132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）前端开发</a:t>
            </a: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Oval 42"/>
          <p:cNvSpPr>
            <a:spLocks noChangeArrowheads="1"/>
          </p:cNvSpPr>
          <p:nvPr/>
        </p:nvSpPr>
        <p:spPr bwMode="auto">
          <a:xfrm>
            <a:off x="5580380" y="3093085"/>
            <a:ext cx="955675" cy="974725"/>
          </a:xfrm>
          <a:prstGeom prst="ellipse">
            <a:avLst/>
          </a:prstGeom>
          <a:solidFill>
            <a:schemeClr val="bg1"/>
          </a:solidFill>
          <a:ln w="77788">
            <a:solidFill>
              <a:schemeClr val="accent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0" name="圆角矩形 20"/>
          <p:cNvSpPr/>
          <p:nvPr/>
        </p:nvSpPr>
        <p:spPr>
          <a:xfrm>
            <a:off x="6392863" y="1898650"/>
            <a:ext cx="4762500" cy="833438"/>
          </a:xfrm>
          <a:prstGeom prst="roundRect">
            <a:avLst>
              <a:gd name="adj" fmla="val 1865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" name="矩形 33"/>
          <p:cNvSpPr>
            <a:spLocks noChangeArrowheads="1"/>
          </p:cNvSpPr>
          <p:nvPr/>
        </p:nvSpPr>
        <p:spPr bwMode="auto">
          <a:xfrm>
            <a:off x="6543675" y="1976438"/>
            <a:ext cx="44132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）模块及设计</a:t>
            </a: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5580380" y="4364355"/>
            <a:ext cx="955675" cy="974725"/>
          </a:xfrm>
          <a:prstGeom prst="ellipse">
            <a:avLst/>
          </a:prstGeom>
          <a:solidFill>
            <a:schemeClr val="bg1"/>
          </a:solidFill>
          <a:ln w="77788">
            <a:solidFill>
              <a:schemeClr val="accent2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8" name="Oval 42"/>
          <p:cNvSpPr>
            <a:spLocks noChangeArrowheads="1"/>
          </p:cNvSpPr>
          <p:nvPr/>
        </p:nvSpPr>
        <p:spPr bwMode="auto">
          <a:xfrm>
            <a:off x="5580380" y="1823085"/>
            <a:ext cx="955675" cy="972820"/>
          </a:xfrm>
          <a:prstGeom prst="ellipse">
            <a:avLst/>
          </a:prstGeom>
          <a:solidFill>
            <a:schemeClr val="bg1"/>
          </a:solidFill>
          <a:ln w="77788">
            <a:solidFill>
              <a:schemeClr val="accent3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2745" y="344805"/>
            <a:ext cx="15176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6.3</a:t>
            </a:r>
            <a:endParaRPr lang="en-US" altLang="zh-CN" sz="4000"/>
          </a:p>
        </p:txBody>
      </p:sp>
      <p:sp>
        <p:nvSpPr>
          <p:cNvPr id="2" name="文本框 1"/>
          <p:cNvSpPr txBox="1"/>
          <p:nvPr/>
        </p:nvSpPr>
        <p:spPr>
          <a:xfrm>
            <a:off x="1644015" y="344805"/>
            <a:ext cx="66598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zh-CN" altLang="en-US" sz="4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  <a:sym typeface="+mn-ea"/>
              </a:rPr>
              <a:t>数据查询服务开发（iData）</a:t>
            </a:r>
            <a:endParaRPr kumimoji="1" lang="zh-CN" altLang="en-US" sz="40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cs typeface="Impact" panose="020B0806030902050204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25" grpId="0" bldLvl="0" animBg="1"/>
      <p:bldP spid="27" grpId="0" bldLvl="0" animBg="1"/>
      <p:bldP spid="29" grpId="0" bldLvl="0" animBg="1"/>
      <p:bldP spid="31" grpId="0" bldLvl="0" animBg="1"/>
      <p:bldP spid="40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圆角矩形 3"/>
          <p:cNvSpPr/>
          <p:nvPr/>
        </p:nvSpPr>
        <p:spPr>
          <a:xfrm>
            <a:off x="952500" y="4456113"/>
            <a:ext cx="4760913" cy="831850"/>
          </a:xfrm>
          <a:prstGeom prst="roundRect">
            <a:avLst>
              <a:gd name="adj" fmla="val 1865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矩形 16"/>
          <p:cNvSpPr>
            <a:spLocks noChangeArrowheads="1"/>
          </p:cNvSpPr>
          <p:nvPr/>
        </p:nvSpPr>
        <p:spPr bwMode="auto">
          <a:xfrm>
            <a:off x="1103313" y="4533900"/>
            <a:ext cx="44132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）后端开发</a:t>
            </a: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5"/>
          <p:cNvSpPr/>
          <p:nvPr/>
        </p:nvSpPr>
        <p:spPr>
          <a:xfrm>
            <a:off x="962025" y="3167063"/>
            <a:ext cx="4760913" cy="831850"/>
          </a:xfrm>
          <a:prstGeom prst="roundRect">
            <a:avLst>
              <a:gd name="adj" fmla="val 1865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矩形 18"/>
          <p:cNvSpPr>
            <a:spLocks noChangeArrowheads="1"/>
          </p:cNvSpPr>
          <p:nvPr/>
        </p:nvSpPr>
        <p:spPr bwMode="auto">
          <a:xfrm>
            <a:off x="1122363" y="3230563"/>
            <a:ext cx="4414837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）数据库设计</a:t>
            </a: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7"/>
          <p:cNvSpPr/>
          <p:nvPr/>
        </p:nvSpPr>
        <p:spPr>
          <a:xfrm>
            <a:off x="962025" y="1898650"/>
            <a:ext cx="4760913" cy="833438"/>
          </a:xfrm>
          <a:prstGeom prst="roundRect">
            <a:avLst>
              <a:gd name="adj" fmla="val 1865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矩形 20"/>
          <p:cNvSpPr>
            <a:spLocks noChangeArrowheads="1"/>
          </p:cNvSpPr>
          <p:nvPr/>
        </p:nvSpPr>
        <p:spPr bwMode="auto">
          <a:xfrm>
            <a:off x="1111250" y="1976438"/>
            <a:ext cx="44132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）需求说明及分析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9"/>
          <p:cNvSpPr/>
          <p:nvPr/>
        </p:nvSpPr>
        <p:spPr>
          <a:xfrm>
            <a:off x="6384925" y="4456113"/>
            <a:ext cx="4760913" cy="831850"/>
          </a:xfrm>
          <a:prstGeom prst="roundRect">
            <a:avLst>
              <a:gd name="adj" fmla="val 1865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" name="矩形 22"/>
          <p:cNvSpPr>
            <a:spLocks noChangeArrowheads="1"/>
          </p:cNvSpPr>
          <p:nvPr/>
        </p:nvSpPr>
        <p:spPr bwMode="auto">
          <a:xfrm>
            <a:off x="6534150" y="4533900"/>
            <a:ext cx="4414838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）部署与使用</a:t>
            </a: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11"/>
          <p:cNvSpPr/>
          <p:nvPr/>
        </p:nvSpPr>
        <p:spPr>
          <a:xfrm>
            <a:off x="6392863" y="3167063"/>
            <a:ext cx="4762500" cy="831850"/>
          </a:xfrm>
          <a:prstGeom prst="roundRect">
            <a:avLst>
              <a:gd name="adj" fmla="val 1865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2" name="矩形 24"/>
          <p:cNvSpPr>
            <a:spLocks noChangeArrowheads="1"/>
          </p:cNvSpPr>
          <p:nvPr/>
        </p:nvSpPr>
        <p:spPr bwMode="auto">
          <a:xfrm>
            <a:off x="6554788" y="3230563"/>
            <a:ext cx="44132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）前端开发</a:t>
            </a: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Oval 42"/>
          <p:cNvSpPr>
            <a:spLocks noChangeArrowheads="1"/>
          </p:cNvSpPr>
          <p:nvPr/>
        </p:nvSpPr>
        <p:spPr bwMode="auto">
          <a:xfrm>
            <a:off x="5580380" y="3093085"/>
            <a:ext cx="955675" cy="974725"/>
          </a:xfrm>
          <a:prstGeom prst="ellipse">
            <a:avLst/>
          </a:prstGeom>
          <a:solidFill>
            <a:schemeClr val="bg1"/>
          </a:solidFill>
          <a:ln w="77788">
            <a:solidFill>
              <a:schemeClr val="accent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0" name="圆角矩形 20"/>
          <p:cNvSpPr/>
          <p:nvPr/>
        </p:nvSpPr>
        <p:spPr>
          <a:xfrm>
            <a:off x="6392863" y="1898650"/>
            <a:ext cx="4762500" cy="833438"/>
          </a:xfrm>
          <a:prstGeom prst="roundRect">
            <a:avLst>
              <a:gd name="adj" fmla="val 1865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" name="矩形 33"/>
          <p:cNvSpPr>
            <a:spLocks noChangeArrowheads="1"/>
          </p:cNvSpPr>
          <p:nvPr/>
        </p:nvSpPr>
        <p:spPr bwMode="auto">
          <a:xfrm>
            <a:off x="6543675" y="1976438"/>
            <a:ext cx="44132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）模块及设计</a:t>
            </a: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5580380" y="4364355"/>
            <a:ext cx="955675" cy="974725"/>
          </a:xfrm>
          <a:prstGeom prst="ellipse">
            <a:avLst/>
          </a:prstGeom>
          <a:solidFill>
            <a:schemeClr val="bg1"/>
          </a:solidFill>
          <a:ln w="77788">
            <a:solidFill>
              <a:schemeClr val="accent2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8" name="Oval 42"/>
          <p:cNvSpPr>
            <a:spLocks noChangeArrowheads="1"/>
          </p:cNvSpPr>
          <p:nvPr/>
        </p:nvSpPr>
        <p:spPr bwMode="auto">
          <a:xfrm>
            <a:off x="5580380" y="1823085"/>
            <a:ext cx="955675" cy="972820"/>
          </a:xfrm>
          <a:prstGeom prst="ellipse">
            <a:avLst/>
          </a:prstGeom>
          <a:solidFill>
            <a:schemeClr val="bg1"/>
          </a:solidFill>
          <a:ln w="77788">
            <a:solidFill>
              <a:schemeClr val="accent3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2745" y="344805"/>
            <a:ext cx="15176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6.1</a:t>
            </a:r>
            <a:endParaRPr lang="en-US" altLang="zh-CN" sz="4000"/>
          </a:p>
        </p:txBody>
      </p:sp>
      <p:sp>
        <p:nvSpPr>
          <p:cNvPr id="2" name="文本框 1"/>
          <p:cNvSpPr txBox="1"/>
          <p:nvPr/>
        </p:nvSpPr>
        <p:spPr>
          <a:xfrm>
            <a:off x="1644015" y="344805"/>
            <a:ext cx="66598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zh-CN" altLang="en-US" sz="4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  <a:sym typeface="+mn-ea"/>
              </a:rPr>
              <a:t>测试代理服务开发（HProxy）</a:t>
            </a:r>
            <a:endParaRPr lang="zh-CN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25" grpId="0" bldLvl="0" animBg="1"/>
      <p:bldP spid="27" grpId="0" bldLvl="0" animBg="1"/>
      <p:bldP spid="29" grpId="0" bldLvl="0" animBg="1"/>
      <p:bldP spid="31" grpId="0" bldLvl="0" animBg="1"/>
      <p:bldP spid="40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需求说明及分析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351338"/>
          </a:xfrm>
        </p:spPr>
        <p:txBody>
          <a:bodyPr>
            <a:normAutofit fontScale="90000" lnSpcReduction="10000"/>
          </a:bodyPr>
          <a:p>
            <a:pPr>
              <a:lnSpc>
                <a:spcPct val="140000"/>
              </a:lnSpc>
            </a:pPr>
            <a:r>
              <a:rPr lang="zh-CN" altLang="en-US"/>
              <a:t>在测试工作中不可避免地需要对应用背后的数据源进行访问，以验证应用的数据存储、读取等逻辑的正确性。通常情况下我们会使用开源或商业的数据访问工具，它们一般都集成了丰富的数据查询功能，能满足各种数据访问需求。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为此需要开发一个数据查询的代理服务 iData，该代理服务既可以与数据源直接连通，又可以接收用户查询数据的命令并进行数据查询操作，最后把查询到的数据返回给用户。该代理服务在启动后需要监听一个外部网络环境可访问的端口，以实现外部网络访问服务的需求。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554617" y="122649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模块及设计</a:t>
            </a:r>
            <a:endParaRPr lang="en-US" altLang="zh-CN"/>
          </a:p>
        </p:txBody>
      </p:sp>
      <p:grpSp>
        <p:nvGrpSpPr>
          <p:cNvPr id="11" name="组合 10"/>
          <p:cNvGrpSpPr/>
          <p:nvPr/>
        </p:nvGrpSpPr>
        <p:grpSpPr>
          <a:xfrm>
            <a:off x="8554617" y="122649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1929130" y="1804670"/>
            <a:ext cx="8334375" cy="42170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3755" y="357505"/>
            <a:ext cx="10515600" cy="1325563"/>
          </a:xfrm>
        </p:spPr>
        <p:txBody>
          <a:bodyPr/>
          <a:p>
            <a:r>
              <a:rPr lang="en-US" altLang="zh-CN"/>
              <a:t>  前端开发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83385"/>
            <a:ext cx="10515600" cy="446532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/>
              <a:t>1.添加路由</a:t>
            </a:r>
            <a:endParaRPr lang="zh-CN" altLang="en-US"/>
          </a:p>
          <a:p>
            <a:pPr lvl="1"/>
            <a:r>
              <a:rPr lang="zh-CN" altLang="en-US"/>
              <a:t>编辑 src/router/index.js 文件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2.添加页面</a:t>
            </a:r>
            <a:endParaRPr lang="zh-CN" altLang="en-US"/>
          </a:p>
          <a:p>
            <a:pPr lvl="1"/>
            <a:r>
              <a:rPr lang="zh-CN" altLang="en-US" sz="2400"/>
              <a:t>创建src/views/</a:t>
            </a:r>
            <a:r>
              <a:rPr lang="en-US" altLang="zh-CN" sz="2400"/>
              <a:t>idata</a:t>
            </a:r>
            <a:r>
              <a:rPr lang="en-US" altLang="zh-CN" sz="2400"/>
              <a:t>/index.vue</a:t>
            </a:r>
            <a:r>
              <a:rPr lang="zh-CN" altLang="en-US" sz="2400"/>
              <a:t>文件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>
                <a:sym typeface="+mn-ea"/>
              </a:rPr>
              <a:t>3.添加元素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编辑src/views/</a:t>
            </a:r>
            <a:r>
              <a:rPr lang="en-US" altLang="zh-CN">
                <a:sym typeface="+mn-ea"/>
              </a:rPr>
              <a:t>idata</a:t>
            </a:r>
            <a:r>
              <a:rPr lang="en-US" altLang="zh-CN">
                <a:sym typeface="+mn-ea"/>
              </a:rPr>
              <a:t>/index.vue</a:t>
            </a:r>
            <a:r>
              <a:rPr lang="zh-CN" altLang="en-US">
                <a:sym typeface="+mn-ea"/>
              </a:rPr>
              <a:t>文件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4.添加事件处理</a:t>
            </a:r>
            <a:endParaRPr lang="zh-CN" altLang="en-US">
              <a:sym typeface="+mn-ea"/>
            </a:endParaRPr>
          </a:p>
          <a:p>
            <a:pPr marL="800100" lvl="2" indent="-342900"/>
            <a:r>
              <a:rPr lang="zh-CN" altLang="en-US" sz="2330">
                <a:sym typeface="+mn-ea"/>
              </a:rPr>
              <a:t>编辑src/views/</a:t>
            </a:r>
            <a:r>
              <a:rPr lang="en-US" altLang="zh-CN" sz="2330">
                <a:sym typeface="+mn-ea"/>
              </a:rPr>
              <a:t>idata/index.vue</a:t>
            </a:r>
            <a:r>
              <a:rPr lang="zh-CN" altLang="en-US" sz="2330">
                <a:sym typeface="+mn-ea"/>
              </a:rPr>
              <a:t>文件</a:t>
            </a:r>
            <a:endParaRPr lang="zh-CN" altLang="en-US" sz="2330"/>
          </a:p>
          <a:p>
            <a:pPr marL="0" indent="0">
              <a:buNone/>
            </a:pP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554617" y="122649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后端开发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/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en-US" altLang="zh-CN"/>
              <a:t>iData</a:t>
            </a:r>
            <a:r>
              <a:rPr lang="zh-CN" altLang="en-US"/>
              <a:t> 后端主要做两件事：</a:t>
            </a:r>
            <a:endParaRPr lang="zh-CN" altLang="en-US"/>
          </a:p>
          <a:p>
            <a:pPr lvl="1">
              <a:lnSpc>
                <a:spcPct val="130000"/>
              </a:lnSpc>
              <a:spcAft>
                <a:spcPts val="0"/>
              </a:spcAft>
            </a:pPr>
            <a:r>
              <a:rPr lang="zh-CN" altLang="en-US"/>
              <a:t>处理前端发来的数据查询请求</a:t>
            </a:r>
            <a:endParaRPr lang="zh-CN" altLang="en-US"/>
          </a:p>
          <a:p>
            <a:pPr marL="228600" lvl="0" indent="-228600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iData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后端接口：</a:t>
            </a:r>
            <a:endParaRPr lang="zh-CN" altLang="en-US">
              <a:solidFill>
                <a:schemeClr val="tx1"/>
              </a:solidFill>
            </a:endParaRPr>
          </a:p>
          <a:p>
            <a:pPr marL="685800" lvl="1" indent="-228600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/api/idata：数据代理查询接口</a:t>
            </a:r>
            <a:endParaRPr lang="zh-CN" altLang="en-US">
              <a:solidFill>
                <a:schemeClr val="tx1"/>
              </a:solidFill>
            </a:endParaRPr>
          </a:p>
          <a:p>
            <a:pPr marL="457200" lvl="1" indent="0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endParaRPr lang="en-US" altLang="zh-CN">
              <a:solidFill>
                <a:schemeClr val="tx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8554617" y="122649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3755" y="357505"/>
            <a:ext cx="10515600" cy="1325563"/>
          </a:xfrm>
        </p:spPr>
        <p:txBody>
          <a:bodyPr/>
          <a:p>
            <a:r>
              <a:rPr lang="en-US" altLang="zh-CN"/>
              <a:t>  </a:t>
            </a:r>
            <a:r>
              <a:rPr lang="zh-CN" altLang="en-US"/>
              <a:t>后</a:t>
            </a:r>
            <a:r>
              <a:rPr lang="en-US" altLang="zh-CN"/>
              <a:t>端开发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83385"/>
            <a:ext cx="10515600" cy="4465320"/>
          </a:xfrm>
        </p:spPr>
        <p:txBody>
          <a:bodyPr>
            <a:normAutofit lnSpcReduction="20000"/>
          </a:bodyPr>
          <a:p>
            <a:pPr marL="0" indent="0">
              <a:lnSpc>
                <a:spcPct val="100000"/>
              </a:lnSpc>
              <a:buNone/>
            </a:pPr>
            <a:r>
              <a:rPr lang="zh-CN" altLang="en-US"/>
              <a:t>1.添加路由</a:t>
            </a:r>
            <a:endParaRPr lang="zh-CN" altLang="en-US"/>
          </a:p>
          <a:p>
            <a:pPr lvl="1">
              <a:lnSpc>
                <a:spcPct val="100000"/>
              </a:lnSpc>
            </a:pPr>
            <a:r>
              <a:rPr lang="zh-CN" altLang="en-US"/>
              <a:t>编辑 app.py 文件</a:t>
            </a:r>
            <a:endParaRPr lang="zh-CN" altLang="en-US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/>
              <a:t>2.处理函数</a:t>
            </a:r>
            <a:endParaRPr lang="zh-CN" altLang="en-US"/>
          </a:p>
          <a:p>
            <a:pPr lvl="1">
              <a:lnSpc>
                <a:spcPct val="100000"/>
              </a:lnSpc>
            </a:pPr>
            <a:r>
              <a:rPr lang="zh-CN" altLang="en-US" sz="2400"/>
              <a:t>创建</a:t>
            </a:r>
            <a:r>
              <a:rPr sz="2400"/>
              <a:t> controller/</a:t>
            </a:r>
            <a:r>
              <a:rPr lang="en-US" sz="2400"/>
              <a:t>data</a:t>
            </a:r>
            <a:r>
              <a:rPr sz="2400"/>
              <a:t>.py 文件</a:t>
            </a:r>
            <a:endParaRPr sz="24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3.数据查询</a:t>
            </a:r>
            <a:endParaRPr lang="zh-CN" altLang="en-US"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zh-CN">
                <a:sym typeface="+mn-ea"/>
              </a:rPr>
              <a:t>创</a:t>
            </a:r>
            <a:r>
              <a:rPr>
                <a:sym typeface="+mn-ea"/>
              </a:rPr>
              <a:t>建 </a:t>
            </a:r>
            <a:r>
              <a:rPr>
                <a:sym typeface="+mn-ea"/>
              </a:rPr>
              <a:t>controller</a:t>
            </a:r>
            <a:r>
              <a:rPr>
                <a:sym typeface="+mn-ea"/>
              </a:rPr>
              <a:t>/</a:t>
            </a:r>
            <a:r>
              <a:rPr lang="en-US">
                <a:sym typeface="+mn-ea"/>
              </a:rPr>
              <a:t>data</a:t>
            </a:r>
            <a:r>
              <a:rPr>
                <a:sym typeface="+mn-ea"/>
              </a:rPr>
              <a:t>.py 文件</a:t>
            </a:r>
            <a:endParaRPr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4.数据连接池</a:t>
            </a:r>
            <a:endParaRPr lang="zh-CN" altLang="en-US"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>
                <a:sym typeface="+mn-ea"/>
              </a:rPr>
              <a:t>编辑</a:t>
            </a:r>
            <a:r>
              <a:rPr lang="en-US" altLang="zh-CN">
                <a:sym typeface="+mn-ea"/>
              </a:rPr>
              <a:t> lib</a:t>
            </a:r>
            <a:r>
              <a:rPr lang="zh-CN" altLang="en-US">
                <a:sym typeface="+mn-ea"/>
              </a:rPr>
              <a:t>/dbpool.py 文件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554617" y="122649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</a:t>
            </a:r>
            <a:r>
              <a:rPr lang="zh-CN" altLang="en-US"/>
              <a:t>部署与使用</a:t>
            </a:r>
            <a:endParaRPr lang="en-US" altLang="zh-CN"/>
          </a:p>
        </p:txBody>
      </p:sp>
      <p:grpSp>
        <p:nvGrpSpPr>
          <p:cNvPr id="11" name="组合 10"/>
          <p:cNvGrpSpPr/>
          <p:nvPr/>
        </p:nvGrpSpPr>
        <p:grpSpPr>
          <a:xfrm>
            <a:off x="8554617" y="122649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5780" y="1804670"/>
            <a:ext cx="8600440" cy="434594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圆角矩形 3"/>
          <p:cNvSpPr/>
          <p:nvPr/>
        </p:nvSpPr>
        <p:spPr>
          <a:xfrm>
            <a:off x="952500" y="4456113"/>
            <a:ext cx="4760913" cy="831850"/>
          </a:xfrm>
          <a:prstGeom prst="roundRect">
            <a:avLst>
              <a:gd name="adj" fmla="val 1865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矩形 16"/>
          <p:cNvSpPr>
            <a:spLocks noChangeArrowheads="1"/>
          </p:cNvSpPr>
          <p:nvPr/>
        </p:nvSpPr>
        <p:spPr bwMode="auto">
          <a:xfrm>
            <a:off x="1103313" y="4533900"/>
            <a:ext cx="44132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）后端开发</a:t>
            </a: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5"/>
          <p:cNvSpPr/>
          <p:nvPr/>
        </p:nvSpPr>
        <p:spPr>
          <a:xfrm>
            <a:off x="962025" y="3167063"/>
            <a:ext cx="4760913" cy="831850"/>
          </a:xfrm>
          <a:prstGeom prst="roundRect">
            <a:avLst>
              <a:gd name="adj" fmla="val 1865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矩形 18"/>
          <p:cNvSpPr>
            <a:spLocks noChangeArrowheads="1"/>
          </p:cNvSpPr>
          <p:nvPr/>
        </p:nvSpPr>
        <p:spPr bwMode="auto">
          <a:xfrm>
            <a:off x="1122363" y="3230563"/>
            <a:ext cx="4414837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）数据库设计</a:t>
            </a: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7"/>
          <p:cNvSpPr/>
          <p:nvPr/>
        </p:nvSpPr>
        <p:spPr>
          <a:xfrm>
            <a:off x="962025" y="1898650"/>
            <a:ext cx="4760913" cy="833438"/>
          </a:xfrm>
          <a:prstGeom prst="roundRect">
            <a:avLst>
              <a:gd name="adj" fmla="val 1865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矩形 20"/>
          <p:cNvSpPr>
            <a:spLocks noChangeArrowheads="1"/>
          </p:cNvSpPr>
          <p:nvPr/>
        </p:nvSpPr>
        <p:spPr bwMode="auto">
          <a:xfrm>
            <a:off x="1111250" y="1976438"/>
            <a:ext cx="44132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）需求说明及分析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9"/>
          <p:cNvSpPr/>
          <p:nvPr/>
        </p:nvSpPr>
        <p:spPr>
          <a:xfrm>
            <a:off x="6384925" y="4456113"/>
            <a:ext cx="4760913" cy="831850"/>
          </a:xfrm>
          <a:prstGeom prst="roundRect">
            <a:avLst>
              <a:gd name="adj" fmla="val 1865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" name="矩形 22"/>
          <p:cNvSpPr>
            <a:spLocks noChangeArrowheads="1"/>
          </p:cNvSpPr>
          <p:nvPr/>
        </p:nvSpPr>
        <p:spPr bwMode="auto">
          <a:xfrm>
            <a:off x="6534150" y="4533900"/>
            <a:ext cx="4414838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）部署与使用</a:t>
            </a: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11"/>
          <p:cNvSpPr/>
          <p:nvPr/>
        </p:nvSpPr>
        <p:spPr>
          <a:xfrm>
            <a:off x="6392863" y="3167063"/>
            <a:ext cx="4762500" cy="831850"/>
          </a:xfrm>
          <a:prstGeom prst="roundRect">
            <a:avLst>
              <a:gd name="adj" fmla="val 1865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2" name="矩形 24"/>
          <p:cNvSpPr>
            <a:spLocks noChangeArrowheads="1"/>
          </p:cNvSpPr>
          <p:nvPr/>
        </p:nvSpPr>
        <p:spPr bwMode="auto">
          <a:xfrm>
            <a:off x="6554788" y="3230563"/>
            <a:ext cx="44132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）前端开发</a:t>
            </a: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Oval 42"/>
          <p:cNvSpPr>
            <a:spLocks noChangeArrowheads="1"/>
          </p:cNvSpPr>
          <p:nvPr/>
        </p:nvSpPr>
        <p:spPr bwMode="auto">
          <a:xfrm>
            <a:off x="5580380" y="3093085"/>
            <a:ext cx="955675" cy="974725"/>
          </a:xfrm>
          <a:prstGeom prst="ellipse">
            <a:avLst/>
          </a:prstGeom>
          <a:solidFill>
            <a:schemeClr val="bg1"/>
          </a:solidFill>
          <a:ln w="77788">
            <a:solidFill>
              <a:schemeClr val="accent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0" name="圆角矩形 20"/>
          <p:cNvSpPr/>
          <p:nvPr/>
        </p:nvSpPr>
        <p:spPr>
          <a:xfrm>
            <a:off x="6392863" y="1898650"/>
            <a:ext cx="4762500" cy="833438"/>
          </a:xfrm>
          <a:prstGeom prst="roundRect">
            <a:avLst>
              <a:gd name="adj" fmla="val 1865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" name="矩形 33"/>
          <p:cNvSpPr>
            <a:spLocks noChangeArrowheads="1"/>
          </p:cNvSpPr>
          <p:nvPr/>
        </p:nvSpPr>
        <p:spPr bwMode="auto">
          <a:xfrm>
            <a:off x="6543675" y="1976438"/>
            <a:ext cx="44132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）模块及设计</a:t>
            </a: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5580380" y="4364355"/>
            <a:ext cx="955675" cy="974725"/>
          </a:xfrm>
          <a:prstGeom prst="ellipse">
            <a:avLst/>
          </a:prstGeom>
          <a:solidFill>
            <a:schemeClr val="bg1"/>
          </a:solidFill>
          <a:ln w="77788">
            <a:solidFill>
              <a:schemeClr val="accent2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8" name="Oval 42"/>
          <p:cNvSpPr>
            <a:spLocks noChangeArrowheads="1"/>
          </p:cNvSpPr>
          <p:nvPr/>
        </p:nvSpPr>
        <p:spPr bwMode="auto">
          <a:xfrm>
            <a:off x="5580380" y="1823085"/>
            <a:ext cx="955675" cy="972820"/>
          </a:xfrm>
          <a:prstGeom prst="ellipse">
            <a:avLst/>
          </a:prstGeom>
          <a:solidFill>
            <a:schemeClr val="bg1"/>
          </a:solidFill>
          <a:ln w="77788">
            <a:solidFill>
              <a:schemeClr val="accent3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2745" y="344805"/>
            <a:ext cx="15176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6.4</a:t>
            </a:r>
            <a:endParaRPr lang="en-US" altLang="zh-CN" sz="4000"/>
          </a:p>
        </p:txBody>
      </p:sp>
      <p:sp>
        <p:nvSpPr>
          <p:cNvPr id="2" name="文本框 1"/>
          <p:cNvSpPr txBox="1"/>
          <p:nvPr/>
        </p:nvSpPr>
        <p:spPr>
          <a:xfrm>
            <a:off x="1644015" y="344805"/>
            <a:ext cx="66598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zh-CN" altLang="en-US" sz="4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  <a:sym typeface="+mn-ea"/>
              </a:rPr>
              <a:t>API 测试平台开发（iAPI）</a:t>
            </a:r>
            <a:endParaRPr kumimoji="1" lang="zh-CN" altLang="en-US" sz="40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cs typeface="Impact" panose="020B0806030902050204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25" grpId="0" bldLvl="0" animBg="1"/>
      <p:bldP spid="27" grpId="0" bldLvl="0" animBg="1"/>
      <p:bldP spid="29" grpId="0" bldLvl="0" animBg="1"/>
      <p:bldP spid="31" grpId="0" bldLvl="0" animBg="1"/>
      <p:bldP spid="40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需求说明及分析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351338"/>
          </a:xfrm>
        </p:spPr>
        <p:txBody>
          <a:bodyPr>
            <a:normAutofit/>
          </a:bodyPr>
          <a:p>
            <a:pPr>
              <a:lnSpc>
                <a:spcPct val="140000"/>
              </a:lnSpc>
            </a:pPr>
            <a:r>
              <a:rPr lang="zh-CN" altLang="en-US"/>
              <a:t>测试开发工作一方面需要解决可测性问题，开发一些代理、Mock 等工具；另一方面则需要解决自动化测试的问题，开发一些自动化测试的工具。按照测试类型可以分为功能、性能、安全等测试工具；按照测试阶段可以分为单元、接口、UI 自动化工具。本章要介绍的则是开发一个基于 HTTP 的接口自动化测试工具——iAPI。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554617" y="122649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模块及设计</a:t>
            </a:r>
            <a:endParaRPr lang="en-US" altLang="zh-CN"/>
          </a:p>
        </p:txBody>
      </p:sp>
      <p:grpSp>
        <p:nvGrpSpPr>
          <p:cNvPr id="11" name="组合 10"/>
          <p:cNvGrpSpPr/>
          <p:nvPr/>
        </p:nvGrpSpPr>
        <p:grpSpPr>
          <a:xfrm>
            <a:off x="8554617" y="122649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9410" y="1964055"/>
            <a:ext cx="8933815" cy="392938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数据库设计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CN" altLang="en-US" sz="2500"/>
              <a:t>iAPI 服务需要保存 API 用例数据及用例执行日志，因此需要设计两张表来分别存储用例数据和执行日志数据。</a:t>
            </a:r>
            <a:endParaRPr lang="zh-CN" altLang="en-US" sz="2500"/>
          </a:p>
        </p:txBody>
      </p:sp>
      <p:grpSp>
        <p:nvGrpSpPr>
          <p:cNvPr id="11" name="组合 10"/>
          <p:cNvGrpSpPr/>
          <p:nvPr/>
        </p:nvGrpSpPr>
        <p:grpSpPr>
          <a:xfrm>
            <a:off x="8554617" y="122649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需求说明及分析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351338"/>
          </a:xfrm>
        </p:spPr>
        <p:txBody>
          <a:bodyPr>
            <a:normAutofit fontScale="90000" lnSpcReduction="10000"/>
          </a:bodyPr>
          <a:p>
            <a:pPr>
              <a:lnSpc>
                <a:spcPct val="140000"/>
              </a:lnSpc>
            </a:pPr>
            <a:r>
              <a:rPr lang="zh-CN" altLang="en-US"/>
              <a:t>日常的测试工作中经常会使用到 HTTP的代理服务，最常见的方式就是通过浏览器的代理插件来配置代理服务信息；另一种方式就是通过指定代理参数来运行程序，从而完成代理配置，如curl 工具。这两种方式的代理都基于程序本身支持 HTTP 代理配置，而大多数情况下提测程序本身不支持这样的代理配置功能。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为了让提测程序在无代码侵入的情况下支持 HTTP 代理，就需要一种更加通用的 HTTP 代理服务来为提测程序提供代理支持，这就是本章要介绍的基于 HOST 的 HTTP 代理服务——HProxy。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554617" y="122649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3755" y="357505"/>
            <a:ext cx="10515600" cy="1325563"/>
          </a:xfrm>
        </p:spPr>
        <p:txBody>
          <a:bodyPr/>
          <a:p>
            <a:r>
              <a:rPr lang="en-US" altLang="zh-CN"/>
              <a:t>  前端开发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83385"/>
            <a:ext cx="10515600" cy="446532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/>
              <a:t>1.添加路由</a:t>
            </a:r>
            <a:endParaRPr lang="zh-CN" altLang="en-US"/>
          </a:p>
          <a:p>
            <a:pPr lvl="1"/>
            <a:r>
              <a:rPr lang="zh-CN" altLang="en-US"/>
              <a:t>编辑 src/router/index.js 文件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2.添加页面</a:t>
            </a:r>
            <a:endParaRPr lang="zh-CN" altLang="en-US"/>
          </a:p>
          <a:p>
            <a:pPr lvl="1"/>
            <a:r>
              <a:rPr lang="zh-CN" altLang="en-US" sz="2400"/>
              <a:t>创建src/views/</a:t>
            </a:r>
            <a:r>
              <a:rPr lang="en-US" altLang="zh-CN" sz="2400"/>
              <a:t>http</a:t>
            </a:r>
            <a:r>
              <a:rPr lang="en-US" altLang="zh-CN" sz="2400"/>
              <a:t>/api.vue</a:t>
            </a:r>
            <a:r>
              <a:rPr lang="zh-CN" altLang="en-US" sz="2400"/>
              <a:t>文件</a:t>
            </a:r>
            <a:endParaRPr lang="zh-CN" altLang="en-US" sz="2400"/>
          </a:p>
          <a:p>
            <a:pPr lvl="1"/>
            <a:r>
              <a:rPr lang="zh-CN" altLang="en-US">
                <a:sym typeface="+mn-ea"/>
              </a:rPr>
              <a:t>创建src/views/</a:t>
            </a:r>
            <a:r>
              <a:rPr lang="en-US" altLang="zh-CN">
                <a:sym typeface="+mn-ea"/>
              </a:rPr>
              <a:t>http/list.vue</a:t>
            </a:r>
            <a:r>
              <a:rPr lang="zh-CN" altLang="en-US">
                <a:sym typeface="+mn-ea"/>
              </a:rPr>
              <a:t>文件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>
                <a:sym typeface="+mn-ea"/>
              </a:rPr>
              <a:t>3.添加元素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编辑src/views/</a:t>
            </a:r>
            <a:r>
              <a:rPr lang="en-US" altLang="zh-CN">
                <a:sym typeface="+mn-ea"/>
              </a:rPr>
              <a:t>http</a:t>
            </a:r>
            <a:r>
              <a:rPr lang="en-US" altLang="zh-CN">
                <a:sym typeface="+mn-ea"/>
              </a:rPr>
              <a:t>/api.vue</a:t>
            </a:r>
            <a:r>
              <a:rPr lang="zh-CN" altLang="en-US">
                <a:sym typeface="+mn-ea"/>
              </a:rPr>
              <a:t>文件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编辑src/views/</a:t>
            </a:r>
            <a:r>
              <a:rPr lang="en-US" altLang="zh-CN">
                <a:sym typeface="+mn-ea"/>
              </a:rPr>
              <a:t>http/list.vue</a:t>
            </a:r>
            <a:r>
              <a:rPr lang="zh-CN" altLang="en-US">
                <a:sym typeface="+mn-ea"/>
              </a:rPr>
              <a:t>文件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4.添加事件处理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编辑src/views/</a:t>
            </a:r>
            <a:r>
              <a:rPr lang="en-US" altLang="zh-CN">
                <a:sym typeface="+mn-ea"/>
              </a:rPr>
              <a:t>http/api.vue</a:t>
            </a:r>
            <a:r>
              <a:rPr lang="zh-CN" altLang="en-US">
                <a:sym typeface="+mn-ea"/>
              </a:rPr>
              <a:t>文件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编辑src/views/</a:t>
            </a:r>
            <a:r>
              <a:rPr lang="en-US" altLang="zh-CN">
                <a:sym typeface="+mn-ea"/>
              </a:rPr>
              <a:t>http/list.vue</a:t>
            </a:r>
            <a:r>
              <a:rPr lang="zh-CN" altLang="en-US">
                <a:sym typeface="+mn-ea"/>
              </a:rPr>
              <a:t>文件</a:t>
            </a:r>
            <a:endParaRPr lang="zh-CN" altLang="en-US"/>
          </a:p>
          <a:p>
            <a:pPr>
              <a:buNone/>
            </a:pP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554617" y="122649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后端开发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765675"/>
          </a:xfrm>
        </p:spPr>
        <p:txBody>
          <a:bodyPr>
            <a:normAutofit fontScale="70000"/>
          </a:bodyPr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en-US" altLang="zh-CN"/>
              <a:t>iAPI</a:t>
            </a:r>
            <a:r>
              <a:rPr lang="zh-CN" altLang="en-US"/>
              <a:t> 后端主要做两类事：</a:t>
            </a:r>
            <a:endParaRPr lang="zh-CN" altLang="en-US"/>
          </a:p>
          <a:p>
            <a:pPr lvl="1">
              <a:lnSpc>
                <a:spcPct val="130000"/>
              </a:lnSpc>
              <a:spcAft>
                <a:spcPts val="0"/>
              </a:spcAft>
            </a:pPr>
            <a:r>
              <a:rPr lang="zh-CN" altLang="en-US" sz="2855"/>
              <a:t>API 用例保存、查看、运行、调试、文件上传、文件删除等接口</a:t>
            </a:r>
            <a:endParaRPr lang="zh-CN" altLang="en-US" sz="2855"/>
          </a:p>
          <a:p>
            <a:pPr lvl="1">
              <a:lnSpc>
                <a:spcPct val="130000"/>
              </a:lnSpc>
              <a:spcAft>
                <a:spcPts val="0"/>
              </a:spcAft>
            </a:pPr>
            <a:r>
              <a:rPr lang="zh-CN" altLang="en-US" sz="2855"/>
              <a:t>API 用例列表查询、运行、日志查询等接口</a:t>
            </a:r>
            <a:endParaRPr lang="zh-CN" altLang="en-US" sz="2500"/>
          </a:p>
          <a:p>
            <a:pPr marL="228600" lvl="0" indent="-228600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iAPI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后端接口：</a:t>
            </a:r>
            <a:endParaRPr lang="zh-CN" altLang="en-US">
              <a:solidFill>
                <a:schemeClr val="tx1"/>
              </a:solidFill>
            </a:endParaRPr>
          </a:p>
          <a:p>
            <a:pPr marL="685800" lvl="1" indent="-228600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55">
                <a:solidFill>
                  <a:schemeClr val="tx1"/>
                </a:solidFill>
              </a:rPr>
              <a:t>/api/http/：处理 API 用例保存、用例信息获取的接口。</a:t>
            </a:r>
            <a:endParaRPr lang="zh-CN" altLang="en-US" sz="2855">
              <a:solidFill>
                <a:schemeClr val="tx1"/>
              </a:solidFill>
            </a:endParaRPr>
          </a:p>
          <a:p>
            <a:pPr marL="685800" lvl="1" indent="-228600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55">
                <a:solidFill>
                  <a:schemeClr val="tx1"/>
                </a:solidFill>
              </a:rPr>
              <a:t>/api/http/file：处理用例文件上传、删除的接口。</a:t>
            </a:r>
            <a:endParaRPr lang="zh-CN" altLang="en-US" sz="2855">
              <a:solidFill>
                <a:schemeClr val="tx1"/>
              </a:solidFill>
            </a:endParaRPr>
          </a:p>
          <a:p>
            <a:pPr marL="685800" lvl="1" indent="-228600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55">
                <a:solidFill>
                  <a:schemeClr val="tx1"/>
                </a:solidFill>
              </a:rPr>
              <a:t>/api/http/debug：处理 API 用例调试的接口。</a:t>
            </a:r>
            <a:endParaRPr lang="zh-CN" altLang="en-US" sz="2855">
              <a:solidFill>
                <a:schemeClr val="tx1"/>
              </a:solidFill>
            </a:endParaRPr>
          </a:p>
          <a:p>
            <a:pPr marL="685800" lvl="1" indent="-228600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55">
                <a:solidFill>
                  <a:schemeClr val="tx1"/>
                </a:solidFill>
              </a:rPr>
              <a:t>/api/http/list：处理用例列表查询的接口。</a:t>
            </a:r>
            <a:endParaRPr lang="zh-CN" altLang="en-US" sz="2855">
              <a:solidFill>
                <a:schemeClr val="tx1"/>
              </a:solidFill>
            </a:endParaRPr>
          </a:p>
          <a:p>
            <a:pPr marL="685800" lvl="1" indent="-228600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55">
                <a:solidFill>
                  <a:schemeClr val="tx1"/>
                </a:solidFill>
              </a:rPr>
              <a:t>/api/http/run/&lt;int:aid&gt;：处理 API 用例执行的接口。</a:t>
            </a:r>
            <a:endParaRPr lang="zh-CN" altLang="en-US" sz="2855">
              <a:solidFill>
                <a:schemeClr val="tx1"/>
              </a:solidFill>
            </a:endParaRPr>
          </a:p>
          <a:p>
            <a:pPr marL="685800" lvl="1" indent="-228600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55">
                <a:solidFill>
                  <a:schemeClr val="tx1"/>
                </a:solidFill>
              </a:rPr>
              <a:t>/api/http/api/log/&lt;int:aid&gt;：处理 API 用例执行日志查询的接口。</a:t>
            </a:r>
            <a:endParaRPr lang="zh-CN" altLang="en-US" sz="2855">
              <a:solidFill>
                <a:schemeClr val="tx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8554617" y="122649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3755" y="357505"/>
            <a:ext cx="10515600" cy="1325563"/>
          </a:xfrm>
        </p:spPr>
        <p:txBody>
          <a:bodyPr/>
          <a:p>
            <a:r>
              <a:rPr lang="en-US" altLang="zh-CN"/>
              <a:t>  </a:t>
            </a:r>
            <a:r>
              <a:rPr lang="zh-CN" altLang="en-US"/>
              <a:t>后</a:t>
            </a:r>
            <a:r>
              <a:rPr lang="en-US" altLang="zh-CN"/>
              <a:t>端开发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83385"/>
            <a:ext cx="10515600" cy="4465320"/>
          </a:xfrm>
        </p:spPr>
        <p:txBody>
          <a:bodyPr>
            <a:normAutofit lnSpcReduction="20000"/>
          </a:bodyPr>
          <a:p>
            <a:pPr marL="0" indent="0">
              <a:lnSpc>
                <a:spcPct val="100000"/>
              </a:lnSpc>
              <a:buNone/>
            </a:pPr>
            <a:r>
              <a:rPr lang="zh-CN" altLang="en-US"/>
              <a:t>1.添加路由</a:t>
            </a:r>
            <a:endParaRPr lang="zh-CN" altLang="en-US"/>
          </a:p>
          <a:p>
            <a:pPr lvl="1">
              <a:lnSpc>
                <a:spcPct val="100000"/>
              </a:lnSpc>
            </a:pPr>
            <a:r>
              <a:rPr lang="zh-CN" altLang="en-US"/>
              <a:t>编辑 app.py 文件</a:t>
            </a:r>
            <a:endParaRPr lang="zh-CN" altLang="en-US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/>
              <a:t>2.处理函数</a:t>
            </a:r>
            <a:endParaRPr lang="zh-CN" altLang="en-US"/>
          </a:p>
          <a:p>
            <a:pPr lvl="1">
              <a:lnSpc>
                <a:spcPct val="100000"/>
              </a:lnSpc>
            </a:pPr>
            <a:r>
              <a:rPr lang="zh-CN" altLang="en-US" sz="2400"/>
              <a:t>创建</a:t>
            </a:r>
            <a:r>
              <a:rPr sz="2400"/>
              <a:t> controller/http.py 文件</a:t>
            </a:r>
            <a:endParaRPr sz="24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3.数据访问</a:t>
            </a:r>
            <a:endParaRPr lang="zh-CN" altLang="en-US"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zh-CN">
                <a:sym typeface="+mn-ea"/>
              </a:rPr>
              <a:t>创</a:t>
            </a:r>
            <a:r>
              <a:rPr>
                <a:sym typeface="+mn-ea"/>
              </a:rPr>
              <a:t>建 model/http.py 文件</a:t>
            </a:r>
            <a:endParaRPr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4.文件保存</a:t>
            </a:r>
            <a:endParaRPr lang="zh-CN" altLang="en-US"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>
                <a:sym typeface="+mn-ea"/>
              </a:rPr>
              <a:t>编辑</a:t>
            </a:r>
            <a:r>
              <a:rPr lang="en-US" altLang="zh-CN">
                <a:sym typeface="+mn-ea"/>
              </a:rPr>
              <a:t> </a:t>
            </a:r>
            <a:r>
              <a:rPr>
                <a:sym typeface="+mn-ea"/>
              </a:rPr>
              <a:t>model</a:t>
            </a:r>
            <a:r>
              <a:rPr lang="zh-CN" altLang="en-US">
                <a:sym typeface="+mn-ea"/>
              </a:rPr>
              <a:t>/http.py 文件</a:t>
            </a:r>
            <a:endParaRPr lang="zh-CN" altLang="en-US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5.接口验证</a:t>
            </a:r>
            <a:endParaRPr lang="zh-CN" altLang="en-US"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>
                <a:sym typeface="+mn-ea"/>
              </a:rPr>
              <a:t>创建</a:t>
            </a:r>
            <a:r>
              <a:rPr lang="en-US" altLang="zh-CN">
                <a:sym typeface="+mn-ea"/>
              </a:rPr>
              <a:t> lib</a:t>
            </a:r>
            <a:r>
              <a:rPr lang="zh-CN" altLang="en-US">
                <a:sym typeface="+mn-ea"/>
              </a:rPr>
              <a:t>/</a:t>
            </a:r>
            <a:r>
              <a:rPr>
                <a:sym typeface="+mn-ea"/>
              </a:rPr>
              <a:t>http</a:t>
            </a:r>
            <a:r>
              <a:rPr lang="zh-CN" altLang="en-US">
                <a:sym typeface="+mn-ea"/>
              </a:rPr>
              <a:t>.py 文件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554617" y="122649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</a:t>
            </a:r>
            <a:r>
              <a:rPr lang="zh-CN" altLang="en-US"/>
              <a:t>部署与使用</a:t>
            </a:r>
            <a:endParaRPr lang="en-US" altLang="zh-CN"/>
          </a:p>
        </p:txBody>
      </p:sp>
      <p:grpSp>
        <p:nvGrpSpPr>
          <p:cNvPr id="11" name="组合 10"/>
          <p:cNvGrpSpPr/>
          <p:nvPr/>
        </p:nvGrpSpPr>
        <p:grpSpPr>
          <a:xfrm>
            <a:off x="8554617" y="122649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5700" y="1493520"/>
            <a:ext cx="7340600" cy="47796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模块及设计</a:t>
            </a:r>
            <a:endParaRPr lang="en-US" altLang="zh-CN"/>
          </a:p>
        </p:txBody>
      </p:sp>
      <p:grpSp>
        <p:nvGrpSpPr>
          <p:cNvPr id="11" name="组合 10"/>
          <p:cNvGrpSpPr/>
          <p:nvPr/>
        </p:nvGrpSpPr>
        <p:grpSpPr>
          <a:xfrm>
            <a:off x="8554617" y="122649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137920" y="1804670"/>
            <a:ext cx="9916160" cy="42824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数据库设计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CN" altLang="en-US" sz="2500"/>
              <a:t>代理服务本身不需要进行数据存储，但是代理服务的 HOOK 功能需要进行数据存储。代理服务的钩子函数主要分为两种：一种是请求钩子函数；另一种是响应钩子函数。请求钩子函数是在获取到用户请求之后，在发送到目标服务之前执行的函数；响应钩子函数是在获取到目标服务响应之后，在返回给请求用户之前执行的函数。</a:t>
            </a:r>
            <a:endParaRPr lang="zh-CN" altLang="en-US" sz="2500"/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CN" altLang="en-US" sz="2500"/>
              <a:t>由于代理服务是一个公共的 Web 服务，可能有多个用户同时使用的情况。为了尽量避免用户之间的脚本相互影响，在设计上给每个 HOOK 添加了请求源 IP 和请求目标 HOST 的设置。</a:t>
            </a:r>
            <a:endParaRPr lang="zh-CN" altLang="en-US" sz="2500"/>
          </a:p>
        </p:txBody>
      </p:sp>
      <p:grpSp>
        <p:nvGrpSpPr>
          <p:cNvPr id="11" name="组合 10"/>
          <p:cNvGrpSpPr/>
          <p:nvPr/>
        </p:nvGrpSpPr>
        <p:grpSpPr>
          <a:xfrm>
            <a:off x="8554617" y="122649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3755" y="357505"/>
            <a:ext cx="10515600" cy="1325563"/>
          </a:xfrm>
        </p:spPr>
        <p:txBody>
          <a:bodyPr/>
          <a:p>
            <a:r>
              <a:rPr lang="en-US" altLang="zh-CN"/>
              <a:t>  前端开发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83385"/>
            <a:ext cx="10515600" cy="446532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/>
              <a:t>1.添加路由</a:t>
            </a:r>
            <a:endParaRPr lang="zh-CN" altLang="en-US"/>
          </a:p>
          <a:p>
            <a:pPr lvl="1"/>
            <a:r>
              <a:rPr lang="zh-CN" altLang="en-US"/>
              <a:t>编辑 src/router/index.js 文件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2.添加页面</a:t>
            </a:r>
            <a:endParaRPr lang="zh-CN" altLang="en-US"/>
          </a:p>
          <a:p>
            <a:pPr lvl="1"/>
            <a:r>
              <a:rPr lang="zh-CN" altLang="en-US" sz="2400"/>
              <a:t>创建src/views/hproxy</a:t>
            </a:r>
            <a:r>
              <a:rPr lang="en-US" altLang="zh-CN" sz="2400"/>
              <a:t>/index.vue</a:t>
            </a:r>
            <a:r>
              <a:rPr lang="zh-CN" altLang="en-US" sz="2400"/>
              <a:t>文件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>
                <a:sym typeface="+mn-ea"/>
              </a:rPr>
              <a:t>3.添加元素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编辑src/views/hproxy</a:t>
            </a:r>
            <a:r>
              <a:rPr lang="en-US" altLang="zh-CN">
                <a:sym typeface="+mn-ea"/>
              </a:rPr>
              <a:t>/index.vue</a:t>
            </a:r>
            <a:r>
              <a:rPr lang="zh-CN" altLang="en-US">
                <a:sym typeface="+mn-ea"/>
              </a:rPr>
              <a:t>文件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4.添加事件处理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5.提交表单数据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6.获取任务列表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554617" y="122649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后端开发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/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CN" altLang="en-US"/>
              <a:t>HProxy 后端主要做两件事：</a:t>
            </a:r>
            <a:endParaRPr lang="zh-CN" altLang="en-US"/>
          </a:p>
          <a:p>
            <a:pPr lvl="1">
              <a:lnSpc>
                <a:spcPct val="130000"/>
              </a:lnSpc>
              <a:spcAft>
                <a:spcPts val="0"/>
              </a:spcAft>
            </a:pPr>
            <a:r>
              <a:rPr lang="zh-CN" altLang="en-US"/>
              <a:t>处理前端发来的管理代理 HOOK 的请求</a:t>
            </a:r>
            <a:endParaRPr lang="zh-CN" altLang="en-US"/>
          </a:p>
          <a:p>
            <a:pPr lvl="1">
              <a:lnSpc>
                <a:spcPct val="130000"/>
              </a:lnSpc>
              <a:spcAft>
                <a:spcPts val="0"/>
              </a:spcAft>
            </a:pPr>
            <a:r>
              <a:rPr lang="zh-CN" altLang="en-US"/>
              <a:t>实现核心的 HTTP 代理功能</a:t>
            </a:r>
            <a:endParaRPr lang="zh-CN" altLang="en-US"/>
          </a:p>
          <a:p>
            <a:pPr marL="228600" lvl="0" indent="-228600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HProxy </a:t>
            </a:r>
            <a:r>
              <a:rPr lang="zh-CN" altLang="en-US">
                <a:solidFill>
                  <a:schemeClr val="tx1"/>
                </a:solidFill>
              </a:rPr>
              <a:t>后端接口：</a:t>
            </a:r>
            <a:endParaRPr lang="zh-CN" altLang="en-US">
              <a:solidFill>
                <a:schemeClr val="tx1"/>
              </a:solidFill>
            </a:endParaRPr>
          </a:p>
          <a:p>
            <a:pPr marL="685800" lvl="1" indent="-228600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/api/_plugs_settings_：代理设置接口</a:t>
            </a:r>
            <a:endParaRPr lang="zh-CN" altLang="en-US">
              <a:solidFill>
                <a:schemeClr val="tx1"/>
              </a:solidFill>
            </a:endParaRPr>
          </a:p>
          <a:p>
            <a:pPr marL="685800" lvl="1" indent="-228600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/&lt;path:path&gt;：指定代理服务接口</a:t>
            </a:r>
            <a:endParaRPr lang="zh-CN" altLang="en-US">
              <a:solidFill>
                <a:schemeClr val="tx1"/>
              </a:solidFill>
            </a:endParaRPr>
          </a:p>
          <a:p>
            <a:pPr marL="685800" lvl="1" indent="-228600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/</a:t>
            </a:r>
            <a:r>
              <a:rPr lang="zh-CN" altLang="en-US">
                <a:solidFill>
                  <a:schemeClr val="tx1"/>
                </a:solidFill>
              </a:rPr>
              <a:t>：默认代理服务接口</a:t>
            </a:r>
            <a:endParaRPr lang="en-US" altLang="zh-CN">
              <a:solidFill>
                <a:schemeClr val="tx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8554617" y="122649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3755" y="357505"/>
            <a:ext cx="10515600" cy="1325563"/>
          </a:xfrm>
        </p:spPr>
        <p:txBody>
          <a:bodyPr/>
          <a:p>
            <a:r>
              <a:rPr lang="en-US" altLang="zh-CN"/>
              <a:t>  </a:t>
            </a:r>
            <a:r>
              <a:rPr lang="zh-CN" altLang="en-US"/>
              <a:t>后</a:t>
            </a:r>
            <a:r>
              <a:rPr lang="en-US" altLang="zh-CN"/>
              <a:t>端开发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83385"/>
            <a:ext cx="10515600" cy="4465320"/>
          </a:xfrm>
        </p:spPr>
        <p:txBody>
          <a:bodyPr>
            <a:normAutofit lnSpcReduction="20000"/>
          </a:bodyPr>
          <a:p>
            <a:pPr marL="0" indent="0">
              <a:lnSpc>
                <a:spcPct val="100000"/>
              </a:lnSpc>
              <a:buNone/>
            </a:pPr>
            <a:r>
              <a:rPr lang="zh-CN" altLang="en-US"/>
              <a:t>1.添加路由</a:t>
            </a:r>
            <a:endParaRPr lang="zh-CN" altLang="en-US"/>
          </a:p>
          <a:p>
            <a:pPr lvl="1">
              <a:lnSpc>
                <a:spcPct val="100000"/>
              </a:lnSpc>
            </a:pPr>
            <a:r>
              <a:rPr lang="zh-CN" altLang="en-US"/>
              <a:t>编辑 app.py 文件</a:t>
            </a:r>
            <a:endParaRPr lang="zh-CN" altLang="en-US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/>
              <a:t>2.处理函数</a:t>
            </a:r>
            <a:endParaRPr lang="zh-CN" altLang="en-US"/>
          </a:p>
          <a:p>
            <a:pPr lvl="1">
              <a:lnSpc>
                <a:spcPct val="100000"/>
              </a:lnSpc>
            </a:pPr>
            <a:r>
              <a:rPr lang="zh-CN" altLang="en-US" sz="2400"/>
              <a:t>创建</a:t>
            </a:r>
            <a:r>
              <a:rPr sz="2400"/>
              <a:t> controller/proxy.py 文件</a:t>
            </a:r>
            <a:endParaRPr sz="24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3.数据访问</a:t>
            </a:r>
            <a:endParaRPr lang="zh-CN" altLang="en-US"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zh-CN">
                <a:sym typeface="+mn-ea"/>
              </a:rPr>
              <a:t>创</a:t>
            </a:r>
            <a:r>
              <a:rPr>
                <a:sym typeface="+mn-ea"/>
              </a:rPr>
              <a:t>建 model/proxy.py 文件</a:t>
            </a:r>
            <a:endParaRPr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4.代理实现</a:t>
            </a:r>
            <a:endParaRPr lang="zh-CN" altLang="en-US"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>
                <a:sym typeface="+mn-ea"/>
              </a:rPr>
              <a:t>编辑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controller/proxy.py 文件</a:t>
            </a:r>
            <a:endParaRPr lang="zh-CN" altLang="en-US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5.插件支持</a:t>
            </a:r>
            <a:endParaRPr lang="zh-CN" altLang="en-US"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>
                <a:sym typeface="+mn-ea"/>
              </a:rPr>
              <a:t>创建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controller/plugins.py 文件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554617" y="122649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</a:t>
            </a:r>
            <a:r>
              <a:rPr lang="zh-CN" altLang="en-US"/>
              <a:t>部署与使用</a:t>
            </a:r>
            <a:endParaRPr lang="en-US" altLang="zh-CN"/>
          </a:p>
        </p:txBody>
      </p:sp>
      <p:grpSp>
        <p:nvGrpSpPr>
          <p:cNvPr id="11" name="组合 10"/>
          <p:cNvGrpSpPr/>
          <p:nvPr/>
        </p:nvGrpSpPr>
        <p:grpSpPr>
          <a:xfrm>
            <a:off x="8554617" y="122649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1745" y="1579245"/>
            <a:ext cx="7129145" cy="46901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22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7AB2"/>
      </a:accent1>
      <a:accent2>
        <a:srgbClr val="EDCC58"/>
      </a:accent2>
      <a:accent3>
        <a:srgbClr val="2B6F91"/>
      </a:accent3>
      <a:accent4>
        <a:srgbClr val="235A75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3549</Words>
  <Application>WPS 演示</Application>
  <PresentationFormat>宽屏</PresentationFormat>
  <Paragraphs>290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5" baseType="lpstr">
      <vt:lpstr>Arial</vt:lpstr>
      <vt:lpstr>宋体</vt:lpstr>
      <vt:lpstr>Wingdings</vt:lpstr>
      <vt:lpstr>微软雅黑</vt:lpstr>
      <vt:lpstr>Century Gothic</vt:lpstr>
      <vt:lpstr>Impact</vt:lpstr>
      <vt:lpstr>造字工房童心（非商用）常规体</vt:lpstr>
      <vt:lpstr>等线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   需求说明及分析</vt:lpstr>
      <vt:lpstr>  模块及设计</vt:lpstr>
      <vt:lpstr>  数据库设计</vt:lpstr>
      <vt:lpstr>  前端开发</vt:lpstr>
      <vt:lpstr>  	后端开发</vt:lpstr>
      <vt:lpstr>  前端开发</vt:lpstr>
      <vt:lpstr>  前后端配置</vt:lpstr>
      <vt:lpstr>PowerPoint 演示文稿</vt:lpstr>
      <vt:lpstr>  需求说明及分析</vt:lpstr>
      <vt:lpstr>  需求说明及分析</vt:lpstr>
      <vt:lpstr>  模块及设计</vt:lpstr>
      <vt:lpstr>  数据库设计</vt:lpstr>
      <vt:lpstr>  前端开发</vt:lpstr>
      <vt:lpstr>  后端开发</vt:lpstr>
      <vt:lpstr>  后端开发</vt:lpstr>
      <vt:lpstr>  部署与使用</vt:lpstr>
      <vt:lpstr>PowerPoint 演示文稿</vt:lpstr>
      <vt:lpstr>  需求说明及分析</vt:lpstr>
      <vt:lpstr>  模块及设计</vt:lpstr>
      <vt:lpstr>  前端开发</vt:lpstr>
      <vt:lpstr>  后端开发</vt:lpstr>
      <vt:lpstr>  后端开发</vt:lpstr>
      <vt:lpstr>  部署与使用</vt:lpstr>
      <vt:lpstr>PowerPoint 演示文稿</vt:lpstr>
      <vt:lpstr>  需求说明及分析</vt:lpstr>
      <vt:lpstr>  模块及设计</vt:lpstr>
      <vt:lpstr>  数据库设计</vt:lpstr>
      <vt:lpstr>  前端开发</vt:lpstr>
      <vt:lpstr>  后端开发</vt:lpstr>
      <vt:lpstr>  后端开发</vt:lpstr>
      <vt:lpstr>  部署与使用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xiaofan Zhou</dc:creator>
  <cp:lastModifiedBy>Cl</cp:lastModifiedBy>
  <cp:revision>79</cp:revision>
  <dcterms:created xsi:type="dcterms:W3CDTF">2019-07-18T09:59:00Z</dcterms:created>
  <dcterms:modified xsi:type="dcterms:W3CDTF">2022-04-19T12:37:17Z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KSOTemplateUUID">
    <vt:lpwstr>v1.0_mb_G3KU6hWRbCpVaQindGoEyw==</vt:lpwstr>
  </property>
  <property fmtid="{D5CDD505-2E9C-101B-9397-08002B2CF9AE}" pid="4" name="ICV">
    <vt:lpwstr>B81161D846E34420B314EF5BE58416B4</vt:lpwstr>
  </property>
</Properties>
</file>