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72" r:id="rId7"/>
    <p:sldId id="273" r:id="rId8"/>
    <p:sldId id="274" r:id="rId9"/>
    <p:sldId id="257" r:id="rId10"/>
    <p:sldId id="270" r:id="rId11"/>
    <p:sldId id="262" r:id="rId12"/>
    <p:sldId id="263" r:id="rId13"/>
    <p:sldId id="275" r:id="rId14"/>
    <p:sldId id="265" r:id="rId15"/>
    <p:sldId id="266" r:id="rId16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04" autoAdjust="0"/>
    <p:restoredTop sz="91803" autoAdjust="0"/>
  </p:normalViewPr>
  <p:slideViewPr>
    <p:cSldViewPr>
      <p:cViewPr varScale="1">
        <p:scale>
          <a:sx n="109" d="100"/>
          <a:sy n="109" d="100"/>
        </p:scale>
        <p:origin x="-468" y="-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4A-42CC-90F0-6198136A22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4A-42CC-90F0-6198136A22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54A-42CC-90F0-6198136A2214}"/>
            </c:ext>
          </c:extLst>
        </c:ser>
        <c:dLbls>
          <c:showVal val="1"/>
        </c:dLbls>
        <c:gapWidth val="79"/>
        <c:axId val="96908416"/>
        <c:axId val="96909952"/>
      </c:barChart>
      <c:catAx>
        <c:axId val="9690841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96909952"/>
        <c:crosses val="autoZero"/>
        <c:auto val="1"/>
        <c:lblAlgn val="ctr"/>
        <c:lblOffset val="100"/>
      </c:catAx>
      <c:valAx>
        <c:axId val="96909952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9690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#1" csCatId="colorful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A</a:t>
          </a:r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B</a:t>
          </a: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zh-CN" dirty="0">
              <a:latin typeface="宋体" panose="02010600030101010101" pitchFamily="2" charset="-122"/>
              <a:ea typeface="宋体" panose="02010600030101010101" pitchFamily="2" charset="-122"/>
            </a:rPr>
            <a:t>组 C</a:t>
          </a: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12B315-EA92-4E8C-914E-FCF8B923D9BA}" type="pres">
      <dgm:prSet presAssocID="{477D14C5-CED9-4CFC-B338-DFB0C8090B9F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69E5A2-93C2-49EF-825C-26E5802651A1}" type="pres">
      <dgm:prSet presAssocID="{3C67E77D-62FA-499D-B5E6-E79A091C5267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11D8EC-23D3-4EEE-B141-81E29A0B04B6}" type="pres">
      <dgm:prSet presAssocID="{CC6B7442-0B72-4EF2-9F13-1325B51AFF9F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9296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>
              <a:latin typeface="宋体" panose="02010600030101010101" pitchFamily="2" charset="-122"/>
              <a:ea typeface="宋体" panose="02010600030101010101" pitchFamily="2" charset="-122"/>
            </a:rPr>
            <a:t>组 </a:t>
          </a:r>
          <a:r>
            <a:rPr lang="en-US" altLang="zh-CN" sz="6000" kern="1200">
              <a:latin typeface="宋体" panose="02010600030101010101" pitchFamily="2" charset="-122"/>
              <a:ea typeface="宋体" panose="02010600030101010101" pitchFamily="2" charset="-122"/>
            </a:rPr>
            <a:t>A</a:t>
          </a:r>
        </a:p>
      </dsp:txBody>
      <dsp:txXfrm>
        <a:off x="1271015" y="501395"/>
        <a:ext cx="1877568" cy="1152144"/>
      </dsp:txXfrm>
    </dsp:sp>
    <dsp:sp modelId="{3469E5A2-93C2-49EF-825C-26E5802651A1}">
      <dsp:nvSpPr>
        <dsp:cNvPr id="0" name=""/>
        <dsp:cNvSpPr/>
      </dsp:nvSpPr>
      <dsp:spPr>
        <a:xfrm>
          <a:off x="18534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>
              <a:latin typeface="宋体" panose="02010600030101010101" pitchFamily="2" charset="-122"/>
              <a:ea typeface="宋体" panose="02010600030101010101" pitchFamily="2" charset="-122"/>
            </a:rPr>
            <a:t>组 </a:t>
          </a:r>
          <a:r>
            <a:rPr lang="en-US" altLang="zh-CN" sz="6000" kern="1200">
              <a:latin typeface="宋体" panose="02010600030101010101" pitchFamily="2" charset="-122"/>
              <a:ea typeface="宋体" panose="02010600030101010101" pitchFamily="2" charset="-122"/>
            </a:rPr>
            <a:t>B</a:t>
          </a:r>
        </a:p>
      </dsp:txBody>
      <dsp:txXfrm>
        <a:off x="2636520" y="2314955"/>
        <a:ext cx="1536192" cy="1408176"/>
      </dsp:txXfrm>
    </dsp:sp>
    <dsp:sp modelId="{2B11D8EC-23D3-4EEE-B141-81E29A0B04B6}">
      <dsp:nvSpPr>
        <dsp:cNvPr id="0" name=""/>
        <dsp:cNvSpPr/>
      </dsp:nvSpPr>
      <dsp:spPr>
        <a:xfrm>
          <a:off x="57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>
              <a:latin typeface="宋体" panose="02010600030101010101" pitchFamily="2" charset="-122"/>
              <a:ea typeface="宋体" panose="02010600030101010101" pitchFamily="2" charset="-122"/>
            </a:rPr>
            <a:t>组 </a:t>
          </a:r>
          <a:r>
            <a:rPr lang="en-US" altLang="zh-CN" sz="6000" kern="1200" dirty="0">
              <a:latin typeface="宋体" panose="02010600030101010101" pitchFamily="2" charset="-122"/>
              <a:ea typeface="宋体" panose="02010600030101010101" pitchFamily="2" charset="-122"/>
            </a:rPr>
            <a:t>C</a:t>
          </a:r>
        </a:p>
      </dsp:txBody>
      <dsp:txXfrm>
        <a:off x="2468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B87A480D-9949-4769-B031-E1705F083E56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2017/6/5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34A4844B-5D5D-4D8E-9E71-6B297DF4019B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255443E-FD7D-45C5-857A-2DFD2EE23DBC}" type="datetime1">
              <a:rPr lang="zh-CN" altLang="en-US" smtClean="0"/>
              <a:pPr algn="r"/>
              <a:t>2017/6/5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34A4844B-5D5D-4D8E-9E71-6B297DF4019B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8DE0FDE7-FE71-46E3-9512-437B13AD5F46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88855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8DE0FDE7-FE71-46E3-9512-437B13AD5F46}" type="slidenum">
              <a:rPr lang="en-US" altLang="zh-CN" smtClean="0"/>
              <a:pPr algn="r"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1738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8DE0FDE7-FE71-46E3-9512-437B13AD5F46}" type="slidenum">
              <a:rPr lang="en-US" altLang="zh-CN" smtClean="0"/>
              <a:pPr algn="r"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216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8DE0FDE7-FE71-46E3-9512-437B13AD5F46}" type="slidenum">
              <a:rPr lang="en-US" altLang="zh-CN" smtClean="0"/>
              <a:pPr algn="r"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928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8DE0FDE7-FE71-46E3-9512-437B13AD5F46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529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8DE0FDE7-FE71-46E3-9512-437B13AD5F46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873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8DE0FDE7-FE71-46E3-9512-437B13AD5F46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183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8DE0FDE7-FE71-46E3-9512-437B13AD5F46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7045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8DE0FDE7-FE71-46E3-9512-437B13AD5F46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83961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8DE0FDE7-FE71-46E3-9512-437B13AD5F46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550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8DE0FDE7-FE71-46E3-9512-437B13AD5F46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8201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8DE0FDE7-FE71-46E3-9512-437B13AD5F46}" type="slidenum">
              <a:rPr lang="en-US" altLang="zh-CN" smtClean="0"/>
              <a:pPr algn="r"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889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 rtlCol="0">
            <a:noAutofit/>
          </a:bodyPr>
          <a:lstStyle>
            <a:lvl1pPr algn="l" rtl="0">
              <a:defRPr sz="54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8870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替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rtlCol="0" anchor="b">
            <a:noAutofit/>
          </a:bodyPr>
          <a:lstStyle>
            <a:lvl1pPr algn="l" rtl="0">
              <a:lnSpc>
                <a:spcPct val="100000"/>
              </a:lnSpc>
              <a:defRPr sz="40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3" name="图片占位符 2" descr="为添加图像预留的空占位符。单击占位符，选择要添加的图像。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BB81FA-8222-44CC-AEF8-2590EB972E87}" type="datetime1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3953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C1E563-9DBC-4AEA-AB58-EC553EB0D322}" type="datetime1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10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89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1F5F470-C866-4AC1-A463-B6DD5FEC2551}" type="datetime1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2720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8595708-C52F-416C-B7EA-60D24CB44493}" type="datetime1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4008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rtlCol="0" anchor="b">
            <a:normAutofit/>
          </a:bodyPr>
          <a:lstStyle>
            <a:lvl1pPr algn="l" rtl="0"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rtlCol="0" anchor="t"/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7EDE24A-7E94-4D39-8E06-AC295BE87A09}" type="datetime1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5788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algn="l" rtl="0"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l" rtl="0"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algn="l" rtl="0"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l" rtl="0"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ECC29F6-229F-486F-9835-D0C1F3459A08}" type="datetime1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1387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algn="l" rtl="0"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l" rtl="0"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algn="l" rtl="0"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l" rtl="0"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AFAE147-BC68-4BA5-818C-9913E3A6C669}" type="datetime1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569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DFFCACB-8C71-4D96-903E-2DD132704A83}" type="datetime1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2131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1B5007E-614E-4580-B24B-7F79D7E39121}" type="datetime1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3663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lnSpc>
                <a:spcPct val="100000"/>
              </a:lnSpc>
              <a:defRPr sz="40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algn="l" rtl="0"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l" rtl="0"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04D795B-C7D6-4D26-900A-E792F04B217E}" type="datetime1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1957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lnSpc>
                <a:spcPct val="100000"/>
              </a:lnSpc>
              <a:defRPr sz="40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 descr="为添加图像预留的空占位符。单击占位符，选择要添加的图像。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D816552-24FB-45E3-85C9-13FC40978BD4}" type="datetime1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7193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 cap="all" baseline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DD006EE-3AE4-465B-91E3-1EF8FBFFBD5F}" type="datetime1">
              <a:rPr lang="zh-CN" altLang="en-US" smtClean="0"/>
              <a:pPr/>
              <a:t>2017/6/5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99542E4-2CCF-42F6-9D92-ED568035133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标题布局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rgbClr val="96B86B"/>
                </a:solidFill>
                <a:latin typeface="Salesforce Sans"/>
                <a:ea typeface="宋体" panose="02010600030101010101" pitchFamily="2" charset="-122"/>
                <a:sym typeface="Salesforce Sans"/>
              </a:rPr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xmlns="" val="360082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添加幻灯片标题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- 4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50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添加幻灯片标题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- 5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6" name="图片占位符 5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xmlns="" val="27072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添加幻灯片标题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- 6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6" name="图片占位符 5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xmlns="" val="23559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标题和包含列表的内容布局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在此处添加第一个项目要点</a:t>
            </a:r>
          </a:p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在此处添加第二个项目要点</a:t>
            </a:r>
          </a:p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在此处添加第三个项目要点</a:t>
            </a:r>
          </a:p>
        </p:txBody>
      </p:sp>
    </p:spTree>
    <p:extLst>
      <p:ext uri="{BB962C8B-B14F-4D97-AF65-F5344CB8AC3E}">
        <p14:creationId xmlns:p14="http://schemas.microsoft.com/office/powerpoint/2010/main" xmlns="" val="397079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标题和包含图表的内容布局</a:t>
            </a:r>
          </a:p>
        </p:txBody>
      </p:sp>
      <p:graphicFrame>
        <p:nvGraphicFramePr>
          <p:cNvPr id="7" name="内容占位符 6" descr="百分比堆积柱形图显示 4 种类别的 3 个系列的值。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58996227"/>
              </p:ext>
            </p:extLst>
          </p:nvPr>
        </p:nvGraphicFramePr>
        <p:xfrm>
          <a:off x="1293813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70009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包含表格的两栏内容布局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此处是第一个项目要点</a:t>
            </a:r>
          </a:p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此处是第二个项目要点</a:t>
            </a:r>
          </a:p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此处是第三个项目要点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711985050"/>
              </p:ext>
            </p:extLst>
          </p:nvPr>
        </p:nvGraphicFramePr>
        <p:xfrm>
          <a:off x="6246813" y="1828800"/>
          <a:ext cx="4648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类</a:t>
                      </a: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组 </a:t>
                      </a:r>
                      <a:r>
                        <a:rPr lang="en-US" altLang="zh-CN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A</a:t>
                      </a:r>
                      <a:endParaRPr lang="zh-CN" altLang="en-US" noProof="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Salesforce Sans"/>
                      </a:endParaRP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组 </a:t>
                      </a:r>
                      <a:r>
                        <a:rPr lang="en-US" altLang="zh-CN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B</a:t>
                      </a:r>
                      <a:endParaRPr lang="zh-CN" altLang="en-US" noProof="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Salesforce Sans"/>
                      </a:endParaRPr>
                    </a:p>
                  </a:txBody>
                  <a:tcPr anchor="ctr">
                    <a:solidFill>
                      <a:srgbClr val="307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类 </a:t>
                      </a:r>
                      <a:r>
                        <a:rPr lang="en-US" altLang="zh-CN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1</a:t>
                      </a:r>
                      <a:endParaRPr lang="zh-CN" altLang="en-US" noProof="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82</a:t>
                      </a:r>
                      <a:endParaRPr lang="zh-CN" altLang="en-US" noProof="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95</a:t>
                      </a:r>
                      <a:endParaRPr lang="zh-CN" altLang="en-US" noProof="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类 </a:t>
                      </a:r>
                      <a:r>
                        <a:rPr lang="en-US" altLang="zh-CN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2</a:t>
                      </a:r>
                      <a:endParaRPr lang="zh-CN" altLang="en-US" noProof="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76</a:t>
                      </a:r>
                      <a:endParaRPr lang="zh-CN" altLang="en-US" noProof="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88</a:t>
                      </a:r>
                      <a:endParaRPr lang="zh-CN" altLang="en-US" noProof="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altLang="en-US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类 </a:t>
                      </a:r>
                      <a:r>
                        <a:rPr lang="en-US" altLang="zh-CN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3</a:t>
                      </a:r>
                      <a:endParaRPr lang="zh-CN" altLang="en-US" noProof="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84</a:t>
                      </a:r>
                      <a:endParaRPr lang="zh-CN" altLang="en-US" noProof="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noProof="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Salesforce Sans"/>
                        </a:rPr>
                        <a:t>90</a:t>
                      </a:r>
                      <a:endParaRPr lang="zh-CN" altLang="en-US" noProof="0" dirty="0">
                        <a:latin typeface="宋体" panose="02010600030101010101" pitchFamily="2" charset="-122"/>
                        <a:ea typeface="宋体" panose="02010600030101010101" pitchFamily="2" charset="-122"/>
                        <a:sym typeface="Salesforc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4818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包含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SmartArt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的两栏内容布局</a:t>
            </a:r>
          </a:p>
        </p:txBody>
      </p:sp>
      <p:graphicFrame>
        <p:nvGraphicFramePr>
          <p:cNvPr id="4" name="内容占位符 3" descr="基本维恩图 - 用于显示重叠或互连关系。1 级文本的前七行对应于一个圆。如果 1 级文本等于或少于四行，文本将显示在圆内。如果 1 级文本多于四行，文本将显示在圆外。不会显示未使用的文本，但如果切换布局仍然可用。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1466584895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此处是第一个项目要点</a:t>
            </a:r>
          </a:p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此处是第二个项目要点</a:t>
            </a:r>
          </a:p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此处是第三个项目要点</a:t>
            </a:r>
          </a:p>
        </p:txBody>
      </p:sp>
    </p:spTree>
    <p:extLst>
      <p:ext uri="{BB962C8B-B14F-4D97-AF65-F5344CB8AC3E}">
        <p14:creationId xmlns:p14="http://schemas.microsoft.com/office/powerpoint/2010/main" xmlns="" val="116993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添加幻灯片标题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- 1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9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添加幻灯片标题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- 2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084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添加幻灯片标题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- 3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4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5431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801115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533693_TF02801115" id="{1DCCE480-5A28-4E56-9E09-2AD8FD685C19}" vid="{9C479822-0542-4B75-98DD-96CC811DD725}"/>
    </a:ext>
  </a:extLst>
</a:theme>
</file>

<file path=ppt/theme/theme2.xml><?xml version="1.0" encoding="utf-8"?>
<a:theme xmlns:a="http://schemas.openxmlformats.org/drawingml/2006/main" name="办公室主题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tf02801115</Template>
  <TotalTime>2</TotalTime>
  <Words>153</Words>
  <Application>Microsoft Office PowerPoint</Application>
  <PresentationFormat>自定义</PresentationFormat>
  <Paragraphs>48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tf02801115</vt:lpstr>
      <vt:lpstr>标题布局</vt:lpstr>
      <vt:lpstr>标题和包含列表的内容布局</vt:lpstr>
      <vt:lpstr>标题和包含图表的内容布局</vt:lpstr>
      <vt:lpstr>包含表格的两栏内容布局</vt:lpstr>
      <vt:lpstr>包含 SmartArt 的两栏内容布局</vt:lpstr>
      <vt:lpstr>添加幻灯片标题 - 1</vt:lpstr>
      <vt:lpstr>添加幻灯片标题 - 2</vt:lpstr>
      <vt:lpstr>添加幻灯片标题 - 3</vt:lpstr>
      <vt:lpstr>幻灯片 9</vt:lpstr>
      <vt:lpstr>添加幻灯片标题 - 4</vt:lpstr>
      <vt:lpstr>添加幻灯片标题 - 5</vt:lpstr>
      <vt:lpstr>添加幻灯片标题 - 6</vt:lpstr>
    </vt:vector>
  </TitlesOfParts>
  <Company>微软公司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微软用户</dc:creator>
  <cp:lastModifiedBy>微软用户</cp:lastModifiedBy>
  <cp:revision>1</cp:revision>
  <dcterms:created xsi:type="dcterms:W3CDTF">2017-06-05T02:09:48Z</dcterms:created>
  <dcterms:modified xsi:type="dcterms:W3CDTF">2017-06-05T02:12:06Z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