
<file path=[Content_Types].xml><?xml version="1.0" encoding="utf-8"?>
<Types xmlns="http://schemas.openxmlformats.org/package/2006/content-types">
  <Default Extension="ico" ContentType="image/x-icon"/>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3" r:id="rId7"/>
    <p:sldId id="264" r:id="rId8"/>
    <p:sldId id="265" r:id="rId9"/>
    <p:sldId id="261" r:id="rId10"/>
    <p:sldId id="262"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7"/>
    <p:restoredTop sz="94693"/>
  </p:normalViewPr>
  <p:slideViewPr>
    <p:cSldViewPr snapToGrid="0" snapToObjects="1">
      <p:cViewPr varScale="1">
        <p:scale>
          <a:sx n="113" d="100"/>
          <a:sy n="113" d="100"/>
        </p:scale>
        <p:origin x="208"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0"/>
      </a:schemeClr>
    </dgm:fillClrLst>
    <dgm:linClrLst>
      <a:schemeClr val="accent2"/>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a:schemeClr val="accent2"/>
      <a:schemeClr val="accent3"/>
    </dgm:txFillClrLst>
    <dgm:txEffectClrLst/>
  </dgm:styleLbl>
</dgm:colorsDef>
</file>

<file path=ppt/diagrams/data1.xml><?xml version="1.0" encoding="utf-8"?>
<dgm:dataModel xmlns:dgm="http://schemas.openxmlformats.org/drawingml/2006/diagram" xmlns:a="http://schemas.openxmlformats.org/drawingml/2006/main">
  <dgm:ptLst>
    <dgm:pt modelId="{DA926D31-4C61-4C0B-BB2A-B392379E86F8}" type="doc">
      <dgm:prSet loTypeId="urn:microsoft.com/office/officeart/2018/5/layout/IconCircleLabelList" loCatId="icon" qsTypeId="urn:microsoft.com/office/officeart/2005/8/quickstyle/simple1" qsCatId="simple" csTypeId="urn:microsoft.com/office/officeart/2018/5/colors/Iconchunking_coloredtext_colorful2" csCatId="colorful" phldr="1"/>
      <dgm:spPr/>
      <dgm:t>
        <a:bodyPr/>
        <a:lstStyle/>
        <a:p>
          <a:endParaRPr lang="en-US"/>
        </a:p>
      </dgm:t>
    </dgm:pt>
    <dgm:pt modelId="{4A317646-5C09-4893-AA12-AC2670E11B40}">
      <dgm:prSet/>
      <dgm:spPr/>
      <dgm:t>
        <a:bodyPr/>
        <a:lstStyle/>
        <a:p>
          <a:pPr>
            <a:defRPr cap="all"/>
          </a:pPr>
          <a:r>
            <a:rPr lang="en-US"/>
            <a:t>Just drag and drop the file , you want to play with and tada..!!</a:t>
          </a:r>
        </a:p>
      </dgm:t>
    </dgm:pt>
    <dgm:pt modelId="{E8B0B49D-8FB5-4D27-8A4C-E1EA85B104B4}" type="parTrans" cxnId="{B22D5B00-82A0-453F-A8A4-C0F2B8C353F9}">
      <dgm:prSet/>
      <dgm:spPr/>
      <dgm:t>
        <a:bodyPr/>
        <a:lstStyle/>
        <a:p>
          <a:endParaRPr lang="en-US"/>
        </a:p>
      </dgm:t>
    </dgm:pt>
    <dgm:pt modelId="{CC2B076A-9A64-44B9-BEDC-57BDCDC48179}" type="sibTrans" cxnId="{B22D5B00-82A0-453F-A8A4-C0F2B8C353F9}">
      <dgm:prSet/>
      <dgm:spPr/>
      <dgm:t>
        <a:bodyPr/>
        <a:lstStyle/>
        <a:p>
          <a:endParaRPr lang="en-US"/>
        </a:p>
      </dgm:t>
    </dgm:pt>
    <dgm:pt modelId="{4D695BCD-7BA6-417C-9AD6-32AD3E3761A8}">
      <dgm:prSet/>
      <dgm:spPr/>
      <dgm:t>
        <a:bodyPr/>
        <a:lstStyle/>
        <a:p>
          <a:pPr>
            <a:defRPr cap="all"/>
          </a:pPr>
          <a:r>
            <a:rPr lang="en-US"/>
            <a:t>You can integrate API from the internet by editing the api file and putting the API key and the URL.</a:t>
          </a:r>
        </a:p>
      </dgm:t>
    </dgm:pt>
    <dgm:pt modelId="{4F5EFF64-E649-4723-BA87-7AFB23097822}" type="parTrans" cxnId="{108473A6-DD02-457A-BE7D-2BCABCEB13D2}">
      <dgm:prSet/>
      <dgm:spPr/>
      <dgm:t>
        <a:bodyPr/>
        <a:lstStyle/>
        <a:p>
          <a:endParaRPr lang="en-US"/>
        </a:p>
      </dgm:t>
    </dgm:pt>
    <dgm:pt modelId="{8E4B6009-335A-49F0-A671-BE81F566D7AB}" type="sibTrans" cxnId="{108473A6-DD02-457A-BE7D-2BCABCEB13D2}">
      <dgm:prSet/>
      <dgm:spPr/>
      <dgm:t>
        <a:bodyPr/>
        <a:lstStyle/>
        <a:p>
          <a:endParaRPr lang="en-US"/>
        </a:p>
      </dgm:t>
    </dgm:pt>
    <dgm:pt modelId="{1738A9F4-F19E-4837-B1F7-D0C6B1E668B0}">
      <dgm:prSet/>
      <dgm:spPr/>
      <dgm:t>
        <a:bodyPr/>
        <a:lstStyle/>
        <a:p>
          <a:pPr>
            <a:defRPr cap="all"/>
          </a:pPr>
          <a:r>
            <a:rPr lang="en-US"/>
            <a:t>There are various tabs which holds different functionality of viewing the statistics, and other to understand the data.</a:t>
          </a:r>
        </a:p>
      </dgm:t>
    </dgm:pt>
    <dgm:pt modelId="{1206445B-F05B-40FB-A385-42A4F07A8475}" type="parTrans" cxnId="{32B86504-752B-45CA-9F76-4A30534CCEE8}">
      <dgm:prSet/>
      <dgm:spPr/>
      <dgm:t>
        <a:bodyPr/>
        <a:lstStyle/>
        <a:p>
          <a:endParaRPr lang="en-US"/>
        </a:p>
      </dgm:t>
    </dgm:pt>
    <dgm:pt modelId="{3E3DECEF-9915-4157-B1D0-F48DDC1A6A55}" type="sibTrans" cxnId="{32B86504-752B-45CA-9F76-4A30534CCEE8}">
      <dgm:prSet/>
      <dgm:spPr/>
      <dgm:t>
        <a:bodyPr/>
        <a:lstStyle/>
        <a:p>
          <a:endParaRPr lang="en-US"/>
        </a:p>
      </dgm:t>
    </dgm:pt>
    <dgm:pt modelId="{1B85D98C-5384-4E47-AA42-E41EAF40839D}" type="pres">
      <dgm:prSet presAssocID="{DA926D31-4C61-4C0B-BB2A-B392379E86F8}" presName="root" presStyleCnt="0">
        <dgm:presLayoutVars>
          <dgm:dir/>
          <dgm:resizeHandles val="exact"/>
        </dgm:presLayoutVars>
      </dgm:prSet>
      <dgm:spPr/>
    </dgm:pt>
    <dgm:pt modelId="{0AA455DD-F220-4B9B-B71A-5D8C0F1D11D6}" type="pres">
      <dgm:prSet presAssocID="{4A317646-5C09-4893-AA12-AC2670E11B40}" presName="compNode" presStyleCnt="0"/>
      <dgm:spPr/>
    </dgm:pt>
    <dgm:pt modelId="{8240C13E-327E-4176-AF80-3430DC1CC26E}" type="pres">
      <dgm:prSet presAssocID="{4A317646-5C09-4893-AA12-AC2670E11B40}" presName="iconBgRect" presStyleLbl="bgShp" presStyleIdx="0" presStyleCnt="3"/>
      <dgm:spPr/>
    </dgm:pt>
    <dgm:pt modelId="{9E6DB142-D472-48FC-B3B8-BEF97C90F17C}" type="pres">
      <dgm:prSet presAssocID="{4A317646-5C09-4893-AA12-AC2670E11B4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E318F6CA-98B8-46D9-B4BE-00F0EF6F0DC7}" type="pres">
      <dgm:prSet presAssocID="{4A317646-5C09-4893-AA12-AC2670E11B40}" presName="spaceRect" presStyleCnt="0"/>
      <dgm:spPr/>
    </dgm:pt>
    <dgm:pt modelId="{8407DCC9-73E2-43B5-B908-41790FAAB5A9}" type="pres">
      <dgm:prSet presAssocID="{4A317646-5C09-4893-AA12-AC2670E11B40}" presName="textRect" presStyleLbl="revTx" presStyleIdx="0" presStyleCnt="3">
        <dgm:presLayoutVars>
          <dgm:chMax val="1"/>
          <dgm:chPref val="1"/>
        </dgm:presLayoutVars>
      </dgm:prSet>
      <dgm:spPr/>
    </dgm:pt>
    <dgm:pt modelId="{159135AB-A718-4BFA-BF00-49FEEEE54247}" type="pres">
      <dgm:prSet presAssocID="{CC2B076A-9A64-44B9-BEDC-57BDCDC48179}" presName="sibTrans" presStyleCnt="0"/>
      <dgm:spPr/>
    </dgm:pt>
    <dgm:pt modelId="{3055EAFF-FF15-414C-9E05-10437F86A28A}" type="pres">
      <dgm:prSet presAssocID="{4D695BCD-7BA6-417C-9AD6-32AD3E3761A8}" presName="compNode" presStyleCnt="0"/>
      <dgm:spPr/>
    </dgm:pt>
    <dgm:pt modelId="{9B2D989F-651C-4337-B9F7-A92BF5899500}" type="pres">
      <dgm:prSet presAssocID="{4D695BCD-7BA6-417C-9AD6-32AD3E3761A8}" presName="iconBgRect" presStyleLbl="bgShp" presStyleIdx="1" presStyleCnt="3"/>
      <dgm:spPr/>
    </dgm:pt>
    <dgm:pt modelId="{A762466E-CAB9-484C-9636-16441B320DB2}" type="pres">
      <dgm:prSet presAssocID="{4D695BCD-7BA6-417C-9AD6-32AD3E3761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582DEBB8-6F9A-4675-88D1-8AC40399D2BC}" type="pres">
      <dgm:prSet presAssocID="{4D695BCD-7BA6-417C-9AD6-32AD3E3761A8}" presName="spaceRect" presStyleCnt="0"/>
      <dgm:spPr/>
    </dgm:pt>
    <dgm:pt modelId="{3DAAD910-5712-4ACA-A961-8F92714209FC}" type="pres">
      <dgm:prSet presAssocID="{4D695BCD-7BA6-417C-9AD6-32AD3E3761A8}" presName="textRect" presStyleLbl="revTx" presStyleIdx="1" presStyleCnt="3">
        <dgm:presLayoutVars>
          <dgm:chMax val="1"/>
          <dgm:chPref val="1"/>
        </dgm:presLayoutVars>
      </dgm:prSet>
      <dgm:spPr/>
    </dgm:pt>
    <dgm:pt modelId="{C14C498B-9CF6-4C80-9370-184D36577493}" type="pres">
      <dgm:prSet presAssocID="{8E4B6009-335A-49F0-A671-BE81F566D7AB}" presName="sibTrans" presStyleCnt="0"/>
      <dgm:spPr/>
    </dgm:pt>
    <dgm:pt modelId="{D2F24019-3C7A-42E1-BD49-BFC851C013C3}" type="pres">
      <dgm:prSet presAssocID="{1738A9F4-F19E-4837-B1F7-D0C6B1E668B0}" presName="compNode" presStyleCnt="0"/>
      <dgm:spPr/>
    </dgm:pt>
    <dgm:pt modelId="{0AE667BB-5C3E-4371-A242-ED4BBBB2B64A}" type="pres">
      <dgm:prSet presAssocID="{1738A9F4-F19E-4837-B1F7-D0C6B1E668B0}" presName="iconBgRect" presStyleLbl="bgShp" presStyleIdx="2" presStyleCnt="3"/>
      <dgm:spPr/>
    </dgm:pt>
    <dgm:pt modelId="{AA3FA613-E616-4244-BE7A-BAB0E3A7FC20}" type="pres">
      <dgm:prSet presAssocID="{1738A9F4-F19E-4837-B1F7-D0C6B1E668B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5BC2231E-337F-4DA7-BD28-88E44340C12D}" type="pres">
      <dgm:prSet presAssocID="{1738A9F4-F19E-4837-B1F7-D0C6B1E668B0}" presName="spaceRect" presStyleCnt="0"/>
      <dgm:spPr/>
    </dgm:pt>
    <dgm:pt modelId="{75872527-F35B-4284-B313-84F878CEA231}" type="pres">
      <dgm:prSet presAssocID="{1738A9F4-F19E-4837-B1F7-D0C6B1E668B0}" presName="textRect" presStyleLbl="revTx" presStyleIdx="2" presStyleCnt="3">
        <dgm:presLayoutVars>
          <dgm:chMax val="1"/>
          <dgm:chPref val="1"/>
        </dgm:presLayoutVars>
      </dgm:prSet>
      <dgm:spPr/>
    </dgm:pt>
  </dgm:ptLst>
  <dgm:cxnLst>
    <dgm:cxn modelId="{B22D5B00-82A0-453F-A8A4-C0F2B8C353F9}" srcId="{DA926D31-4C61-4C0B-BB2A-B392379E86F8}" destId="{4A317646-5C09-4893-AA12-AC2670E11B40}" srcOrd="0" destOrd="0" parTransId="{E8B0B49D-8FB5-4D27-8A4C-E1EA85B104B4}" sibTransId="{CC2B076A-9A64-44B9-BEDC-57BDCDC48179}"/>
    <dgm:cxn modelId="{32B86504-752B-45CA-9F76-4A30534CCEE8}" srcId="{DA926D31-4C61-4C0B-BB2A-B392379E86F8}" destId="{1738A9F4-F19E-4837-B1F7-D0C6B1E668B0}" srcOrd="2" destOrd="0" parTransId="{1206445B-F05B-40FB-A385-42A4F07A8475}" sibTransId="{3E3DECEF-9915-4157-B1D0-F48DDC1A6A55}"/>
    <dgm:cxn modelId="{C4F98C25-AB55-49F2-8630-3DDBF630ACF5}" type="presOf" srcId="{1738A9F4-F19E-4837-B1F7-D0C6B1E668B0}" destId="{75872527-F35B-4284-B313-84F878CEA231}" srcOrd="0" destOrd="0" presId="urn:microsoft.com/office/officeart/2018/5/layout/IconCircleLabelList"/>
    <dgm:cxn modelId="{975F4886-8269-40C4-A128-73A2CBA99EDE}" type="presOf" srcId="{4D695BCD-7BA6-417C-9AD6-32AD3E3761A8}" destId="{3DAAD910-5712-4ACA-A961-8F92714209FC}" srcOrd="0" destOrd="0" presId="urn:microsoft.com/office/officeart/2018/5/layout/IconCircleLabelList"/>
    <dgm:cxn modelId="{BA3967A5-24BB-4BD9-AA91-D1CE77B84541}" type="presOf" srcId="{4A317646-5C09-4893-AA12-AC2670E11B40}" destId="{8407DCC9-73E2-43B5-B908-41790FAAB5A9}" srcOrd="0" destOrd="0" presId="urn:microsoft.com/office/officeart/2018/5/layout/IconCircleLabelList"/>
    <dgm:cxn modelId="{108473A6-DD02-457A-BE7D-2BCABCEB13D2}" srcId="{DA926D31-4C61-4C0B-BB2A-B392379E86F8}" destId="{4D695BCD-7BA6-417C-9AD6-32AD3E3761A8}" srcOrd="1" destOrd="0" parTransId="{4F5EFF64-E649-4723-BA87-7AFB23097822}" sibTransId="{8E4B6009-335A-49F0-A671-BE81F566D7AB}"/>
    <dgm:cxn modelId="{4FAC1AE9-9FB6-4F68-9F13-C00A7C14AC7C}" type="presOf" srcId="{DA926D31-4C61-4C0B-BB2A-B392379E86F8}" destId="{1B85D98C-5384-4E47-AA42-E41EAF40839D}" srcOrd="0" destOrd="0" presId="urn:microsoft.com/office/officeart/2018/5/layout/IconCircleLabelList"/>
    <dgm:cxn modelId="{48442A00-4699-4BB1-979F-D71458BAA122}" type="presParOf" srcId="{1B85D98C-5384-4E47-AA42-E41EAF40839D}" destId="{0AA455DD-F220-4B9B-B71A-5D8C0F1D11D6}" srcOrd="0" destOrd="0" presId="urn:microsoft.com/office/officeart/2018/5/layout/IconCircleLabelList"/>
    <dgm:cxn modelId="{18E87B0A-BEE1-41DE-B05F-E8F2BC1B4477}" type="presParOf" srcId="{0AA455DD-F220-4B9B-B71A-5D8C0F1D11D6}" destId="{8240C13E-327E-4176-AF80-3430DC1CC26E}" srcOrd="0" destOrd="0" presId="urn:microsoft.com/office/officeart/2018/5/layout/IconCircleLabelList"/>
    <dgm:cxn modelId="{614B616F-5F90-4E38-A3F6-D8C103FA9C71}" type="presParOf" srcId="{0AA455DD-F220-4B9B-B71A-5D8C0F1D11D6}" destId="{9E6DB142-D472-48FC-B3B8-BEF97C90F17C}" srcOrd="1" destOrd="0" presId="urn:microsoft.com/office/officeart/2018/5/layout/IconCircleLabelList"/>
    <dgm:cxn modelId="{2F5E583F-91F2-4118-9613-2A89C65B2053}" type="presParOf" srcId="{0AA455DD-F220-4B9B-B71A-5D8C0F1D11D6}" destId="{E318F6CA-98B8-46D9-B4BE-00F0EF6F0DC7}" srcOrd="2" destOrd="0" presId="urn:microsoft.com/office/officeart/2018/5/layout/IconCircleLabelList"/>
    <dgm:cxn modelId="{24414722-02D3-4C4B-89CB-09CCE31464B1}" type="presParOf" srcId="{0AA455DD-F220-4B9B-B71A-5D8C0F1D11D6}" destId="{8407DCC9-73E2-43B5-B908-41790FAAB5A9}" srcOrd="3" destOrd="0" presId="urn:microsoft.com/office/officeart/2018/5/layout/IconCircleLabelList"/>
    <dgm:cxn modelId="{B9F645BA-D0E3-44F8-A4B6-2D9A29ADE7FB}" type="presParOf" srcId="{1B85D98C-5384-4E47-AA42-E41EAF40839D}" destId="{159135AB-A718-4BFA-BF00-49FEEEE54247}" srcOrd="1" destOrd="0" presId="urn:microsoft.com/office/officeart/2018/5/layout/IconCircleLabelList"/>
    <dgm:cxn modelId="{B6144EAE-78B2-497F-A8BB-15A185DC5077}" type="presParOf" srcId="{1B85D98C-5384-4E47-AA42-E41EAF40839D}" destId="{3055EAFF-FF15-414C-9E05-10437F86A28A}" srcOrd="2" destOrd="0" presId="urn:microsoft.com/office/officeart/2018/5/layout/IconCircleLabelList"/>
    <dgm:cxn modelId="{1E9DC5D3-FB39-4FAD-88C5-ABBD3C34E801}" type="presParOf" srcId="{3055EAFF-FF15-414C-9E05-10437F86A28A}" destId="{9B2D989F-651C-4337-B9F7-A92BF5899500}" srcOrd="0" destOrd="0" presId="urn:microsoft.com/office/officeart/2018/5/layout/IconCircleLabelList"/>
    <dgm:cxn modelId="{00414967-53FD-4732-9DA2-2BAF210FB69D}" type="presParOf" srcId="{3055EAFF-FF15-414C-9E05-10437F86A28A}" destId="{A762466E-CAB9-484C-9636-16441B320DB2}" srcOrd="1" destOrd="0" presId="urn:microsoft.com/office/officeart/2018/5/layout/IconCircleLabelList"/>
    <dgm:cxn modelId="{E0E2E137-C940-42A2-A931-CE6F4DE3B600}" type="presParOf" srcId="{3055EAFF-FF15-414C-9E05-10437F86A28A}" destId="{582DEBB8-6F9A-4675-88D1-8AC40399D2BC}" srcOrd="2" destOrd="0" presId="urn:microsoft.com/office/officeart/2018/5/layout/IconCircleLabelList"/>
    <dgm:cxn modelId="{E0E17B6F-CA0B-4D7B-B46F-F9F2CA8BF7F6}" type="presParOf" srcId="{3055EAFF-FF15-414C-9E05-10437F86A28A}" destId="{3DAAD910-5712-4ACA-A961-8F92714209FC}" srcOrd="3" destOrd="0" presId="urn:microsoft.com/office/officeart/2018/5/layout/IconCircleLabelList"/>
    <dgm:cxn modelId="{B2984585-E080-40F8-8D3C-BB1B685A693E}" type="presParOf" srcId="{1B85D98C-5384-4E47-AA42-E41EAF40839D}" destId="{C14C498B-9CF6-4C80-9370-184D36577493}" srcOrd="3" destOrd="0" presId="urn:microsoft.com/office/officeart/2018/5/layout/IconCircleLabelList"/>
    <dgm:cxn modelId="{ED74F171-8466-4371-9879-4EFC9E571DDF}" type="presParOf" srcId="{1B85D98C-5384-4E47-AA42-E41EAF40839D}" destId="{D2F24019-3C7A-42E1-BD49-BFC851C013C3}" srcOrd="4" destOrd="0" presId="urn:microsoft.com/office/officeart/2018/5/layout/IconCircleLabelList"/>
    <dgm:cxn modelId="{7F72E9EA-6778-4C42-858F-369C1127CAE1}" type="presParOf" srcId="{D2F24019-3C7A-42E1-BD49-BFC851C013C3}" destId="{0AE667BB-5C3E-4371-A242-ED4BBBB2B64A}" srcOrd="0" destOrd="0" presId="urn:microsoft.com/office/officeart/2018/5/layout/IconCircleLabelList"/>
    <dgm:cxn modelId="{3E095668-AD61-4BD1-B2CA-D62D51103952}" type="presParOf" srcId="{D2F24019-3C7A-42E1-BD49-BFC851C013C3}" destId="{AA3FA613-E616-4244-BE7A-BAB0E3A7FC20}" srcOrd="1" destOrd="0" presId="urn:microsoft.com/office/officeart/2018/5/layout/IconCircleLabelList"/>
    <dgm:cxn modelId="{3D41D6CE-1B58-4AF1-9C9B-37273C0C4144}" type="presParOf" srcId="{D2F24019-3C7A-42E1-BD49-BFC851C013C3}" destId="{5BC2231E-337F-4DA7-BD28-88E44340C12D}" srcOrd="2" destOrd="0" presId="urn:microsoft.com/office/officeart/2018/5/layout/IconCircleLabelList"/>
    <dgm:cxn modelId="{175BD0C9-2D46-45F8-A860-BBF543F62521}" type="presParOf" srcId="{D2F24019-3C7A-42E1-BD49-BFC851C013C3}" destId="{75872527-F35B-4284-B313-84F878CEA23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40C13E-327E-4176-AF80-3430DC1CC26E}">
      <dsp:nvSpPr>
        <dsp:cNvPr id="0" name=""/>
        <dsp:cNvSpPr/>
      </dsp:nvSpPr>
      <dsp:spPr>
        <a:xfrm>
          <a:off x="679050" y="57816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6DB142-D472-48FC-B3B8-BEF97C90F17C}">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07DCC9-73E2-43B5-B908-41790FAAB5A9}">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Just drag and drop the file , you want to play with and tada..!!</a:t>
          </a:r>
        </a:p>
      </dsp:txBody>
      <dsp:txXfrm>
        <a:off x="75768" y="3053169"/>
        <a:ext cx="3093750" cy="720000"/>
      </dsp:txXfrm>
    </dsp:sp>
    <dsp:sp modelId="{9B2D989F-651C-4337-B9F7-A92BF5899500}">
      <dsp:nvSpPr>
        <dsp:cNvPr id="0" name=""/>
        <dsp:cNvSpPr/>
      </dsp:nvSpPr>
      <dsp:spPr>
        <a:xfrm>
          <a:off x="4314206" y="578168"/>
          <a:ext cx="1887187" cy="1887187"/>
        </a:xfrm>
        <a:prstGeom prst="ellipse">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dsp:style>
    </dsp:sp>
    <dsp:sp modelId="{A762466E-CAB9-484C-9636-16441B320DB2}">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AAD910-5712-4ACA-A961-8F92714209FC}">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You can integrate API from the internet by editing the api file and putting the API key and the URL.</a:t>
          </a:r>
        </a:p>
      </dsp:txBody>
      <dsp:txXfrm>
        <a:off x="3710925" y="3053169"/>
        <a:ext cx="3093750" cy="720000"/>
      </dsp:txXfrm>
    </dsp:sp>
    <dsp:sp modelId="{0AE667BB-5C3E-4371-A242-ED4BBBB2B64A}">
      <dsp:nvSpPr>
        <dsp:cNvPr id="0" name=""/>
        <dsp:cNvSpPr/>
      </dsp:nvSpPr>
      <dsp:spPr>
        <a:xfrm>
          <a:off x="7949362" y="578168"/>
          <a:ext cx="1887187" cy="1887187"/>
        </a:xfrm>
        <a:prstGeom prst="ellipse">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dsp:style>
    </dsp:sp>
    <dsp:sp modelId="{AA3FA613-E616-4244-BE7A-BAB0E3A7FC20}">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872527-F35B-4284-B313-84F878CEA231}">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There are various tabs which holds different functionality of viewing the statistics, and other to understand the data.</a:t>
          </a:r>
        </a:p>
      </dsp:txBody>
      <dsp:txXfrm>
        <a:off x="7346081" y="3053169"/>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95B76-324A-4349-96B8-3E378E22D98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CE13898-4190-A549-B16A-8754710A7F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D34A29E-3A68-F643-951A-C8BF798D38E3}"/>
              </a:ext>
            </a:extLst>
          </p:cNvPr>
          <p:cNvSpPr>
            <a:spLocks noGrp="1"/>
          </p:cNvSpPr>
          <p:nvPr>
            <p:ph type="dt" sz="half" idx="10"/>
          </p:nvPr>
        </p:nvSpPr>
        <p:spPr/>
        <p:txBody>
          <a:bodyPr/>
          <a:lstStyle/>
          <a:p>
            <a:fld id="{39F25467-0F7D-3E4C-83EB-0CA73EA87EF6}" type="datetimeFigureOut">
              <a:rPr lang="en-US" smtClean="0"/>
              <a:t>4/27/20</a:t>
            </a:fld>
            <a:endParaRPr lang="en-US"/>
          </a:p>
        </p:txBody>
      </p:sp>
      <p:sp>
        <p:nvSpPr>
          <p:cNvPr id="5" name="Footer Placeholder 4">
            <a:extLst>
              <a:ext uri="{FF2B5EF4-FFF2-40B4-BE49-F238E27FC236}">
                <a16:creationId xmlns:a16="http://schemas.microsoft.com/office/drawing/2014/main" id="{80D157E0-4CAB-4140-8B83-888BBF1FA0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10D51-EDD8-1B44-8789-B8562338DC38}"/>
              </a:ext>
            </a:extLst>
          </p:cNvPr>
          <p:cNvSpPr>
            <a:spLocks noGrp="1"/>
          </p:cNvSpPr>
          <p:nvPr>
            <p:ph type="sldNum" sz="quarter" idx="12"/>
          </p:nvPr>
        </p:nvSpPr>
        <p:spPr/>
        <p:txBody>
          <a:bodyPr/>
          <a:lstStyle/>
          <a:p>
            <a:fld id="{6D540179-0A4D-B24E-8D7C-AE7F665BDB31}" type="slidenum">
              <a:rPr lang="en-US" smtClean="0"/>
              <a:t>‹#›</a:t>
            </a:fld>
            <a:endParaRPr lang="en-US"/>
          </a:p>
        </p:txBody>
      </p:sp>
    </p:spTree>
    <p:extLst>
      <p:ext uri="{BB962C8B-B14F-4D97-AF65-F5344CB8AC3E}">
        <p14:creationId xmlns:p14="http://schemas.microsoft.com/office/powerpoint/2010/main" val="94647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A6A2-7C22-5748-B8FE-1F4066C0D4E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3993532-66B3-EE46-B299-C84DB659A28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EA70BB5-C9B7-194E-BC26-1E9B9A3C7A7D}"/>
              </a:ext>
            </a:extLst>
          </p:cNvPr>
          <p:cNvSpPr>
            <a:spLocks noGrp="1"/>
          </p:cNvSpPr>
          <p:nvPr>
            <p:ph type="dt" sz="half" idx="10"/>
          </p:nvPr>
        </p:nvSpPr>
        <p:spPr/>
        <p:txBody>
          <a:bodyPr/>
          <a:lstStyle/>
          <a:p>
            <a:fld id="{39F25467-0F7D-3E4C-83EB-0CA73EA87EF6}" type="datetimeFigureOut">
              <a:rPr lang="en-US" smtClean="0"/>
              <a:t>4/27/20</a:t>
            </a:fld>
            <a:endParaRPr lang="en-US"/>
          </a:p>
        </p:txBody>
      </p:sp>
      <p:sp>
        <p:nvSpPr>
          <p:cNvPr id="5" name="Footer Placeholder 4">
            <a:extLst>
              <a:ext uri="{FF2B5EF4-FFF2-40B4-BE49-F238E27FC236}">
                <a16:creationId xmlns:a16="http://schemas.microsoft.com/office/drawing/2014/main" id="{B252BA4E-FD01-CD4E-8C2A-2E5FF940B2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416D6-30D2-774F-80A5-76C559247B13}"/>
              </a:ext>
            </a:extLst>
          </p:cNvPr>
          <p:cNvSpPr>
            <a:spLocks noGrp="1"/>
          </p:cNvSpPr>
          <p:nvPr>
            <p:ph type="sldNum" sz="quarter" idx="12"/>
          </p:nvPr>
        </p:nvSpPr>
        <p:spPr/>
        <p:txBody>
          <a:bodyPr/>
          <a:lstStyle/>
          <a:p>
            <a:fld id="{6D540179-0A4D-B24E-8D7C-AE7F665BDB31}" type="slidenum">
              <a:rPr lang="en-US" smtClean="0"/>
              <a:t>‹#›</a:t>
            </a:fld>
            <a:endParaRPr lang="en-US"/>
          </a:p>
        </p:txBody>
      </p:sp>
    </p:spTree>
    <p:extLst>
      <p:ext uri="{BB962C8B-B14F-4D97-AF65-F5344CB8AC3E}">
        <p14:creationId xmlns:p14="http://schemas.microsoft.com/office/powerpoint/2010/main" val="2251819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4B344F-A672-1545-B54C-29FCAF332FC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95085D3-84B2-3B45-9B01-2AE6D7D6D2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7DBFC4F-4DB4-2B42-97A9-0DDB381A04E0}"/>
              </a:ext>
            </a:extLst>
          </p:cNvPr>
          <p:cNvSpPr>
            <a:spLocks noGrp="1"/>
          </p:cNvSpPr>
          <p:nvPr>
            <p:ph type="dt" sz="half" idx="10"/>
          </p:nvPr>
        </p:nvSpPr>
        <p:spPr/>
        <p:txBody>
          <a:bodyPr/>
          <a:lstStyle/>
          <a:p>
            <a:fld id="{39F25467-0F7D-3E4C-83EB-0CA73EA87EF6}" type="datetimeFigureOut">
              <a:rPr lang="en-US" smtClean="0"/>
              <a:t>4/27/20</a:t>
            </a:fld>
            <a:endParaRPr lang="en-US"/>
          </a:p>
        </p:txBody>
      </p:sp>
      <p:sp>
        <p:nvSpPr>
          <p:cNvPr id="5" name="Footer Placeholder 4">
            <a:extLst>
              <a:ext uri="{FF2B5EF4-FFF2-40B4-BE49-F238E27FC236}">
                <a16:creationId xmlns:a16="http://schemas.microsoft.com/office/drawing/2014/main" id="{F4C360F5-6A16-1C4B-8245-2017553295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54B1E-6213-C041-BDC6-B78B0275055A}"/>
              </a:ext>
            </a:extLst>
          </p:cNvPr>
          <p:cNvSpPr>
            <a:spLocks noGrp="1"/>
          </p:cNvSpPr>
          <p:nvPr>
            <p:ph type="sldNum" sz="quarter" idx="12"/>
          </p:nvPr>
        </p:nvSpPr>
        <p:spPr/>
        <p:txBody>
          <a:bodyPr/>
          <a:lstStyle/>
          <a:p>
            <a:fld id="{6D540179-0A4D-B24E-8D7C-AE7F665BDB31}" type="slidenum">
              <a:rPr lang="en-US" smtClean="0"/>
              <a:t>‹#›</a:t>
            </a:fld>
            <a:endParaRPr lang="en-US"/>
          </a:p>
        </p:txBody>
      </p:sp>
    </p:spTree>
    <p:extLst>
      <p:ext uri="{BB962C8B-B14F-4D97-AF65-F5344CB8AC3E}">
        <p14:creationId xmlns:p14="http://schemas.microsoft.com/office/powerpoint/2010/main" val="68841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8207-780C-BD4A-9C97-7724D0BD34F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D79E20A-C076-3943-8941-6BD73C080DE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754BFE3-2744-AA4B-9DF5-9B943218333B}"/>
              </a:ext>
            </a:extLst>
          </p:cNvPr>
          <p:cNvSpPr>
            <a:spLocks noGrp="1"/>
          </p:cNvSpPr>
          <p:nvPr>
            <p:ph type="dt" sz="half" idx="10"/>
          </p:nvPr>
        </p:nvSpPr>
        <p:spPr/>
        <p:txBody>
          <a:bodyPr/>
          <a:lstStyle/>
          <a:p>
            <a:fld id="{39F25467-0F7D-3E4C-83EB-0CA73EA87EF6}" type="datetimeFigureOut">
              <a:rPr lang="en-US" smtClean="0"/>
              <a:t>4/27/20</a:t>
            </a:fld>
            <a:endParaRPr lang="en-US"/>
          </a:p>
        </p:txBody>
      </p:sp>
      <p:sp>
        <p:nvSpPr>
          <p:cNvPr id="5" name="Footer Placeholder 4">
            <a:extLst>
              <a:ext uri="{FF2B5EF4-FFF2-40B4-BE49-F238E27FC236}">
                <a16:creationId xmlns:a16="http://schemas.microsoft.com/office/drawing/2014/main" id="{3FF0009C-766A-9447-942F-D6C3F950CF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6EAEE-DC11-9841-917B-B4679D00C307}"/>
              </a:ext>
            </a:extLst>
          </p:cNvPr>
          <p:cNvSpPr>
            <a:spLocks noGrp="1"/>
          </p:cNvSpPr>
          <p:nvPr>
            <p:ph type="sldNum" sz="quarter" idx="12"/>
          </p:nvPr>
        </p:nvSpPr>
        <p:spPr/>
        <p:txBody>
          <a:bodyPr/>
          <a:lstStyle/>
          <a:p>
            <a:fld id="{6D540179-0A4D-B24E-8D7C-AE7F665BDB31}" type="slidenum">
              <a:rPr lang="en-US" smtClean="0"/>
              <a:t>‹#›</a:t>
            </a:fld>
            <a:endParaRPr lang="en-US"/>
          </a:p>
        </p:txBody>
      </p:sp>
    </p:spTree>
    <p:extLst>
      <p:ext uri="{BB962C8B-B14F-4D97-AF65-F5344CB8AC3E}">
        <p14:creationId xmlns:p14="http://schemas.microsoft.com/office/powerpoint/2010/main" val="266575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A009-71E4-DE4C-93B0-806E2FA770A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6E6AB83-3E95-2847-968F-969EED9F1C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DF16D30-134F-A840-B57A-4730D6A0BC7B}"/>
              </a:ext>
            </a:extLst>
          </p:cNvPr>
          <p:cNvSpPr>
            <a:spLocks noGrp="1"/>
          </p:cNvSpPr>
          <p:nvPr>
            <p:ph type="dt" sz="half" idx="10"/>
          </p:nvPr>
        </p:nvSpPr>
        <p:spPr/>
        <p:txBody>
          <a:bodyPr/>
          <a:lstStyle/>
          <a:p>
            <a:fld id="{39F25467-0F7D-3E4C-83EB-0CA73EA87EF6}" type="datetimeFigureOut">
              <a:rPr lang="en-US" smtClean="0"/>
              <a:t>4/27/20</a:t>
            </a:fld>
            <a:endParaRPr lang="en-US"/>
          </a:p>
        </p:txBody>
      </p:sp>
      <p:sp>
        <p:nvSpPr>
          <p:cNvPr id="5" name="Footer Placeholder 4">
            <a:extLst>
              <a:ext uri="{FF2B5EF4-FFF2-40B4-BE49-F238E27FC236}">
                <a16:creationId xmlns:a16="http://schemas.microsoft.com/office/drawing/2014/main" id="{43530766-200E-1A4F-A560-EC9447C82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668827-1F25-7F48-A5E4-738E0F7BD09F}"/>
              </a:ext>
            </a:extLst>
          </p:cNvPr>
          <p:cNvSpPr>
            <a:spLocks noGrp="1"/>
          </p:cNvSpPr>
          <p:nvPr>
            <p:ph type="sldNum" sz="quarter" idx="12"/>
          </p:nvPr>
        </p:nvSpPr>
        <p:spPr/>
        <p:txBody>
          <a:bodyPr/>
          <a:lstStyle/>
          <a:p>
            <a:fld id="{6D540179-0A4D-B24E-8D7C-AE7F665BDB31}" type="slidenum">
              <a:rPr lang="en-US" smtClean="0"/>
              <a:t>‹#›</a:t>
            </a:fld>
            <a:endParaRPr lang="en-US"/>
          </a:p>
        </p:txBody>
      </p:sp>
    </p:spTree>
    <p:extLst>
      <p:ext uri="{BB962C8B-B14F-4D97-AF65-F5344CB8AC3E}">
        <p14:creationId xmlns:p14="http://schemas.microsoft.com/office/powerpoint/2010/main" val="2888746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4A9F6-2C31-D047-9062-CC84011C318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BEEAB12-0D10-B84E-AD22-71E3FCB1B7C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E3F3E25-9C2B-7D4C-B63D-9817225C547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8A62C0A-0DA5-3744-9D35-EDB1CAA1D2F1}"/>
              </a:ext>
            </a:extLst>
          </p:cNvPr>
          <p:cNvSpPr>
            <a:spLocks noGrp="1"/>
          </p:cNvSpPr>
          <p:nvPr>
            <p:ph type="dt" sz="half" idx="10"/>
          </p:nvPr>
        </p:nvSpPr>
        <p:spPr/>
        <p:txBody>
          <a:bodyPr/>
          <a:lstStyle/>
          <a:p>
            <a:fld id="{39F25467-0F7D-3E4C-83EB-0CA73EA87EF6}" type="datetimeFigureOut">
              <a:rPr lang="en-US" smtClean="0"/>
              <a:t>4/27/20</a:t>
            </a:fld>
            <a:endParaRPr lang="en-US"/>
          </a:p>
        </p:txBody>
      </p:sp>
      <p:sp>
        <p:nvSpPr>
          <p:cNvPr id="6" name="Footer Placeholder 5">
            <a:extLst>
              <a:ext uri="{FF2B5EF4-FFF2-40B4-BE49-F238E27FC236}">
                <a16:creationId xmlns:a16="http://schemas.microsoft.com/office/drawing/2014/main" id="{473D503C-205C-034E-8C30-4C93A915E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F102B4-5D2C-AB43-8C1E-5C2D472B9531}"/>
              </a:ext>
            </a:extLst>
          </p:cNvPr>
          <p:cNvSpPr>
            <a:spLocks noGrp="1"/>
          </p:cNvSpPr>
          <p:nvPr>
            <p:ph type="sldNum" sz="quarter" idx="12"/>
          </p:nvPr>
        </p:nvSpPr>
        <p:spPr/>
        <p:txBody>
          <a:bodyPr/>
          <a:lstStyle/>
          <a:p>
            <a:fld id="{6D540179-0A4D-B24E-8D7C-AE7F665BDB31}" type="slidenum">
              <a:rPr lang="en-US" smtClean="0"/>
              <a:t>‹#›</a:t>
            </a:fld>
            <a:endParaRPr lang="en-US"/>
          </a:p>
        </p:txBody>
      </p:sp>
    </p:spTree>
    <p:extLst>
      <p:ext uri="{BB962C8B-B14F-4D97-AF65-F5344CB8AC3E}">
        <p14:creationId xmlns:p14="http://schemas.microsoft.com/office/powerpoint/2010/main" val="1555303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EE607-05F7-6243-A709-B5294525D43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CBA28A2-573E-7D47-9324-08B289760A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3CA7E43-4A78-A844-BD94-B969F74CBA2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10F6571-F4ED-4B42-B6FF-120E28F2F4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A7DAAEA-6CC1-4449-90B4-478C232D680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13D2858-B482-EC41-A706-3293B4AFEABA}"/>
              </a:ext>
            </a:extLst>
          </p:cNvPr>
          <p:cNvSpPr>
            <a:spLocks noGrp="1"/>
          </p:cNvSpPr>
          <p:nvPr>
            <p:ph type="dt" sz="half" idx="10"/>
          </p:nvPr>
        </p:nvSpPr>
        <p:spPr/>
        <p:txBody>
          <a:bodyPr/>
          <a:lstStyle/>
          <a:p>
            <a:fld id="{39F25467-0F7D-3E4C-83EB-0CA73EA87EF6}" type="datetimeFigureOut">
              <a:rPr lang="en-US" smtClean="0"/>
              <a:t>4/27/20</a:t>
            </a:fld>
            <a:endParaRPr lang="en-US"/>
          </a:p>
        </p:txBody>
      </p:sp>
      <p:sp>
        <p:nvSpPr>
          <p:cNvPr id="8" name="Footer Placeholder 7">
            <a:extLst>
              <a:ext uri="{FF2B5EF4-FFF2-40B4-BE49-F238E27FC236}">
                <a16:creationId xmlns:a16="http://schemas.microsoft.com/office/drawing/2014/main" id="{CE6B0E31-E195-A242-997A-B0C93BC81C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23CC2B-4FF1-F24B-AA4D-2850C686FE69}"/>
              </a:ext>
            </a:extLst>
          </p:cNvPr>
          <p:cNvSpPr>
            <a:spLocks noGrp="1"/>
          </p:cNvSpPr>
          <p:nvPr>
            <p:ph type="sldNum" sz="quarter" idx="12"/>
          </p:nvPr>
        </p:nvSpPr>
        <p:spPr/>
        <p:txBody>
          <a:bodyPr/>
          <a:lstStyle/>
          <a:p>
            <a:fld id="{6D540179-0A4D-B24E-8D7C-AE7F665BDB31}" type="slidenum">
              <a:rPr lang="en-US" smtClean="0"/>
              <a:t>‹#›</a:t>
            </a:fld>
            <a:endParaRPr lang="en-US"/>
          </a:p>
        </p:txBody>
      </p:sp>
    </p:spTree>
    <p:extLst>
      <p:ext uri="{BB962C8B-B14F-4D97-AF65-F5344CB8AC3E}">
        <p14:creationId xmlns:p14="http://schemas.microsoft.com/office/powerpoint/2010/main" val="181806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46DB5-3351-124A-BD51-ADF294446D1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83D3DE2-E620-184E-BADE-49431FE2F804}"/>
              </a:ext>
            </a:extLst>
          </p:cNvPr>
          <p:cNvSpPr>
            <a:spLocks noGrp="1"/>
          </p:cNvSpPr>
          <p:nvPr>
            <p:ph type="dt" sz="half" idx="10"/>
          </p:nvPr>
        </p:nvSpPr>
        <p:spPr/>
        <p:txBody>
          <a:bodyPr/>
          <a:lstStyle/>
          <a:p>
            <a:fld id="{39F25467-0F7D-3E4C-83EB-0CA73EA87EF6}" type="datetimeFigureOut">
              <a:rPr lang="en-US" smtClean="0"/>
              <a:t>4/27/20</a:t>
            </a:fld>
            <a:endParaRPr lang="en-US"/>
          </a:p>
        </p:txBody>
      </p:sp>
      <p:sp>
        <p:nvSpPr>
          <p:cNvPr id="4" name="Footer Placeholder 3">
            <a:extLst>
              <a:ext uri="{FF2B5EF4-FFF2-40B4-BE49-F238E27FC236}">
                <a16:creationId xmlns:a16="http://schemas.microsoft.com/office/drawing/2014/main" id="{4B5FD029-D9C0-A844-A812-48A1EE0BE1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E03CB3-EB7E-994D-A63F-AB9A5122D095}"/>
              </a:ext>
            </a:extLst>
          </p:cNvPr>
          <p:cNvSpPr>
            <a:spLocks noGrp="1"/>
          </p:cNvSpPr>
          <p:nvPr>
            <p:ph type="sldNum" sz="quarter" idx="12"/>
          </p:nvPr>
        </p:nvSpPr>
        <p:spPr/>
        <p:txBody>
          <a:bodyPr/>
          <a:lstStyle/>
          <a:p>
            <a:fld id="{6D540179-0A4D-B24E-8D7C-AE7F665BDB31}" type="slidenum">
              <a:rPr lang="en-US" smtClean="0"/>
              <a:t>‹#›</a:t>
            </a:fld>
            <a:endParaRPr lang="en-US"/>
          </a:p>
        </p:txBody>
      </p:sp>
    </p:spTree>
    <p:extLst>
      <p:ext uri="{BB962C8B-B14F-4D97-AF65-F5344CB8AC3E}">
        <p14:creationId xmlns:p14="http://schemas.microsoft.com/office/powerpoint/2010/main" val="1153145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38F40-DFA0-E140-BCE4-52BDB6F6E523}"/>
              </a:ext>
            </a:extLst>
          </p:cNvPr>
          <p:cNvSpPr>
            <a:spLocks noGrp="1"/>
          </p:cNvSpPr>
          <p:nvPr>
            <p:ph type="dt" sz="half" idx="10"/>
          </p:nvPr>
        </p:nvSpPr>
        <p:spPr/>
        <p:txBody>
          <a:bodyPr/>
          <a:lstStyle/>
          <a:p>
            <a:fld id="{39F25467-0F7D-3E4C-83EB-0CA73EA87EF6}" type="datetimeFigureOut">
              <a:rPr lang="en-US" smtClean="0"/>
              <a:t>4/27/20</a:t>
            </a:fld>
            <a:endParaRPr lang="en-US"/>
          </a:p>
        </p:txBody>
      </p:sp>
      <p:sp>
        <p:nvSpPr>
          <p:cNvPr id="3" name="Footer Placeholder 2">
            <a:extLst>
              <a:ext uri="{FF2B5EF4-FFF2-40B4-BE49-F238E27FC236}">
                <a16:creationId xmlns:a16="http://schemas.microsoft.com/office/drawing/2014/main" id="{17A1F25B-671A-2B4A-B47C-8D44AD47E2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DBD701-2322-8542-9BFD-54C74E159647}"/>
              </a:ext>
            </a:extLst>
          </p:cNvPr>
          <p:cNvSpPr>
            <a:spLocks noGrp="1"/>
          </p:cNvSpPr>
          <p:nvPr>
            <p:ph type="sldNum" sz="quarter" idx="12"/>
          </p:nvPr>
        </p:nvSpPr>
        <p:spPr/>
        <p:txBody>
          <a:bodyPr/>
          <a:lstStyle/>
          <a:p>
            <a:fld id="{6D540179-0A4D-B24E-8D7C-AE7F665BDB31}" type="slidenum">
              <a:rPr lang="en-US" smtClean="0"/>
              <a:t>‹#›</a:t>
            </a:fld>
            <a:endParaRPr lang="en-US"/>
          </a:p>
        </p:txBody>
      </p:sp>
    </p:spTree>
    <p:extLst>
      <p:ext uri="{BB962C8B-B14F-4D97-AF65-F5344CB8AC3E}">
        <p14:creationId xmlns:p14="http://schemas.microsoft.com/office/powerpoint/2010/main" val="7023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1A065-1B36-8D4A-9F3F-06848BC4EE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FCE72D4-BC03-5747-BB7C-CE9DAE94B3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0261A02-C602-4A4E-A7BD-61CB41252C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DB89C17-8B97-F742-93EC-14955A334910}"/>
              </a:ext>
            </a:extLst>
          </p:cNvPr>
          <p:cNvSpPr>
            <a:spLocks noGrp="1"/>
          </p:cNvSpPr>
          <p:nvPr>
            <p:ph type="dt" sz="half" idx="10"/>
          </p:nvPr>
        </p:nvSpPr>
        <p:spPr/>
        <p:txBody>
          <a:bodyPr/>
          <a:lstStyle/>
          <a:p>
            <a:fld id="{39F25467-0F7D-3E4C-83EB-0CA73EA87EF6}" type="datetimeFigureOut">
              <a:rPr lang="en-US" smtClean="0"/>
              <a:t>4/27/20</a:t>
            </a:fld>
            <a:endParaRPr lang="en-US"/>
          </a:p>
        </p:txBody>
      </p:sp>
      <p:sp>
        <p:nvSpPr>
          <p:cNvPr id="6" name="Footer Placeholder 5">
            <a:extLst>
              <a:ext uri="{FF2B5EF4-FFF2-40B4-BE49-F238E27FC236}">
                <a16:creationId xmlns:a16="http://schemas.microsoft.com/office/drawing/2014/main" id="{A44A247B-E60F-2B4C-ACEB-6DAE10396B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3D1B9D-5543-7846-839B-4785DB779D82}"/>
              </a:ext>
            </a:extLst>
          </p:cNvPr>
          <p:cNvSpPr>
            <a:spLocks noGrp="1"/>
          </p:cNvSpPr>
          <p:nvPr>
            <p:ph type="sldNum" sz="quarter" idx="12"/>
          </p:nvPr>
        </p:nvSpPr>
        <p:spPr/>
        <p:txBody>
          <a:bodyPr/>
          <a:lstStyle/>
          <a:p>
            <a:fld id="{6D540179-0A4D-B24E-8D7C-AE7F665BDB31}" type="slidenum">
              <a:rPr lang="en-US" smtClean="0"/>
              <a:t>‹#›</a:t>
            </a:fld>
            <a:endParaRPr lang="en-US"/>
          </a:p>
        </p:txBody>
      </p:sp>
    </p:spTree>
    <p:extLst>
      <p:ext uri="{BB962C8B-B14F-4D97-AF65-F5344CB8AC3E}">
        <p14:creationId xmlns:p14="http://schemas.microsoft.com/office/powerpoint/2010/main" val="11433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D7E8C-12DD-444A-98BE-2F5BB7FF0FF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AA3F507-E19E-904D-B59A-088D269E69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3491C2-08DE-3C40-A8A5-899F2C746B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4E040D2-825A-4F46-94A7-BC732629C268}"/>
              </a:ext>
            </a:extLst>
          </p:cNvPr>
          <p:cNvSpPr>
            <a:spLocks noGrp="1"/>
          </p:cNvSpPr>
          <p:nvPr>
            <p:ph type="dt" sz="half" idx="10"/>
          </p:nvPr>
        </p:nvSpPr>
        <p:spPr/>
        <p:txBody>
          <a:bodyPr/>
          <a:lstStyle/>
          <a:p>
            <a:fld id="{39F25467-0F7D-3E4C-83EB-0CA73EA87EF6}" type="datetimeFigureOut">
              <a:rPr lang="en-US" smtClean="0"/>
              <a:t>4/27/20</a:t>
            </a:fld>
            <a:endParaRPr lang="en-US"/>
          </a:p>
        </p:txBody>
      </p:sp>
      <p:sp>
        <p:nvSpPr>
          <p:cNvPr id="6" name="Footer Placeholder 5">
            <a:extLst>
              <a:ext uri="{FF2B5EF4-FFF2-40B4-BE49-F238E27FC236}">
                <a16:creationId xmlns:a16="http://schemas.microsoft.com/office/drawing/2014/main" id="{EE6B6950-40FC-3C47-A49C-0F98385A97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C9B51-B4D9-7647-9F2F-2DE233ADB753}"/>
              </a:ext>
            </a:extLst>
          </p:cNvPr>
          <p:cNvSpPr>
            <a:spLocks noGrp="1"/>
          </p:cNvSpPr>
          <p:nvPr>
            <p:ph type="sldNum" sz="quarter" idx="12"/>
          </p:nvPr>
        </p:nvSpPr>
        <p:spPr/>
        <p:txBody>
          <a:bodyPr/>
          <a:lstStyle/>
          <a:p>
            <a:fld id="{6D540179-0A4D-B24E-8D7C-AE7F665BDB31}" type="slidenum">
              <a:rPr lang="en-US" smtClean="0"/>
              <a:t>‹#›</a:t>
            </a:fld>
            <a:endParaRPr lang="en-US"/>
          </a:p>
        </p:txBody>
      </p:sp>
    </p:spTree>
    <p:extLst>
      <p:ext uri="{BB962C8B-B14F-4D97-AF65-F5344CB8AC3E}">
        <p14:creationId xmlns:p14="http://schemas.microsoft.com/office/powerpoint/2010/main" val="1735968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A4637E-67A3-C246-BF02-14249F1747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BF123B3-DDA7-7544-B951-74AB9E01CD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E520071-C7E8-B044-B45A-5BBBB53F6C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25467-0F7D-3E4C-83EB-0CA73EA87EF6}" type="datetimeFigureOut">
              <a:rPr lang="en-US" smtClean="0"/>
              <a:t>4/27/20</a:t>
            </a:fld>
            <a:endParaRPr lang="en-US"/>
          </a:p>
        </p:txBody>
      </p:sp>
      <p:sp>
        <p:nvSpPr>
          <p:cNvPr id="5" name="Footer Placeholder 4">
            <a:extLst>
              <a:ext uri="{FF2B5EF4-FFF2-40B4-BE49-F238E27FC236}">
                <a16:creationId xmlns:a16="http://schemas.microsoft.com/office/drawing/2014/main" id="{6D8F4FBD-EC3E-BC47-88F1-B3732965BA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BA487B-169A-7441-AEE6-C42FA627D3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540179-0A4D-B24E-8D7C-AE7F665BDB31}" type="slidenum">
              <a:rPr lang="en-US" smtClean="0"/>
              <a:t>‹#›</a:t>
            </a:fld>
            <a:endParaRPr lang="en-US"/>
          </a:p>
        </p:txBody>
      </p:sp>
    </p:spTree>
    <p:extLst>
      <p:ext uri="{BB962C8B-B14F-4D97-AF65-F5344CB8AC3E}">
        <p14:creationId xmlns:p14="http://schemas.microsoft.com/office/powerpoint/2010/main" val="450529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ico"/><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ico"/><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ico"/><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ico"/><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ico"/><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ico"/><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ico"/></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ico"/></Relationships>
</file>

<file path=ppt/slides/_rels/slide8.xml.rels><?xml version="1.0" encoding="UTF-8" standalone="yes"?>
<Relationships xmlns="http://schemas.openxmlformats.org/package/2006/relationships"><Relationship Id="rId3" Type="http://schemas.openxmlformats.org/officeDocument/2006/relationships/image" Target="../media/image2.ico"/><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ico"/><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C6A1E62-62F2-1146-8F85-E989414225D6}"/>
              </a:ext>
            </a:extLst>
          </p:cNvPr>
          <p:cNvSpPr>
            <a:spLocks noGrp="1"/>
          </p:cNvSpPr>
          <p:nvPr>
            <p:ph type="ctrTitle"/>
          </p:nvPr>
        </p:nvSpPr>
        <p:spPr>
          <a:xfrm>
            <a:off x="6094105" y="802955"/>
            <a:ext cx="4977976" cy="1454051"/>
          </a:xfrm>
        </p:spPr>
        <p:txBody>
          <a:bodyPr vert="horz" lIns="91440" tIns="45720" rIns="91440" bIns="45720" rtlCol="0" anchor="ctr">
            <a:normAutofit/>
          </a:bodyPr>
          <a:lstStyle/>
          <a:p>
            <a:pPr algn="l"/>
            <a:r>
              <a:rPr lang="en-US" sz="3100" dirty="0">
                <a:solidFill>
                  <a:srgbClr val="000000"/>
                </a:solidFill>
              </a:rPr>
              <a:t>Play-Data: Tool to understand and  Visualize Data </a:t>
            </a:r>
          </a:p>
        </p:txBody>
      </p:sp>
      <p:sp>
        <p:nvSpPr>
          <p:cNvPr id="26"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close up of a sign&#10;&#10;Description automatically generated">
            <a:extLst>
              <a:ext uri="{FF2B5EF4-FFF2-40B4-BE49-F238E27FC236}">
                <a16:creationId xmlns:a16="http://schemas.microsoft.com/office/drawing/2014/main" id="{7F595D8D-614F-EF43-ABC8-418AD81E02A9}"/>
              </a:ext>
            </a:extLst>
          </p:cNvPr>
          <p:cNvPicPr>
            <a:picLocks noChangeAspect="1"/>
          </p:cNvPicPr>
          <p:nvPr/>
        </p:nvPicPr>
        <p:blipFill rotWithShape="1">
          <a:blip r:embed="rId3">
            <a:alphaModFix/>
          </a:blip>
          <a:srcRect l="4272" r="184" b="-1"/>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Subtitle 2">
            <a:extLst>
              <a:ext uri="{FF2B5EF4-FFF2-40B4-BE49-F238E27FC236}">
                <a16:creationId xmlns:a16="http://schemas.microsoft.com/office/drawing/2014/main" id="{FF0107F3-D811-924E-AB60-3F2F8D3959F4}"/>
              </a:ext>
            </a:extLst>
          </p:cNvPr>
          <p:cNvSpPr>
            <a:spLocks noGrp="1"/>
          </p:cNvSpPr>
          <p:nvPr>
            <p:ph type="subTitle" idx="1"/>
          </p:nvPr>
        </p:nvSpPr>
        <p:spPr>
          <a:xfrm>
            <a:off x="6090574" y="2421682"/>
            <a:ext cx="4977578" cy="3639289"/>
          </a:xfrm>
        </p:spPr>
        <p:txBody>
          <a:bodyPr vert="horz" lIns="91440" tIns="45720" rIns="91440" bIns="45720" rtlCol="0" anchor="ctr">
            <a:normAutofit/>
          </a:bodyPr>
          <a:lstStyle/>
          <a:p>
            <a:pPr indent="-228600" algn="l">
              <a:buFont typeface="Arial" panose="020B0604020202020204" pitchFamily="34" charset="0"/>
              <a:buChar char="•"/>
            </a:pPr>
            <a:r>
              <a:rPr lang="en-US" sz="2000">
                <a:solidFill>
                  <a:srgbClr val="000000"/>
                </a:solidFill>
              </a:rPr>
              <a:t>Submitted to: Nikhar Bhatnagar Mam</a:t>
            </a:r>
          </a:p>
          <a:p>
            <a:pPr indent="-228600" algn="l">
              <a:buFont typeface="Arial" panose="020B0604020202020204" pitchFamily="34" charset="0"/>
              <a:buChar char="•"/>
            </a:pPr>
            <a:r>
              <a:rPr lang="en-US" sz="2000">
                <a:solidFill>
                  <a:srgbClr val="000000"/>
                </a:solidFill>
              </a:rPr>
              <a:t>Submitted by: Mohit Singh Chouhan</a:t>
            </a:r>
          </a:p>
          <a:p>
            <a:pPr indent="-228600" algn="l">
              <a:buFont typeface="Arial" panose="020B0604020202020204" pitchFamily="34" charset="0"/>
              <a:buChar char="•"/>
            </a:pPr>
            <a:r>
              <a:rPr lang="en-US" sz="2000">
                <a:solidFill>
                  <a:srgbClr val="000000"/>
                </a:solidFill>
              </a:rPr>
              <a:t>ROLL NO: 16ESKIT059</a:t>
            </a:r>
          </a:p>
          <a:p>
            <a:pPr indent="-228600" algn="l">
              <a:buFont typeface="Arial" panose="020B0604020202020204" pitchFamily="34" charset="0"/>
              <a:buChar char="•"/>
            </a:pPr>
            <a:r>
              <a:rPr lang="en-US" sz="2000">
                <a:solidFill>
                  <a:srgbClr val="000000"/>
                </a:solidFill>
              </a:rPr>
              <a:t>Mentor: Mehul Mahrishi Sir</a:t>
            </a:r>
          </a:p>
        </p:txBody>
      </p:sp>
      <p:pic>
        <p:nvPicPr>
          <p:cNvPr id="14" name="Picture 13" descr="A close up of a sign&#10;&#10;Description automatically generated">
            <a:extLst>
              <a:ext uri="{FF2B5EF4-FFF2-40B4-BE49-F238E27FC236}">
                <a16:creationId xmlns:a16="http://schemas.microsoft.com/office/drawing/2014/main" id="{CA33C9FC-7C7B-2B48-A7D2-04A3E09E6D70}"/>
              </a:ext>
            </a:extLst>
          </p:cNvPr>
          <p:cNvPicPr>
            <a:picLocks noChangeAspect="1"/>
          </p:cNvPicPr>
          <p:nvPr/>
        </p:nvPicPr>
        <p:blipFill>
          <a:blip r:embed="rId3"/>
          <a:stretch>
            <a:fillRect/>
          </a:stretch>
        </p:blipFill>
        <p:spPr>
          <a:xfrm>
            <a:off x="11054939" y="320040"/>
            <a:ext cx="815497" cy="815497"/>
          </a:xfrm>
          <a:prstGeom prst="rect">
            <a:avLst/>
          </a:prstGeom>
        </p:spPr>
      </p:pic>
    </p:spTree>
    <p:extLst>
      <p:ext uri="{BB962C8B-B14F-4D97-AF65-F5344CB8AC3E}">
        <p14:creationId xmlns:p14="http://schemas.microsoft.com/office/powerpoint/2010/main" val="824965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AD2C18C-BC3D-2640-8CDB-878FA1214C78}"/>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kern="1200" dirty="0">
                <a:solidFill>
                  <a:srgbClr val="000000"/>
                </a:solidFill>
                <a:latin typeface="+mj-lt"/>
                <a:ea typeface="+mj-ea"/>
                <a:cs typeface="+mj-cs"/>
              </a:rPr>
              <a:t>Thank You</a:t>
            </a: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miling Face with No Fill">
            <a:extLst>
              <a:ext uri="{FF2B5EF4-FFF2-40B4-BE49-F238E27FC236}">
                <a16:creationId xmlns:a16="http://schemas.microsoft.com/office/drawing/2014/main" id="{671F8960-99CF-4FB4-8744-CAD6F5671B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pic>
        <p:nvPicPr>
          <p:cNvPr id="8" name="Picture 7" descr="A close up of a sign&#10;&#10;Description automatically generated">
            <a:extLst>
              <a:ext uri="{FF2B5EF4-FFF2-40B4-BE49-F238E27FC236}">
                <a16:creationId xmlns:a16="http://schemas.microsoft.com/office/drawing/2014/main" id="{4113438F-8090-5346-93F2-82DB65EDC225}"/>
              </a:ext>
            </a:extLst>
          </p:cNvPr>
          <p:cNvPicPr>
            <a:picLocks noChangeAspect="1"/>
          </p:cNvPicPr>
          <p:nvPr/>
        </p:nvPicPr>
        <p:blipFill>
          <a:blip r:embed="rId5"/>
          <a:stretch>
            <a:fillRect/>
          </a:stretch>
        </p:blipFill>
        <p:spPr>
          <a:xfrm>
            <a:off x="11054939" y="320040"/>
            <a:ext cx="815497" cy="815497"/>
          </a:xfrm>
          <a:prstGeom prst="rect">
            <a:avLst/>
          </a:prstGeom>
        </p:spPr>
      </p:pic>
    </p:spTree>
    <p:extLst>
      <p:ext uri="{BB962C8B-B14F-4D97-AF65-F5344CB8AC3E}">
        <p14:creationId xmlns:p14="http://schemas.microsoft.com/office/powerpoint/2010/main" val="36403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DA262D-FC10-7A45-84F4-56BC3052388E}"/>
              </a:ext>
            </a:extLst>
          </p:cNvPr>
          <p:cNvSpPr txBox="1"/>
          <p:nvPr/>
        </p:nvSpPr>
        <p:spPr>
          <a:xfrm>
            <a:off x="442388" y="415333"/>
            <a:ext cx="2070538" cy="646331"/>
          </a:xfrm>
          <a:prstGeom prst="rect">
            <a:avLst/>
          </a:prstGeom>
          <a:noFill/>
        </p:spPr>
        <p:txBody>
          <a:bodyPr wrap="square" rtlCol="0">
            <a:spAutoFit/>
          </a:bodyPr>
          <a:lstStyle/>
          <a:p>
            <a:r>
              <a:rPr lang="en-US" dirty="0"/>
              <a:t>Play-Data ER Diagram</a:t>
            </a:r>
          </a:p>
        </p:txBody>
      </p:sp>
      <p:sp>
        <p:nvSpPr>
          <p:cNvPr id="5" name="Process 4">
            <a:extLst>
              <a:ext uri="{FF2B5EF4-FFF2-40B4-BE49-F238E27FC236}">
                <a16:creationId xmlns:a16="http://schemas.microsoft.com/office/drawing/2014/main" id="{B7DFD277-7C83-9343-892B-BA22588458C2}"/>
              </a:ext>
            </a:extLst>
          </p:cNvPr>
          <p:cNvSpPr/>
          <p:nvPr/>
        </p:nvSpPr>
        <p:spPr>
          <a:xfrm>
            <a:off x="5181600" y="1002283"/>
            <a:ext cx="1828800" cy="746234"/>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Storage</a:t>
            </a:r>
          </a:p>
        </p:txBody>
      </p:sp>
      <p:sp>
        <p:nvSpPr>
          <p:cNvPr id="6" name="Oval 5">
            <a:extLst>
              <a:ext uri="{FF2B5EF4-FFF2-40B4-BE49-F238E27FC236}">
                <a16:creationId xmlns:a16="http://schemas.microsoft.com/office/drawing/2014/main" id="{34E7CBFA-7122-9446-AC8C-54EE501BC91B}"/>
              </a:ext>
            </a:extLst>
          </p:cNvPr>
          <p:cNvSpPr/>
          <p:nvPr/>
        </p:nvSpPr>
        <p:spPr>
          <a:xfrm>
            <a:off x="7630509" y="474718"/>
            <a:ext cx="1303283" cy="5275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Metadata</a:t>
            </a:r>
          </a:p>
        </p:txBody>
      </p:sp>
      <p:sp>
        <p:nvSpPr>
          <p:cNvPr id="7" name="Oval 6">
            <a:extLst>
              <a:ext uri="{FF2B5EF4-FFF2-40B4-BE49-F238E27FC236}">
                <a16:creationId xmlns:a16="http://schemas.microsoft.com/office/drawing/2014/main" id="{2670A704-EF30-6C40-8279-6A638334383B}"/>
              </a:ext>
            </a:extLst>
          </p:cNvPr>
          <p:cNvSpPr/>
          <p:nvPr/>
        </p:nvSpPr>
        <p:spPr>
          <a:xfrm>
            <a:off x="2916621" y="474717"/>
            <a:ext cx="1303283" cy="5275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File Info</a:t>
            </a:r>
          </a:p>
        </p:txBody>
      </p:sp>
      <p:sp>
        <p:nvSpPr>
          <p:cNvPr id="8" name="Oval 7">
            <a:extLst>
              <a:ext uri="{FF2B5EF4-FFF2-40B4-BE49-F238E27FC236}">
                <a16:creationId xmlns:a16="http://schemas.microsoft.com/office/drawing/2014/main" id="{4F9C917A-D69E-FD47-B9A1-818BB06FD0D8}"/>
              </a:ext>
            </a:extLst>
          </p:cNvPr>
          <p:cNvSpPr/>
          <p:nvPr/>
        </p:nvSpPr>
        <p:spPr>
          <a:xfrm>
            <a:off x="2967858" y="1748517"/>
            <a:ext cx="1303283" cy="5275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File Type</a:t>
            </a:r>
          </a:p>
        </p:txBody>
      </p:sp>
      <p:sp>
        <p:nvSpPr>
          <p:cNvPr id="9" name="Oval 8">
            <a:extLst>
              <a:ext uri="{FF2B5EF4-FFF2-40B4-BE49-F238E27FC236}">
                <a16:creationId xmlns:a16="http://schemas.microsoft.com/office/drawing/2014/main" id="{0DDDCC5D-3158-614F-A7E8-1291FEE336C7}"/>
              </a:ext>
            </a:extLst>
          </p:cNvPr>
          <p:cNvSpPr/>
          <p:nvPr/>
        </p:nvSpPr>
        <p:spPr>
          <a:xfrm>
            <a:off x="7757949" y="1569248"/>
            <a:ext cx="1466193" cy="5275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Attributes Data Types</a:t>
            </a:r>
          </a:p>
        </p:txBody>
      </p:sp>
      <p:sp>
        <p:nvSpPr>
          <p:cNvPr id="12" name="Diamond 11">
            <a:extLst>
              <a:ext uri="{FF2B5EF4-FFF2-40B4-BE49-F238E27FC236}">
                <a16:creationId xmlns:a16="http://schemas.microsoft.com/office/drawing/2014/main" id="{923A5DE0-EEDB-4F4D-BB80-2DCB20040E7D}"/>
              </a:ext>
            </a:extLst>
          </p:cNvPr>
          <p:cNvSpPr/>
          <p:nvPr/>
        </p:nvSpPr>
        <p:spPr>
          <a:xfrm>
            <a:off x="5092262" y="2255647"/>
            <a:ext cx="2007476" cy="909138"/>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Converts</a:t>
            </a:r>
          </a:p>
        </p:txBody>
      </p:sp>
      <p:sp>
        <p:nvSpPr>
          <p:cNvPr id="13" name="Process 12">
            <a:extLst>
              <a:ext uri="{FF2B5EF4-FFF2-40B4-BE49-F238E27FC236}">
                <a16:creationId xmlns:a16="http://schemas.microsoft.com/office/drawing/2014/main" id="{97141821-C6C9-D247-9B89-69C47721A140}"/>
              </a:ext>
            </a:extLst>
          </p:cNvPr>
          <p:cNvSpPr/>
          <p:nvPr/>
        </p:nvSpPr>
        <p:spPr>
          <a:xfrm>
            <a:off x="5181600" y="3382583"/>
            <a:ext cx="1828800" cy="746234"/>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 Models</a:t>
            </a:r>
          </a:p>
        </p:txBody>
      </p:sp>
      <p:sp>
        <p:nvSpPr>
          <p:cNvPr id="14" name="Process 13">
            <a:extLst>
              <a:ext uri="{FF2B5EF4-FFF2-40B4-BE49-F238E27FC236}">
                <a16:creationId xmlns:a16="http://schemas.microsoft.com/office/drawing/2014/main" id="{122F8E73-E8BF-FC44-8B5B-1A427CE29E9D}"/>
              </a:ext>
            </a:extLst>
          </p:cNvPr>
          <p:cNvSpPr/>
          <p:nvPr/>
        </p:nvSpPr>
        <p:spPr>
          <a:xfrm>
            <a:off x="1705303" y="4457539"/>
            <a:ext cx="1828800" cy="746234"/>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ML Models</a:t>
            </a:r>
          </a:p>
        </p:txBody>
      </p:sp>
      <p:sp>
        <p:nvSpPr>
          <p:cNvPr id="15" name="Process 14">
            <a:extLst>
              <a:ext uri="{FF2B5EF4-FFF2-40B4-BE49-F238E27FC236}">
                <a16:creationId xmlns:a16="http://schemas.microsoft.com/office/drawing/2014/main" id="{E5FC11EC-AA63-8343-BE57-309D33C0D550}"/>
              </a:ext>
            </a:extLst>
          </p:cNvPr>
          <p:cNvSpPr/>
          <p:nvPr/>
        </p:nvSpPr>
        <p:spPr>
          <a:xfrm>
            <a:off x="8657899" y="4457539"/>
            <a:ext cx="1828800" cy="746234"/>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Visualization Models</a:t>
            </a:r>
          </a:p>
        </p:txBody>
      </p:sp>
      <p:sp>
        <p:nvSpPr>
          <p:cNvPr id="16" name="Oval 15">
            <a:extLst>
              <a:ext uri="{FF2B5EF4-FFF2-40B4-BE49-F238E27FC236}">
                <a16:creationId xmlns:a16="http://schemas.microsoft.com/office/drawing/2014/main" id="{98B890F0-D136-A046-809A-91ED3E36A8FC}"/>
              </a:ext>
            </a:extLst>
          </p:cNvPr>
          <p:cNvSpPr/>
          <p:nvPr/>
        </p:nvSpPr>
        <p:spPr>
          <a:xfrm>
            <a:off x="1924049" y="6119500"/>
            <a:ext cx="1303283" cy="5275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Name</a:t>
            </a:r>
          </a:p>
        </p:txBody>
      </p:sp>
      <p:sp>
        <p:nvSpPr>
          <p:cNvPr id="17" name="Oval 16">
            <a:extLst>
              <a:ext uri="{FF2B5EF4-FFF2-40B4-BE49-F238E27FC236}">
                <a16:creationId xmlns:a16="http://schemas.microsoft.com/office/drawing/2014/main" id="{31D747C6-AB36-5646-91D2-CA7A9AF15F05}"/>
              </a:ext>
            </a:extLst>
          </p:cNvPr>
          <p:cNvSpPr/>
          <p:nvPr/>
        </p:nvSpPr>
        <p:spPr>
          <a:xfrm>
            <a:off x="8721615" y="5912568"/>
            <a:ext cx="1502325" cy="4639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Dimensions</a:t>
            </a:r>
          </a:p>
        </p:txBody>
      </p:sp>
      <p:sp>
        <p:nvSpPr>
          <p:cNvPr id="18" name="Oval 17">
            <a:extLst>
              <a:ext uri="{FF2B5EF4-FFF2-40B4-BE49-F238E27FC236}">
                <a16:creationId xmlns:a16="http://schemas.microsoft.com/office/drawing/2014/main" id="{C8A08CBF-9A8F-BD4A-967D-EE8C489BC7BD}"/>
              </a:ext>
            </a:extLst>
          </p:cNvPr>
          <p:cNvSpPr/>
          <p:nvPr/>
        </p:nvSpPr>
        <p:spPr>
          <a:xfrm>
            <a:off x="311368" y="5385003"/>
            <a:ext cx="1384738" cy="5275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Class of Algorithms</a:t>
            </a:r>
          </a:p>
        </p:txBody>
      </p:sp>
      <p:sp>
        <p:nvSpPr>
          <p:cNvPr id="19" name="Oval 18">
            <a:extLst>
              <a:ext uri="{FF2B5EF4-FFF2-40B4-BE49-F238E27FC236}">
                <a16:creationId xmlns:a16="http://schemas.microsoft.com/office/drawing/2014/main" id="{FDB87ABD-EFA7-2448-8C88-7C4EB22207B5}"/>
              </a:ext>
            </a:extLst>
          </p:cNvPr>
          <p:cNvSpPr/>
          <p:nvPr/>
        </p:nvSpPr>
        <p:spPr>
          <a:xfrm>
            <a:off x="10486699" y="5648785"/>
            <a:ext cx="1303283" cy="5275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Name</a:t>
            </a:r>
          </a:p>
        </p:txBody>
      </p:sp>
      <p:sp>
        <p:nvSpPr>
          <p:cNvPr id="20" name="Oval 19">
            <a:extLst>
              <a:ext uri="{FF2B5EF4-FFF2-40B4-BE49-F238E27FC236}">
                <a16:creationId xmlns:a16="http://schemas.microsoft.com/office/drawing/2014/main" id="{E8E67A5F-1BA1-B64C-A77D-58E3A77B5685}"/>
              </a:ext>
            </a:extLst>
          </p:cNvPr>
          <p:cNvSpPr/>
          <p:nvPr/>
        </p:nvSpPr>
        <p:spPr>
          <a:xfrm>
            <a:off x="7190389" y="5650240"/>
            <a:ext cx="1303283" cy="5275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Window/Tabs</a:t>
            </a:r>
          </a:p>
        </p:txBody>
      </p:sp>
      <p:sp>
        <p:nvSpPr>
          <p:cNvPr id="21" name="Oval 20">
            <a:extLst>
              <a:ext uri="{FF2B5EF4-FFF2-40B4-BE49-F238E27FC236}">
                <a16:creationId xmlns:a16="http://schemas.microsoft.com/office/drawing/2014/main" id="{371958E8-267E-BA46-B4C6-11E207905712}"/>
              </a:ext>
            </a:extLst>
          </p:cNvPr>
          <p:cNvSpPr/>
          <p:nvPr/>
        </p:nvSpPr>
        <p:spPr>
          <a:xfrm>
            <a:off x="3686503" y="5801185"/>
            <a:ext cx="1303283" cy="5275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Type</a:t>
            </a:r>
          </a:p>
        </p:txBody>
      </p:sp>
      <p:sp>
        <p:nvSpPr>
          <p:cNvPr id="22" name="Oval 21">
            <a:extLst>
              <a:ext uri="{FF2B5EF4-FFF2-40B4-BE49-F238E27FC236}">
                <a16:creationId xmlns:a16="http://schemas.microsoft.com/office/drawing/2014/main" id="{8EC61E6A-D20A-3441-9200-5A757A797CC2}"/>
              </a:ext>
            </a:extLst>
          </p:cNvPr>
          <p:cNvSpPr/>
          <p:nvPr/>
        </p:nvSpPr>
        <p:spPr>
          <a:xfrm>
            <a:off x="7095205" y="2874245"/>
            <a:ext cx="1070607" cy="35851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Category</a:t>
            </a:r>
          </a:p>
        </p:txBody>
      </p:sp>
      <p:sp>
        <p:nvSpPr>
          <p:cNvPr id="23" name="Oval 22">
            <a:extLst>
              <a:ext uri="{FF2B5EF4-FFF2-40B4-BE49-F238E27FC236}">
                <a16:creationId xmlns:a16="http://schemas.microsoft.com/office/drawing/2014/main" id="{D19C60CA-7734-4942-9624-E5C2E1BF3A35}"/>
              </a:ext>
            </a:extLst>
          </p:cNvPr>
          <p:cNvSpPr/>
          <p:nvPr/>
        </p:nvSpPr>
        <p:spPr>
          <a:xfrm>
            <a:off x="3752686" y="3013548"/>
            <a:ext cx="1036910" cy="28092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Features</a:t>
            </a:r>
          </a:p>
        </p:txBody>
      </p:sp>
      <p:sp>
        <p:nvSpPr>
          <p:cNvPr id="24" name="Diamond 23">
            <a:extLst>
              <a:ext uri="{FF2B5EF4-FFF2-40B4-BE49-F238E27FC236}">
                <a16:creationId xmlns:a16="http://schemas.microsoft.com/office/drawing/2014/main" id="{91C8DCA8-94AD-3443-B52A-19320B640813}"/>
              </a:ext>
            </a:extLst>
          </p:cNvPr>
          <p:cNvSpPr/>
          <p:nvPr/>
        </p:nvSpPr>
        <p:spPr>
          <a:xfrm>
            <a:off x="3227332" y="3409759"/>
            <a:ext cx="1303284" cy="1007392"/>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Uses</a:t>
            </a:r>
          </a:p>
        </p:txBody>
      </p:sp>
      <p:sp>
        <p:nvSpPr>
          <p:cNvPr id="25" name="Diamond 24">
            <a:extLst>
              <a:ext uri="{FF2B5EF4-FFF2-40B4-BE49-F238E27FC236}">
                <a16:creationId xmlns:a16="http://schemas.microsoft.com/office/drawing/2014/main" id="{F8B761F9-B77C-A046-943F-834892316182}"/>
              </a:ext>
            </a:extLst>
          </p:cNvPr>
          <p:cNvSpPr/>
          <p:nvPr/>
        </p:nvSpPr>
        <p:spPr>
          <a:xfrm>
            <a:off x="7666640" y="3232865"/>
            <a:ext cx="1303284" cy="1007392"/>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Uses</a:t>
            </a:r>
          </a:p>
        </p:txBody>
      </p:sp>
      <p:cxnSp>
        <p:nvCxnSpPr>
          <p:cNvPr id="27" name="Straight Connector 26">
            <a:extLst>
              <a:ext uri="{FF2B5EF4-FFF2-40B4-BE49-F238E27FC236}">
                <a16:creationId xmlns:a16="http://schemas.microsoft.com/office/drawing/2014/main" id="{80362482-F5D0-F346-8612-3D1A51E82640}"/>
              </a:ext>
            </a:extLst>
          </p:cNvPr>
          <p:cNvCxnSpPr>
            <a:endCxn id="13" idx="1"/>
          </p:cNvCxnSpPr>
          <p:nvPr/>
        </p:nvCxnSpPr>
        <p:spPr>
          <a:xfrm flipV="1">
            <a:off x="4530616" y="3755700"/>
            <a:ext cx="650984" cy="157755"/>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8CD06F29-1B07-3840-BF98-354768843C53}"/>
              </a:ext>
            </a:extLst>
          </p:cNvPr>
          <p:cNvCxnSpPr>
            <a:stCxn id="5" idx="2"/>
            <a:endCxn id="12" idx="0"/>
          </p:cNvCxnSpPr>
          <p:nvPr/>
        </p:nvCxnSpPr>
        <p:spPr>
          <a:xfrm>
            <a:off x="6096000" y="1748517"/>
            <a:ext cx="0" cy="50713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56118C2F-8BDF-6E43-8CDC-96F832CD2532}"/>
              </a:ext>
            </a:extLst>
          </p:cNvPr>
          <p:cNvCxnSpPr>
            <a:stCxn id="12" idx="2"/>
            <a:endCxn id="13" idx="0"/>
          </p:cNvCxnSpPr>
          <p:nvPr/>
        </p:nvCxnSpPr>
        <p:spPr>
          <a:xfrm>
            <a:off x="6096000" y="3164785"/>
            <a:ext cx="0" cy="217798"/>
          </a:xfrm>
          <a:prstGeom prst="line">
            <a:avLst/>
          </a:prstGeom>
        </p:spPr>
        <p:style>
          <a:lnRef idx="1">
            <a:schemeClr val="dk1"/>
          </a:lnRef>
          <a:fillRef idx="0">
            <a:schemeClr val="dk1"/>
          </a:fillRef>
          <a:effectRef idx="0">
            <a:schemeClr val="dk1"/>
          </a:effectRef>
          <a:fontRef idx="minor">
            <a:schemeClr val="tx1"/>
          </a:fontRef>
        </p:style>
      </p:cxnSp>
      <p:cxnSp>
        <p:nvCxnSpPr>
          <p:cNvPr id="35" name="Elbow Connector 34">
            <a:extLst>
              <a:ext uri="{FF2B5EF4-FFF2-40B4-BE49-F238E27FC236}">
                <a16:creationId xmlns:a16="http://schemas.microsoft.com/office/drawing/2014/main" id="{A2A84201-4BB6-9641-8B9E-AC8DF3A8D2EB}"/>
              </a:ext>
            </a:extLst>
          </p:cNvPr>
          <p:cNvCxnSpPr>
            <a:stCxn id="24" idx="1"/>
            <a:endCxn id="14" idx="0"/>
          </p:cNvCxnSpPr>
          <p:nvPr/>
        </p:nvCxnSpPr>
        <p:spPr>
          <a:xfrm rot="10800000" flipV="1">
            <a:off x="2619704" y="3913455"/>
            <a:ext cx="607629" cy="544084"/>
          </a:xfrm>
          <a:prstGeom prst="bentConnector2">
            <a:avLst/>
          </a:prstGeom>
        </p:spPr>
        <p:style>
          <a:lnRef idx="1">
            <a:schemeClr val="dk1"/>
          </a:lnRef>
          <a:fillRef idx="0">
            <a:schemeClr val="dk1"/>
          </a:fillRef>
          <a:effectRef idx="0">
            <a:schemeClr val="dk1"/>
          </a:effectRef>
          <a:fontRef idx="minor">
            <a:schemeClr val="tx1"/>
          </a:fontRef>
        </p:style>
      </p:cxnSp>
      <p:cxnSp>
        <p:nvCxnSpPr>
          <p:cNvPr id="37" name="Elbow Connector 36">
            <a:extLst>
              <a:ext uri="{FF2B5EF4-FFF2-40B4-BE49-F238E27FC236}">
                <a16:creationId xmlns:a16="http://schemas.microsoft.com/office/drawing/2014/main" id="{6A59447E-A521-3A4E-94E4-74486C621E7C}"/>
              </a:ext>
            </a:extLst>
          </p:cNvPr>
          <p:cNvCxnSpPr>
            <a:stCxn id="25" idx="3"/>
            <a:endCxn id="15" idx="0"/>
          </p:cNvCxnSpPr>
          <p:nvPr/>
        </p:nvCxnSpPr>
        <p:spPr>
          <a:xfrm>
            <a:off x="8969924" y="3736561"/>
            <a:ext cx="602375" cy="720978"/>
          </a:xfrm>
          <a:prstGeom prst="bentConnector2">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FD9C2E00-2803-EF4B-BA17-657CA6E39D80}"/>
              </a:ext>
            </a:extLst>
          </p:cNvPr>
          <p:cNvCxnSpPr>
            <a:stCxn id="14" idx="1"/>
            <a:endCxn id="18" idx="0"/>
          </p:cNvCxnSpPr>
          <p:nvPr/>
        </p:nvCxnSpPr>
        <p:spPr>
          <a:xfrm flipH="1">
            <a:off x="1003737" y="4830656"/>
            <a:ext cx="701566" cy="55434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A480C73-53FB-CF4A-850C-942F0DA4200A}"/>
              </a:ext>
            </a:extLst>
          </p:cNvPr>
          <p:cNvCxnSpPr>
            <a:stCxn id="14" idx="2"/>
            <a:endCxn id="16" idx="0"/>
          </p:cNvCxnSpPr>
          <p:nvPr/>
        </p:nvCxnSpPr>
        <p:spPr>
          <a:xfrm flipH="1">
            <a:off x="2575691" y="5203773"/>
            <a:ext cx="44012" cy="91572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590D7053-8ABD-2248-BD5B-F041FA498291}"/>
              </a:ext>
            </a:extLst>
          </p:cNvPr>
          <p:cNvCxnSpPr>
            <a:stCxn id="14" idx="3"/>
            <a:endCxn id="21" idx="0"/>
          </p:cNvCxnSpPr>
          <p:nvPr/>
        </p:nvCxnSpPr>
        <p:spPr>
          <a:xfrm>
            <a:off x="3534103" y="4830656"/>
            <a:ext cx="804042" cy="970529"/>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E8BD374-2258-744A-9B2E-23C8305AFEA0}"/>
              </a:ext>
            </a:extLst>
          </p:cNvPr>
          <p:cNvCxnSpPr>
            <a:cxnSpLocks/>
            <a:stCxn id="13" idx="1"/>
            <a:endCxn id="23" idx="6"/>
          </p:cNvCxnSpPr>
          <p:nvPr/>
        </p:nvCxnSpPr>
        <p:spPr>
          <a:xfrm flipH="1" flipV="1">
            <a:off x="4789596" y="3154009"/>
            <a:ext cx="392004" cy="601691"/>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CB4DAC96-B687-3D47-B35F-532326C644B4}"/>
              </a:ext>
            </a:extLst>
          </p:cNvPr>
          <p:cNvCxnSpPr>
            <a:stCxn id="5" idx="1"/>
            <a:endCxn id="7" idx="5"/>
          </p:cNvCxnSpPr>
          <p:nvPr/>
        </p:nvCxnSpPr>
        <p:spPr>
          <a:xfrm flipH="1" flipV="1">
            <a:off x="4029043" y="925022"/>
            <a:ext cx="1152557" cy="450378"/>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78E4376D-2059-AE47-9011-AC7BE37739D1}"/>
              </a:ext>
            </a:extLst>
          </p:cNvPr>
          <p:cNvCxnSpPr>
            <a:stCxn id="5" idx="3"/>
            <a:endCxn id="6" idx="3"/>
          </p:cNvCxnSpPr>
          <p:nvPr/>
        </p:nvCxnSpPr>
        <p:spPr>
          <a:xfrm flipV="1">
            <a:off x="7010400" y="925023"/>
            <a:ext cx="810970" cy="45037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68C1D85F-8669-2A45-AB1F-27A654552F3E}"/>
              </a:ext>
            </a:extLst>
          </p:cNvPr>
          <p:cNvCxnSpPr>
            <a:stCxn id="5" idx="1"/>
            <a:endCxn id="8" idx="7"/>
          </p:cNvCxnSpPr>
          <p:nvPr/>
        </p:nvCxnSpPr>
        <p:spPr>
          <a:xfrm flipH="1">
            <a:off x="4080280" y="1375400"/>
            <a:ext cx="1101320" cy="45037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74227002-D028-BD4A-9539-A6BFE93DED0F}"/>
              </a:ext>
            </a:extLst>
          </p:cNvPr>
          <p:cNvCxnSpPr>
            <a:stCxn id="5" idx="3"/>
            <a:endCxn id="9" idx="1"/>
          </p:cNvCxnSpPr>
          <p:nvPr/>
        </p:nvCxnSpPr>
        <p:spPr>
          <a:xfrm>
            <a:off x="7010400" y="1375400"/>
            <a:ext cx="962268" cy="271108"/>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6A5DE21F-B6FE-8B4B-8413-D52B0457F945}"/>
              </a:ext>
            </a:extLst>
          </p:cNvPr>
          <p:cNvCxnSpPr>
            <a:stCxn id="13" idx="3"/>
            <a:endCxn id="22" idx="4"/>
          </p:cNvCxnSpPr>
          <p:nvPr/>
        </p:nvCxnSpPr>
        <p:spPr>
          <a:xfrm flipV="1">
            <a:off x="7010400" y="3232761"/>
            <a:ext cx="620109" cy="522939"/>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43BC2C33-E41B-C440-B488-89EC8AC912BB}"/>
              </a:ext>
            </a:extLst>
          </p:cNvPr>
          <p:cNvCxnSpPr>
            <a:cxnSpLocks/>
            <a:stCxn id="15" idx="1"/>
            <a:endCxn id="20" idx="7"/>
          </p:cNvCxnSpPr>
          <p:nvPr/>
        </p:nvCxnSpPr>
        <p:spPr>
          <a:xfrm flipH="1">
            <a:off x="8302811" y="4830656"/>
            <a:ext cx="355088" cy="896844"/>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E28B76FE-93C5-D242-9958-A8229722F6FB}"/>
              </a:ext>
            </a:extLst>
          </p:cNvPr>
          <p:cNvCxnSpPr>
            <a:stCxn id="15" idx="2"/>
            <a:endCxn id="17" idx="0"/>
          </p:cNvCxnSpPr>
          <p:nvPr/>
        </p:nvCxnSpPr>
        <p:spPr>
          <a:xfrm flipH="1">
            <a:off x="9472778" y="5203773"/>
            <a:ext cx="99521" cy="708795"/>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4D76F56D-145F-6C4A-AD96-0364CBC83B0A}"/>
              </a:ext>
            </a:extLst>
          </p:cNvPr>
          <p:cNvCxnSpPr>
            <a:stCxn id="15" idx="3"/>
            <a:endCxn id="19" idx="0"/>
          </p:cNvCxnSpPr>
          <p:nvPr/>
        </p:nvCxnSpPr>
        <p:spPr>
          <a:xfrm>
            <a:off x="10486699" y="4830656"/>
            <a:ext cx="651642" cy="81812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0979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cess 3">
            <a:extLst>
              <a:ext uri="{FF2B5EF4-FFF2-40B4-BE49-F238E27FC236}">
                <a16:creationId xmlns:a16="http://schemas.microsoft.com/office/drawing/2014/main" id="{1101FC9F-6D92-244C-B1EC-C88D9B5B5C74}"/>
              </a:ext>
            </a:extLst>
          </p:cNvPr>
          <p:cNvSpPr/>
          <p:nvPr/>
        </p:nvSpPr>
        <p:spPr>
          <a:xfrm>
            <a:off x="3167568" y="168135"/>
            <a:ext cx="4999383" cy="6510131"/>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8" name="Group 17">
            <a:extLst>
              <a:ext uri="{FF2B5EF4-FFF2-40B4-BE49-F238E27FC236}">
                <a16:creationId xmlns:a16="http://schemas.microsoft.com/office/drawing/2014/main" id="{11F654ED-B7B6-EE45-A1FF-241C8E9CFC52}"/>
              </a:ext>
            </a:extLst>
          </p:cNvPr>
          <p:cNvGrpSpPr/>
          <p:nvPr/>
        </p:nvGrpSpPr>
        <p:grpSpPr>
          <a:xfrm>
            <a:off x="1157909" y="1654037"/>
            <a:ext cx="894521" cy="1769165"/>
            <a:chOff x="1113183" y="626165"/>
            <a:chExt cx="894521" cy="1769165"/>
          </a:xfrm>
        </p:grpSpPr>
        <p:sp>
          <p:nvSpPr>
            <p:cNvPr id="5" name="Oval 4">
              <a:extLst>
                <a:ext uri="{FF2B5EF4-FFF2-40B4-BE49-F238E27FC236}">
                  <a16:creationId xmlns:a16="http://schemas.microsoft.com/office/drawing/2014/main" id="{1102C9B8-68DE-7E4D-ABAE-9716511A289B}"/>
                </a:ext>
              </a:extLst>
            </p:cNvPr>
            <p:cNvSpPr/>
            <p:nvPr/>
          </p:nvSpPr>
          <p:spPr>
            <a:xfrm>
              <a:off x="1113183" y="626165"/>
              <a:ext cx="894521" cy="82494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5E19F9B-6AC4-0B46-AD7B-7A457D73D05C}"/>
                </a:ext>
              </a:extLst>
            </p:cNvPr>
            <p:cNvCxnSpPr>
              <a:stCxn id="5" idx="4"/>
            </p:cNvCxnSpPr>
            <p:nvPr/>
          </p:nvCxnSpPr>
          <p:spPr>
            <a:xfrm>
              <a:off x="1560444" y="1451113"/>
              <a:ext cx="9939" cy="944217"/>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F1C01D6-35A9-CE42-9583-4F85405C8F02}"/>
                </a:ext>
              </a:extLst>
            </p:cNvPr>
            <p:cNvCxnSpPr/>
            <p:nvPr/>
          </p:nvCxnSpPr>
          <p:spPr>
            <a:xfrm>
              <a:off x="1252330" y="1888435"/>
              <a:ext cx="655983" cy="0"/>
            </a:xfrm>
            <a:prstGeom prst="line">
              <a:avLst/>
            </a:prstGeom>
          </p:spPr>
          <p:style>
            <a:lnRef idx="1">
              <a:schemeClr val="dk1"/>
            </a:lnRef>
            <a:fillRef idx="0">
              <a:schemeClr val="dk1"/>
            </a:fillRef>
            <a:effectRef idx="0">
              <a:schemeClr val="dk1"/>
            </a:effectRef>
            <a:fontRef idx="minor">
              <a:schemeClr val="tx1"/>
            </a:fontRef>
          </p:style>
        </p:cxnSp>
      </p:grpSp>
      <p:sp>
        <p:nvSpPr>
          <p:cNvPr id="11" name="Oval 10">
            <a:extLst>
              <a:ext uri="{FF2B5EF4-FFF2-40B4-BE49-F238E27FC236}">
                <a16:creationId xmlns:a16="http://schemas.microsoft.com/office/drawing/2014/main" id="{3E811F64-AB29-C647-86AB-CF6A7B5E06FE}"/>
              </a:ext>
            </a:extLst>
          </p:cNvPr>
          <p:cNvSpPr/>
          <p:nvPr/>
        </p:nvSpPr>
        <p:spPr>
          <a:xfrm>
            <a:off x="6110644" y="613950"/>
            <a:ext cx="1590261" cy="8547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Uploads Data</a:t>
            </a:r>
          </a:p>
        </p:txBody>
      </p:sp>
      <p:sp>
        <p:nvSpPr>
          <p:cNvPr id="12" name="Oval 11">
            <a:extLst>
              <a:ext uri="{FF2B5EF4-FFF2-40B4-BE49-F238E27FC236}">
                <a16:creationId xmlns:a16="http://schemas.microsoft.com/office/drawing/2014/main" id="{0FC4D5B2-B3E1-1D4E-9D25-AE3D07BB8075}"/>
              </a:ext>
            </a:extLst>
          </p:cNvPr>
          <p:cNvSpPr/>
          <p:nvPr/>
        </p:nvSpPr>
        <p:spPr>
          <a:xfrm>
            <a:off x="6219289" y="3595486"/>
            <a:ext cx="1590261" cy="8547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Uploads API Info</a:t>
            </a:r>
          </a:p>
        </p:txBody>
      </p:sp>
      <p:sp>
        <p:nvSpPr>
          <p:cNvPr id="13" name="Oval 12">
            <a:extLst>
              <a:ext uri="{FF2B5EF4-FFF2-40B4-BE49-F238E27FC236}">
                <a16:creationId xmlns:a16="http://schemas.microsoft.com/office/drawing/2014/main" id="{EB4D00C7-B904-FF4D-B7E6-86B983A6D9E8}"/>
              </a:ext>
            </a:extLst>
          </p:cNvPr>
          <p:cNvSpPr/>
          <p:nvPr/>
        </p:nvSpPr>
        <p:spPr>
          <a:xfrm>
            <a:off x="4078356" y="3635238"/>
            <a:ext cx="1590261" cy="8547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Selects Cluster Size</a:t>
            </a:r>
          </a:p>
        </p:txBody>
      </p:sp>
      <p:sp>
        <p:nvSpPr>
          <p:cNvPr id="14" name="Oval 13">
            <a:extLst>
              <a:ext uri="{FF2B5EF4-FFF2-40B4-BE49-F238E27FC236}">
                <a16:creationId xmlns:a16="http://schemas.microsoft.com/office/drawing/2014/main" id="{CC6A6083-4A39-3F42-8B45-AA1C9BF00D4D}"/>
              </a:ext>
            </a:extLst>
          </p:cNvPr>
          <p:cNvSpPr/>
          <p:nvPr/>
        </p:nvSpPr>
        <p:spPr>
          <a:xfrm>
            <a:off x="3899459" y="4860235"/>
            <a:ext cx="2059053" cy="10657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View Visualizations</a:t>
            </a:r>
          </a:p>
        </p:txBody>
      </p:sp>
      <p:sp>
        <p:nvSpPr>
          <p:cNvPr id="15" name="Oval 14">
            <a:extLst>
              <a:ext uri="{FF2B5EF4-FFF2-40B4-BE49-F238E27FC236}">
                <a16:creationId xmlns:a16="http://schemas.microsoft.com/office/drawing/2014/main" id="{AA102E24-01CE-1942-8B55-BC178A2C4ABB}"/>
              </a:ext>
            </a:extLst>
          </p:cNvPr>
          <p:cNvSpPr/>
          <p:nvPr/>
        </p:nvSpPr>
        <p:spPr>
          <a:xfrm>
            <a:off x="6219289" y="4893578"/>
            <a:ext cx="1842053" cy="8547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Select Pre-Processing Steps</a:t>
            </a:r>
          </a:p>
        </p:txBody>
      </p:sp>
      <p:sp>
        <p:nvSpPr>
          <p:cNvPr id="16" name="Oval 15">
            <a:extLst>
              <a:ext uri="{FF2B5EF4-FFF2-40B4-BE49-F238E27FC236}">
                <a16:creationId xmlns:a16="http://schemas.microsoft.com/office/drawing/2014/main" id="{EC9927E8-0C9D-6447-AE60-FB0D421902AE}"/>
              </a:ext>
            </a:extLst>
          </p:cNvPr>
          <p:cNvSpPr/>
          <p:nvPr/>
        </p:nvSpPr>
        <p:spPr>
          <a:xfrm>
            <a:off x="3789327" y="745643"/>
            <a:ext cx="1842053" cy="8547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Select ML Models</a:t>
            </a:r>
          </a:p>
        </p:txBody>
      </p:sp>
      <p:sp>
        <p:nvSpPr>
          <p:cNvPr id="17" name="Oval 16">
            <a:extLst>
              <a:ext uri="{FF2B5EF4-FFF2-40B4-BE49-F238E27FC236}">
                <a16:creationId xmlns:a16="http://schemas.microsoft.com/office/drawing/2014/main" id="{38DFD4DC-7F06-3545-B691-B5195053B8DE}"/>
              </a:ext>
            </a:extLst>
          </p:cNvPr>
          <p:cNvSpPr/>
          <p:nvPr/>
        </p:nvSpPr>
        <p:spPr>
          <a:xfrm>
            <a:off x="4757529" y="2177915"/>
            <a:ext cx="1842053" cy="8547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Selects Workspace</a:t>
            </a:r>
          </a:p>
        </p:txBody>
      </p:sp>
      <p:grpSp>
        <p:nvGrpSpPr>
          <p:cNvPr id="19" name="Group 18">
            <a:extLst>
              <a:ext uri="{FF2B5EF4-FFF2-40B4-BE49-F238E27FC236}">
                <a16:creationId xmlns:a16="http://schemas.microsoft.com/office/drawing/2014/main" id="{CC5135F5-82E1-D843-BCAF-7EECD1917A9B}"/>
              </a:ext>
            </a:extLst>
          </p:cNvPr>
          <p:cNvGrpSpPr/>
          <p:nvPr/>
        </p:nvGrpSpPr>
        <p:grpSpPr>
          <a:xfrm>
            <a:off x="9631013" y="1654037"/>
            <a:ext cx="894521" cy="1769165"/>
            <a:chOff x="1113183" y="626165"/>
            <a:chExt cx="894521" cy="1769165"/>
          </a:xfrm>
        </p:grpSpPr>
        <p:sp>
          <p:nvSpPr>
            <p:cNvPr id="20" name="Oval 19">
              <a:extLst>
                <a:ext uri="{FF2B5EF4-FFF2-40B4-BE49-F238E27FC236}">
                  <a16:creationId xmlns:a16="http://schemas.microsoft.com/office/drawing/2014/main" id="{D09BA1DB-EED6-8B42-B6B0-575B9CAC28D8}"/>
                </a:ext>
              </a:extLst>
            </p:cNvPr>
            <p:cNvSpPr/>
            <p:nvPr/>
          </p:nvSpPr>
          <p:spPr>
            <a:xfrm>
              <a:off x="1113183" y="626165"/>
              <a:ext cx="894521" cy="82494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1EC34FF4-89D1-7445-B557-F74722ED41D1}"/>
                </a:ext>
              </a:extLst>
            </p:cNvPr>
            <p:cNvCxnSpPr>
              <a:stCxn id="20" idx="4"/>
            </p:cNvCxnSpPr>
            <p:nvPr/>
          </p:nvCxnSpPr>
          <p:spPr>
            <a:xfrm>
              <a:off x="1560444" y="1451113"/>
              <a:ext cx="9939" cy="9442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1D72BBB7-BFB6-0A47-9550-CF2DB9277067}"/>
                </a:ext>
              </a:extLst>
            </p:cNvPr>
            <p:cNvCxnSpPr/>
            <p:nvPr/>
          </p:nvCxnSpPr>
          <p:spPr>
            <a:xfrm>
              <a:off x="1252330" y="1888435"/>
              <a:ext cx="655983" cy="0"/>
            </a:xfrm>
            <a:prstGeom prst="line">
              <a:avLst/>
            </a:prstGeom>
          </p:spPr>
          <p:style>
            <a:lnRef idx="1">
              <a:schemeClr val="dk1"/>
            </a:lnRef>
            <a:fillRef idx="0">
              <a:schemeClr val="dk1"/>
            </a:fillRef>
            <a:effectRef idx="0">
              <a:schemeClr val="dk1"/>
            </a:effectRef>
            <a:fontRef idx="minor">
              <a:schemeClr val="tx1"/>
            </a:fontRef>
          </p:style>
        </p:cxnSp>
      </p:grpSp>
      <p:sp>
        <p:nvSpPr>
          <p:cNvPr id="23" name="TextBox 22">
            <a:extLst>
              <a:ext uri="{FF2B5EF4-FFF2-40B4-BE49-F238E27FC236}">
                <a16:creationId xmlns:a16="http://schemas.microsoft.com/office/drawing/2014/main" id="{2B204A74-CB61-5746-9623-7D300FA6E2CC}"/>
              </a:ext>
            </a:extLst>
          </p:cNvPr>
          <p:cNvSpPr txBox="1"/>
          <p:nvPr/>
        </p:nvSpPr>
        <p:spPr>
          <a:xfrm>
            <a:off x="733838" y="3496124"/>
            <a:ext cx="2136913" cy="369332"/>
          </a:xfrm>
          <a:prstGeom prst="rect">
            <a:avLst/>
          </a:prstGeom>
          <a:noFill/>
        </p:spPr>
        <p:txBody>
          <a:bodyPr wrap="square" rtlCol="0">
            <a:spAutoFit/>
          </a:bodyPr>
          <a:lstStyle/>
          <a:p>
            <a:r>
              <a:rPr lang="en-US" dirty="0"/>
              <a:t>Researcher/Scientist</a:t>
            </a:r>
          </a:p>
        </p:txBody>
      </p:sp>
      <p:sp>
        <p:nvSpPr>
          <p:cNvPr id="24" name="Rectangle 23">
            <a:extLst>
              <a:ext uri="{FF2B5EF4-FFF2-40B4-BE49-F238E27FC236}">
                <a16:creationId xmlns:a16="http://schemas.microsoft.com/office/drawing/2014/main" id="{EEB6ED6D-F8E6-9448-881B-0274B7F4F273}"/>
              </a:ext>
            </a:extLst>
          </p:cNvPr>
          <p:cNvSpPr/>
          <p:nvPr/>
        </p:nvSpPr>
        <p:spPr>
          <a:xfrm>
            <a:off x="9294213" y="3423201"/>
            <a:ext cx="1587999" cy="369332"/>
          </a:xfrm>
          <a:prstGeom prst="rect">
            <a:avLst/>
          </a:prstGeom>
        </p:spPr>
        <p:txBody>
          <a:bodyPr wrap="none">
            <a:spAutoFit/>
          </a:bodyPr>
          <a:lstStyle/>
          <a:p>
            <a:r>
              <a:rPr lang="en-US" dirty="0"/>
              <a:t>Data Engineers</a:t>
            </a:r>
          </a:p>
        </p:txBody>
      </p:sp>
      <p:cxnSp>
        <p:nvCxnSpPr>
          <p:cNvPr id="26" name="Straight Connector 25">
            <a:extLst>
              <a:ext uri="{FF2B5EF4-FFF2-40B4-BE49-F238E27FC236}">
                <a16:creationId xmlns:a16="http://schemas.microsoft.com/office/drawing/2014/main" id="{488D0203-A120-2B4A-84A2-31B38ED2223A}"/>
              </a:ext>
            </a:extLst>
          </p:cNvPr>
          <p:cNvCxnSpPr>
            <a:cxnSpLocks/>
            <a:stCxn id="5" idx="4"/>
            <a:endCxn id="16" idx="2"/>
          </p:cNvCxnSpPr>
          <p:nvPr/>
        </p:nvCxnSpPr>
        <p:spPr>
          <a:xfrm flipV="1">
            <a:off x="1605170" y="1173026"/>
            <a:ext cx="2184157" cy="1305959"/>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E71BFED4-2BA0-4A49-B856-D618927C2EE6}"/>
              </a:ext>
            </a:extLst>
          </p:cNvPr>
          <p:cNvCxnSpPr>
            <a:cxnSpLocks/>
            <a:stCxn id="5" idx="4"/>
            <a:endCxn id="17" idx="2"/>
          </p:cNvCxnSpPr>
          <p:nvPr/>
        </p:nvCxnSpPr>
        <p:spPr>
          <a:xfrm>
            <a:off x="1605170" y="2478985"/>
            <a:ext cx="3152359" cy="126313"/>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AFB0729-7E1C-4E42-8FD0-A6A3B29A710A}"/>
              </a:ext>
            </a:extLst>
          </p:cNvPr>
          <p:cNvCxnSpPr>
            <a:stCxn id="5" idx="4"/>
            <a:endCxn id="13" idx="2"/>
          </p:cNvCxnSpPr>
          <p:nvPr/>
        </p:nvCxnSpPr>
        <p:spPr>
          <a:xfrm>
            <a:off x="1605170" y="2478985"/>
            <a:ext cx="2473186" cy="1583636"/>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FB7B07E-B252-A543-90A0-7071BD19261D}"/>
              </a:ext>
            </a:extLst>
          </p:cNvPr>
          <p:cNvCxnSpPr>
            <a:stCxn id="5" idx="4"/>
          </p:cNvCxnSpPr>
          <p:nvPr/>
        </p:nvCxnSpPr>
        <p:spPr>
          <a:xfrm>
            <a:off x="1605170" y="2478985"/>
            <a:ext cx="2575922" cy="253033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5BA19F85-7144-104B-8038-0676FFC1AD12}"/>
              </a:ext>
            </a:extLst>
          </p:cNvPr>
          <p:cNvCxnSpPr>
            <a:cxnSpLocks/>
            <a:stCxn id="20" idx="4"/>
          </p:cNvCxnSpPr>
          <p:nvPr/>
        </p:nvCxnSpPr>
        <p:spPr>
          <a:xfrm flipH="1" flipV="1">
            <a:off x="7505414" y="1369321"/>
            <a:ext cx="2572860" cy="1109664"/>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1938D00-DD43-314F-BB5D-936B478E964A}"/>
              </a:ext>
            </a:extLst>
          </p:cNvPr>
          <p:cNvCxnSpPr>
            <a:cxnSpLocks/>
            <a:stCxn id="20" idx="4"/>
            <a:endCxn id="17" idx="6"/>
          </p:cNvCxnSpPr>
          <p:nvPr/>
        </p:nvCxnSpPr>
        <p:spPr>
          <a:xfrm flipH="1">
            <a:off x="6599582" y="2478985"/>
            <a:ext cx="3478692" cy="12631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3E0DDA8F-BAC9-F848-BF5E-0D43E443DD8D}"/>
              </a:ext>
            </a:extLst>
          </p:cNvPr>
          <p:cNvCxnSpPr>
            <a:stCxn id="20" idx="4"/>
            <a:endCxn id="12" idx="0"/>
          </p:cNvCxnSpPr>
          <p:nvPr/>
        </p:nvCxnSpPr>
        <p:spPr>
          <a:xfrm flipH="1">
            <a:off x="7014420" y="2478985"/>
            <a:ext cx="3063854" cy="1116501"/>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461D6FB8-107F-C54A-9BBA-3A9CF912F258}"/>
              </a:ext>
            </a:extLst>
          </p:cNvPr>
          <p:cNvCxnSpPr>
            <a:stCxn id="20" idx="4"/>
            <a:endCxn id="15" idx="7"/>
          </p:cNvCxnSpPr>
          <p:nvPr/>
        </p:nvCxnSpPr>
        <p:spPr>
          <a:xfrm flipH="1">
            <a:off x="7791580" y="2478985"/>
            <a:ext cx="2286694" cy="2539770"/>
          </a:xfrm>
          <a:prstGeom prst="line">
            <a:avLst/>
          </a:prstGeom>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A31D451A-1770-5842-B940-73ADD63F300C}"/>
              </a:ext>
            </a:extLst>
          </p:cNvPr>
          <p:cNvSpPr txBox="1"/>
          <p:nvPr/>
        </p:nvSpPr>
        <p:spPr>
          <a:xfrm>
            <a:off x="566530" y="397565"/>
            <a:ext cx="1699592" cy="646331"/>
          </a:xfrm>
          <a:prstGeom prst="rect">
            <a:avLst/>
          </a:prstGeom>
          <a:noFill/>
        </p:spPr>
        <p:txBody>
          <a:bodyPr wrap="square" rtlCol="0">
            <a:spAutoFit/>
          </a:bodyPr>
          <a:lstStyle/>
          <a:p>
            <a:r>
              <a:rPr lang="en-US" dirty="0"/>
              <a:t>Play-Data Use Case Diagram</a:t>
            </a:r>
          </a:p>
        </p:txBody>
      </p:sp>
    </p:spTree>
    <p:extLst>
      <p:ext uri="{BB962C8B-B14F-4D97-AF65-F5344CB8AC3E}">
        <p14:creationId xmlns:p14="http://schemas.microsoft.com/office/powerpoint/2010/main" val="326911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AB5B8659-8D79-6A40-868D-260B4666304E}"/>
              </a:ext>
            </a:extLst>
          </p:cNvPr>
          <p:cNvGrpSpPr/>
          <p:nvPr/>
        </p:nvGrpSpPr>
        <p:grpSpPr>
          <a:xfrm>
            <a:off x="5356945" y="544504"/>
            <a:ext cx="1908313" cy="2474844"/>
            <a:chOff x="1540565" y="1948069"/>
            <a:chExt cx="2017644" cy="3617844"/>
          </a:xfrm>
        </p:grpSpPr>
        <p:grpSp>
          <p:nvGrpSpPr>
            <p:cNvPr id="13" name="Group 12">
              <a:extLst>
                <a:ext uri="{FF2B5EF4-FFF2-40B4-BE49-F238E27FC236}">
                  <a16:creationId xmlns:a16="http://schemas.microsoft.com/office/drawing/2014/main" id="{1A3FD64E-4B5C-6441-BA7D-6D4EB8874C55}"/>
                </a:ext>
              </a:extLst>
            </p:cNvPr>
            <p:cNvGrpSpPr/>
            <p:nvPr/>
          </p:nvGrpSpPr>
          <p:grpSpPr>
            <a:xfrm>
              <a:off x="1540565" y="1948069"/>
              <a:ext cx="2017644" cy="2335696"/>
              <a:chOff x="1540565" y="1948069"/>
              <a:chExt cx="1610139" cy="1480931"/>
            </a:xfrm>
          </p:grpSpPr>
          <p:sp>
            <p:nvSpPr>
              <p:cNvPr id="11" name="Rectangle 10">
                <a:extLst>
                  <a:ext uri="{FF2B5EF4-FFF2-40B4-BE49-F238E27FC236}">
                    <a16:creationId xmlns:a16="http://schemas.microsoft.com/office/drawing/2014/main" id="{8C38DAF2-1B75-1741-97FD-2283D35EAF54}"/>
                  </a:ext>
                </a:extLst>
              </p:cNvPr>
              <p:cNvSpPr/>
              <p:nvPr/>
            </p:nvSpPr>
            <p:spPr>
              <a:xfrm>
                <a:off x="1540565" y="1948069"/>
                <a:ext cx="1610139" cy="3677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a:t>
                </a:r>
              </a:p>
            </p:txBody>
          </p:sp>
          <p:sp>
            <p:nvSpPr>
              <p:cNvPr id="12" name="Rectangle 11">
                <a:extLst>
                  <a:ext uri="{FF2B5EF4-FFF2-40B4-BE49-F238E27FC236}">
                    <a16:creationId xmlns:a16="http://schemas.microsoft.com/office/drawing/2014/main" id="{FE836B63-AEEE-8749-B6A3-5B0885BF9A28}"/>
                  </a:ext>
                </a:extLst>
              </p:cNvPr>
              <p:cNvSpPr/>
              <p:nvPr/>
            </p:nvSpPr>
            <p:spPr>
              <a:xfrm>
                <a:off x="1540565" y="2325757"/>
                <a:ext cx="1610139" cy="11032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+Name: String</a:t>
                </a:r>
              </a:p>
              <a:p>
                <a:pPr algn="ctr"/>
                <a:r>
                  <a:rPr lang="en-US" dirty="0"/>
                  <a:t>+Type: String</a:t>
                </a:r>
              </a:p>
              <a:p>
                <a:pPr algn="ctr"/>
                <a:r>
                  <a:rPr lang="en-US" dirty="0"/>
                  <a:t>+Date : Datetime</a:t>
                </a:r>
              </a:p>
              <a:p>
                <a:pPr algn="ctr"/>
                <a:r>
                  <a:rPr lang="en-US" dirty="0"/>
                  <a:t>+File Type: String</a:t>
                </a:r>
              </a:p>
            </p:txBody>
          </p:sp>
        </p:grpSp>
        <p:sp>
          <p:nvSpPr>
            <p:cNvPr id="14" name="Rectangle 13">
              <a:extLst>
                <a:ext uri="{FF2B5EF4-FFF2-40B4-BE49-F238E27FC236}">
                  <a16:creationId xmlns:a16="http://schemas.microsoft.com/office/drawing/2014/main" id="{E8D0D508-BC44-8548-ACA9-9C6BBD19319B}"/>
                </a:ext>
              </a:extLst>
            </p:cNvPr>
            <p:cNvSpPr/>
            <p:nvPr/>
          </p:nvSpPr>
          <p:spPr>
            <a:xfrm>
              <a:off x="1540565" y="4283765"/>
              <a:ext cx="2017644" cy="12821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a:t>
              </a:r>
            </a:p>
            <a:p>
              <a:pPr algn="ctr"/>
              <a:r>
                <a:rPr lang="en-US" dirty="0"/>
                <a:t>+Visualize</a:t>
              </a:r>
              <a:br>
                <a:rPr lang="en-US" dirty="0"/>
              </a:br>
              <a:r>
                <a:rPr lang="en-US" dirty="0"/>
                <a:t>+Delete</a:t>
              </a:r>
            </a:p>
          </p:txBody>
        </p:sp>
      </p:grpSp>
      <p:grpSp>
        <p:nvGrpSpPr>
          <p:cNvPr id="16" name="Group 15">
            <a:extLst>
              <a:ext uri="{FF2B5EF4-FFF2-40B4-BE49-F238E27FC236}">
                <a16:creationId xmlns:a16="http://schemas.microsoft.com/office/drawing/2014/main" id="{05C33E26-29E1-7247-A3F4-CC0ED21B3F56}"/>
              </a:ext>
            </a:extLst>
          </p:cNvPr>
          <p:cNvGrpSpPr/>
          <p:nvPr/>
        </p:nvGrpSpPr>
        <p:grpSpPr>
          <a:xfrm>
            <a:off x="2066112" y="3429000"/>
            <a:ext cx="2438401" cy="2835192"/>
            <a:chOff x="1540565" y="1948069"/>
            <a:chExt cx="2017645" cy="3617845"/>
          </a:xfrm>
        </p:grpSpPr>
        <p:grpSp>
          <p:nvGrpSpPr>
            <p:cNvPr id="17" name="Group 16">
              <a:extLst>
                <a:ext uri="{FF2B5EF4-FFF2-40B4-BE49-F238E27FC236}">
                  <a16:creationId xmlns:a16="http://schemas.microsoft.com/office/drawing/2014/main" id="{A88A470E-CA89-8843-802D-8D26ECCB8AD2}"/>
                </a:ext>
              </a:extLst>
            </p:cNvPr>
            <p:cNvGrpSpPr/>
            <p:nvPr/>
          </p:nvGrpSpPr>
          <p:grpSpPr>
            <a:xfrm>
              <a:off x="1540565" y="1948069"/>
              <a:ext cx="2017644" cy="2335696"/>
              <a:chOff x="1540565" y="1948069"/>
              <a:chExt cx="1610139" cy="1480931"/>
            </a:xfrm>
          </p:grpSpPr>
          <p:sp>
            <p:nvSpPr>
              <p:cNvPr id="19" name="Rectangle 18">
                <a:extLst>
                  <a:ext uri="{FF2B5EF4-FFF2-40B4-BE49-F238E27FC236}">
                    <a16:creationId xmlns:a16="http://schemas.microsoft.com/office/drawing/2014/main" id="{04EEA609-2729-794F-AEA0-C4823C14C610}"/>
                  </a:ext>
                </a:extLst>
              </p:cNvPr>
              <p:cNvSpPr/>
              <p:nvPr/>
            </p:nvSpPr>
            <p:spPr>
              <a:xfrm>
                <a:off x="1540565" y="1948069"/>
                <a:ext cx="1610139" cy="3677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ML Models</a:t>
                </a:r>
              </a:p>
            </p:txBody>
          </p:sp>
          <p:sp>
            <p:nvSpPr>
              <p:cNvPr id="20" name="Rectangle 19">
                <a:extLst>
                  <a:ext uri="{FF2B5EF4-FFF2-40B4-BE49-F238E27FC236}">
                    <a16:creationId xmlns:a16="http://schemas.microsoft.com/office/drawing/2014/main" id="{008D1454-17BC-DE40-9090-F5DBC748233A}"/>
                  </a:ext>
                </a:extLst>
              </p:cNvPr>
              <p:cNvSpPr/>
              <p:nvPr/>
            </p:nvSpPr>
            <p:spPr>
              <a:xfrm>
                <a:off x="1540565" y="2325757"/>
                <a:ext cx="1610139" cy="11032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+Name: String</a:t>
                </a:r>
              </a:p>
              <a:p>
                <a:pPr algn="ctr"/>
                <a:r>
                  <a:rPr lang="en-US" dirty="0"/>
                  <a:t>+Type: String</a:t>
                </a:r>
              </a:p>
              <a:p>
                <a:pPr algn="ctr"/>
                <a:r>
                  <a:rPr lang="en-US" dirty="0"/>
                  <a:t>+Category: String</a:t>
                </a:r>
              </a:p>
              <a:p>
                <a:pPr algn="ctr"/>
                <a:r>
                  <a:rPr lang="en-US" dirty="0"/>
                  <a:t>+File Type: String</a:t>
                </a:r>
              </a:p>
            </p:txBody>
          </p:sp>
        </p:grpSp>
        <p:sp>
          <p:nvSpPr>
            <p:cNvPr id="18" name="Rectangle 17">
              <a:extLst>
                <a:ext uri="{FF2B5EF4-FFF2-40B4-BE49-F238E27FC236}">
                  <a16:creationId xmlns:a16="http://schemas.microsoft.com/office/drawing/2014/main" id="{63F9E643-09CB-6C4C-AB78-72ABA96033DC}"/>
                </a:ext>
              </a:extLst>
            </p:cNvPr>
            <p:cNvSpPr/>
            <p:nvPr/>
          </p:nvSpPr>
          <p:spPr>
            <a:xfrm>
              <a:off x="1540566" y="4283765"/>
              <a:ext cx="2017644" cy="12821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+Apply</a:t>
              </a:r>
            </a:p>
            <a:p>
              <a:pPr algn="ctr"/>
              <a:r>
                <a:rPr lang="en-US" dirty="0"/>
                <a:t>+Remove</a:t>
              </a:r>
              <a:br>
                <a:rPr lang="en-US" dirty="0"/>
              </a:br>
              <a:r>
                <a:rPr lang="en-US" dirty="0"/>
                <a:t>+Edit</a:t>
              </a:r>
            </a:p>
          </p:txBody>
        </p:sp>
      </p:grpSp>
      <p:grpSp>
        <p:nvGrpSpPr>
          <p:cNvPr id="21" name="Group 20">
            <a:extLst>
              <a:ext uri="{FF2B5EF4-FFF2-40B4-BE49-F238E27FC236}">
                <a16:creationId xmlns:a16="http://schemas.microsoft.com/office/drawing/2014/main" id="{8AD5EBC0-C059-1440-A635-42E3CC9E8370}"/>
              </a:ext>
            </a:extLst>
          </p:cNvPr>
          <p:cNvGrpSpPr/>
          <p:nvPr/>
        </p:nvGrpSpPr>
        <p:grpSpPr>
          <a:xfrm>
            <a:off x="8474518" y="3290283"/>
            <a:ext cx="2438401" cy="2835190"/>
            <a:chOff x="1540565" y="1948071"/>
            <a:chExt cx="2017645" cy="3617843"/>
          </a:xfrm>
        </p:grpSpPr>
        <p:grpSp>
          <p:nvGrpSpPr>
            <p:cNvPr id="22" name="Group 21">
              <a:extLst>
                <a:ext uri="{FF2B5EF4-FFF2-40B4-BE49-F238E27FC236}">
                  <a16:creationId xmlns:a16="http://schemas.microsoft.com/office/drawing/2014/main" id="{DDBAA539-CB53-2643-A026-FDA353916E9E}"/>
                </a:ext>
              </a:extLst>
            </p:cNvPr>
            <p:cNvGrpSpPr/>
            <p:nvPr/>
          </p:nvGrpSpPr>
          <p:grpSpPr>
            <a:xfrm>
              <a:off x="1540565" y="1948071"/>
              <a:ext cx="2017644" cy="2335695"/>
              <a:chOff x="1540565" y="1948070"/>
              <a:chExt cx="1610139" cy="1480930"/>
            </a:xfrm>
          </p:grpSpPr>
          <p:sp>
            <p:nvSpPr>
              <p:cNvPr id="24" name="Rectangle 23">
                <a:extLst>
                  <a:ext uri="{FF2B5EF4-FFF2-40B4-BE49-F238E27FC236}">
                    <a16:creationId xmlns:a16="http://schemas.microsoft.com/office/drawing/2014/main" id="{A00FC771-A7C1-3240-AAEA-1C08F73A5CA7}"/>
                  </a:ext>
                </a:extLst>
              </p:cNvPr>
              <p:cNvSpPr/>
              <p:nvPr/>
            </p:nvSpPr>
            <p:spPr>
              <a:xfrm>
                <a:off x="1540565" y="1948070"/>
                <a:ext cx="1610139" cy="3677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Visualize Models</a:t>
                </a:r>
              </a:p>
            </p:txBody>
          </p:sp>
          <p:sp>
            <p:nvSpPr>
              <p:cNvPr id="25" name="Rectangle 24">
                <a:extLst>
                  <a:ext uri="{FF2B5EF4-FFF2-40B4-BE49-F238E27FC236}">
                    <a16:creationId xmlns:a16="http://schemas.microsoft.com/office/drawing/2014/main" id="{967A969B-FD29-1B43-8DFF-BC9FB26E1A65}"/>
                  </a:ext>
                </a:extLst>
              </p:cNvPr>
              <p:cNvSpPr/>
              <p:nvPr/>
            </p:nvSpPr>
            <p:spPr>
              <a:xfrm>
                <a:off x="1540565" y="2325757"/>
                <a:ext cx="1610139" cy="11032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+Name: String</a:t>
                </a:r>
              </a:p>
              <a:p>
                <a:pPr algn="ctr"/>
                <a:r>
                  <a:rPr lang="en-US" dirty="0"/>
                  <a:t>+Category: String</a:t>
                </a:r>
              </a:p>
              <a:p>
                <a:pPr algn="ctr"/>
                <a:r>
                  <a:rPr lang="en-US" dirty="0"/>
                  <a:t>+Dimension: Tuple</a:t>
                </a:r>
              </a:p>
              <a:p>
                <a:pPr algn="ctr"/>
                <a:r>
                  <a:rPr lang="en-US" dirty="0"/>
                  <a:t>+File Type: String</a:t>
                </a:r>
              </a:p>
            </p:txBody>
          </p:sp>
        </p:grpSp>
        <p:sp>
          <p:nvSpPr>
            <p:cNvPr id="23" name="Rectangle 22">
              <a:extLst>
                <a:ext uri="{FF2B5EF4-FFF2-40B4-BE49-F238E27FC236}">
                  <a16:creationId xmlns:a16="http://schemas.microsoft.com/office/drawing/2014/main" id="{A710DC30-C5AC-9346-A9E6-9F9249DED86F}"/>
                </a:ext>
              </a:extLst>
            </p:cNvPr>
            <p:cNvSpPr/>
            <p:nvPr/>
          </p:nvSpPr>
          <p:spPr>
            <a:xfrm>
              <a:off x="1540566" y="4283765"/>
              <a:ext cx="2017644" cy="12821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+Apply</a:t>
              </a:r>
            </a:p>
            <a:p>
              <a:pPr algn="ctr"/>
              <a:r>
                <a:rPr lang="en-US" dirty="0"/>
                <a:t>+Remove</a:t>
              </a:r>
              <a:br>
                <a:rPr lang="en-US" dirty="0"/>
              </a:br>
              <a:r>
                <a:rPr lang="en-US" dirty="0"/>
                <a:t>+Edit</a:t>
              </a:r>
            </a:p>
            <a:p>
              <a:pPr algn="ctr"/>
              <a:r>
                <a:rPr lang="en-US" dirty="0"/>
                <a:t>+Show</a:t>
              </a:r>
            </a:p>
          </p:txBody>
        </p:sp>
      </p:grpSp>
      <p:cxnSp>
        <p:nvCxnSpPr>
          <p:cNvPr id="27" name="Elbow Connector 26">
            <a:extLst>
              <a:ext uri="{FF2B5EF4-FFF2-40B4-BE49-F238E27FC236}">
                <a16:creationId xmlns:a16="http://schemas.microsoft.com/office/drawing/2014/main" id="{40124405-A101-A042-8C62-19AB87F64977}"/>
              </a:ext>
            </a:extLst>
          </p:cNvPr>
          <p:cNvCxnSpPr>
            <a:stCxn id="12" idx="1"/>
            <a:endCxn id="19" idx="0"/>
          </p:cNvCxnSpPr>
          <p:nvPr/>
        </p:nvCxnSpPr>
        <p:spPr>
          <a:xfrm rot="10800000" flipV="1">
            <a:off x="3285313" y="1547132"/>
            <a:ext cx="2071633" cy="188186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9" name="Elbow Connector 28">
            <a:extLst>
              <a:ext uri="{FF2B5EF4-FFF2-40B4-BE49-F238E27FC236}">
                <a16:creationId xmlns:a16="http://schemas.microsoft.com/office/drawing/2014/main" id="{47364B4E-A522-3944-A0C0-64CB0488934B}"/>
              </a:ext>
            </a:extLst>
          </p:cNvPr>
          <p:cNvCxnSpPr>
            <a:stCxn id="12" idx="3"/>
            <a:endCxn id="24" idx="0"/>
          </p:cNvCxnSpPr>
          <p:nvPr/>
        </p:nvCxnSpPr>
        <p:spPr>
          <a:xfrm>
            <a:off x="7265258" y="1547132"/>
            <a:ext cx="2428460" cy="174315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16720196-4247-FE41-B1D2-B09F11F2B00B}"/>
              </a:ext>
            </a:extLst>
          </p:cNvPr>
          <p:cNvSpPr txBox="1"/>
          <p:nvPr/>
        </p:nvSpPr>
        <p:spPr>
          <a:xfrm>
            <a:off x="654756" y="544504"/>
            <a:ext cx="1591733" cy="646331"/>
          </a:xfrm>
          <a:prstGeom prst="rect">
            <a:avLst/>
          </a:prstGeom>
          <a:noFill/>
        </p:spPr>
        <p:txBody>
          <a:bodyPr wrap="square" rtlCol="0">
            <a:spAutoFit/>
          </a:bodyPr>
          <a:lstStyle/>
          <a:p>
            <a:r>
              <a:rPr lang="en-US" dirty="0"/>
              <a:t>Play-Data Class Diagram</a:t>
            </a:r>
          </a:p>
        </p:txBody>
      </p:sp>
    </p:spTree>
    <p:extLst>
      <p:ext uri="{BB962C8B-B14F-4D97-AF65-F5344CB8AC3E}">
        <p14:creationId xmlns:p14="http://schemas.microsoft.com/office/powerpoint/2010/main" val="1843201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9E64C7B-ED2A-1F4F-87E6-446938A13116}"/>
              </a:ext>
            </a:extLst>
          </p:cNvPr>
          <p:cNvSpPr/>
          <p:nvPr/>
        </p:nvSpPr>
        <p:spPr>
          <a:xfrm>
            <a:off x="1766711" y="937069"/>
            <a:ext cx="1083734" cy="56444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a:t>
            </a:r>
          </a:p>
        </p:txBody>
      </p:sp>
      <p:sp>
        <p:nvSpPr>
          <p:cNvPr id="5" name="Process 4">
            <a:extLst>
              <a:ext uri="{FF2B5EF4-FFF2-40B4-BE49-F238E27FC236}">
                <a16:creationId xmlns:a16="http://schemas.microsoft.com/office/drawing/2014/main" id="{A0367738-7E07-0C47-B58A-F7BA0405A056}"/>
              </a:ext>
            </a:extLst>
          </p:cNvPr>
          <p:cNvSpPr/>
          <p:nvPr/>
        </p:nvSpPr>
        <p:spPr>
          <a:xfrm>
            <a:off x="3327396" y="846667"/>
            <a:ext cx="1196622" cy="72401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Login</a:t>
            </a:r>
          </a:p>
        </p:txBody>
      </p:sp>
      <p:sp>
        <p:nvSpPr>
          <p:cNvPr id="6" name="Process 5">
            <a:extLst>
              <a:ext uri="{FF2B5EF4-FFF2-40B4-BE49-F238E27FC236}">
                <a16:creationId xmlns:a16="http://schemas.microsoft.com/office/drawing/2014/main" id="{86CD44BB-C2A4-9F4F-88E9-BCAC6A047197}"/>
              </a:ext>
            </a:extLst>
          </p:cNvPr>
          <p:cNvSpPr/>
          <p:nvPr/>
        </p:nvSpPr>
        <p:spPr>
          <a:xfrm>
            <a:off x="5322711" y="867904"/>
            <a:ext cx="1196622" cy="72401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Select Plan</a:t>
            </a:r>
          </a:p>
        </p:txBody>
      </p:sp>
      <p:sp>
        <p:nvSpPr>
          <p:cNvPr id="7" name="Process 6">
            <a:extLst>
              <a:ext uri="{FF2B5EF4-FFF2-40B4-BE49-F238E27FC236}">
                <a16:creationId xmlns:a16="http://schemas.microsoft.com/office/drawing/2014/main" id="{486E3515-F872-A844-A692-13E100985079}"/>
              </a:ext>
            </a:extLst>
          </p:cNvPr>
          <p:cNvSpPr/>
          <p:nvPr/>
        </p:nvSpPr>
        <p:spPr>
          <a:xfrm>
            <a:off x="6496756" y="2427112"/>
            <a:ext cx="1196622" cy="72401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Uploads Data</a:t>
            </a:r>
          </a:p>
        </p:txBody>
      </p:sp>
      <p:sp>
        <p:nvSpPr>
          <p:cNvPr id="8" name="Process 7">
            <a:extLst>
              <a:ext uri="{FF2B5EF4-FFF2-40B4-BE49-F238E27FC236}">
                <a16:creationId xmlns:a16="http://schemas.microsoft.com/office/drawing/2014/main" id="{6EBECFF4-A0A6-7347-8575-BA420DDB3637}"/>
              </a:ext>
            </a:extLst>
          </p:cNvPr>
          <p:cNvSpPr/>
          <p:nvPr/>
        </p:nvSpPr>
        <p:spPr>
          <a:xfrm>
            <a:off x="8492071" y="2336800"/>
            <a:ext cx="1332088" cy="96108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Select Pre-Processing Steps</a:t>
            </a:r>
          </a:p>
        </p:txBody>
      </p:sp>
      <p:sp>
        <p:nvSpPr>
          <p:cNvPr id="9" name="Process 8">
            <a:extLst>
              <a:ext uri="{FF2B5EF4-FFF2-40B4-BE49-F238E27FC236}">
                <a16:creationId xmlns:a16="http://schemas.microsoft.com/office/drawing/2014/main" id="{54663F99-620C-FB44-BA55-A5F2A4AF2403}"/>
              </a:ext>
            </a:extLst>
          </p:cNvPr>
          <p:cNvSpPr/>
          <p:nvPr/>
        </p:nvSpPr>
        <p:spPr>
          <a:xfrm>
            <a:off x="6762045" y="4334935"/>
            <a:ext cx="1580445" cy="72401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See Visualizations</a:t>
            </a:r>
          </a:p>
        </p:txBody>
      </p:sp>
      <p:sp>
        <p:nvSpPr>
          <p:cNvPr id="10" name="Process 9">
            <a:extLst>
              <a:ext uri="{FF2B5EF4-FFF2-40B4-BE49-F238E27FC236}">
                <a16:creationId xmlns:a16="http://schemas.microsoft.com/office/drawing/2014/main" id="{E16AE977-E49D-5B41-A1D6-A346CFE788B2}"/>
              </a:ext>
            </a:extLst>
          </p:cNvPr>
          <p:cNvSpPr/>
          <p:nvPr/>
        </p:nvSpPr>
        <p:spPr>
          <a:xfrm>
            <a:off x="8963379" y="4299656"/>
            <a:ext cx="1879602" cy="79457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Select ML Models and Apply</a:t>
            </a:r>
          </a:p>
        </p:txBody>
      </p:sp>
      <p:cxnSp>
        <p:nvCxnSpPr>
          <p:cNvPr id="12" name="Straight Arrow Connector 11">
            <a:extLst>
              <a:ext uri="{FF2B5EF4-FFF2-40B4-BE49-F238E27FC236}">
                <a16:creationId xmlns:a16="http://schemas.microsoft.com/office/drawing/2014/main" id="{8E902DC4-578C-854F-94B3-CB1E1C133B67}"/>
              </a:ext>
            </a:extLst>
          </p:cNvPr>
          <p:cNvCxnSpPr>
            <a:cxnSpLocks/>
            <a:stCxn id="4" idx="6"/>
            <a:endCxn id="5" idx="1"/>
          </p:cNvCxnSpPr>
          <p:nvPr/>
        </p:nvCxnSpPr>
        <p:spPr>
          <a:xfrm flipV="1">
            <a:off x="2850445" y="1208673"/>
            <a:ext cx="476951" cy="10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361DA3C8-0EB5-8343-95F2-50BA157750E3}"/>
              </a:ext>
            </a:extLst>
          </p:cNvPr>
          <p:cNvCxnSpPr>
            <a:stCxn id="5" idx="3"/>
            <a:endCxn id="6" idx="1"/>
          </p:cNvCxnSpPr>
          <p:nvPr/>
        </p:nvCxnSpPr>
        <p:spPr>
          <a:xfrm>
            <a:off x="4524018" y="1208673"/>
            <a:ext cx="798693" cy="212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2DF9D9C1-C27D-114A-B297-EE75143C07AB}"/>
              </a:ext>
            </a:extLst>
          </p:cNvPr>
          <p:cNvCxnSpPr>
            <a:stCxn id="6" idx="3"/>
            <a:endCxn id="7" idx="0"/>
          </p:cNvCxnSpPr>
          <p:nvPr/>
        </p:nvCxnSpPr>
        <p:spPr>
          <a:xfrm>
            <a:off x="6519333" y="1229910"/>
            <a:ext cx="575734" cy="119720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8" name="Elbow Connector 17">
            <a:extLst>
              <a:ext uri="{FF2B5EF4-FFF2-40B4-BE49-F238E27FC236}">
                <a16:creationId xmlns:a16="http://schemas.microsoft.com/office/drawing/2014/main" id="{8DAA924E-C649-494B-A5F7-577DBC04000B}"/>
              </a:ext>
            </a:extLst>
          </p:cNvPr>
          <p:cNvCxnSpPr>
            <a:stCxn id="7" idx="3"/>
            <a:endCxn id="8" idx="1"/>
          </p:cNvCxnSpPr>
          <p:nvPr/>
        </p:nvCxnSpPr>
        <p:spPr>
          <a:xfrm>
            <a:off x="7693378" y="2789118"/>
            <a:ext cx="798693" cy="2822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0" name="Elbow Connector 19">
            <a:extLst>
              <a:ext uri="{FF2B5EF4-FFF2-40B4-BE49-F238E27FC236}">
                <a16:creationId xmlns:a16="http://schemas.microsoft.com/office/drawing/2014/main" id="{7D85E15C-1002-4246-A078-F36ABE5F964E}"/>
              </a:ext>
            </a:extLst>
          </p:cNvPr>
          <p:cNvCxnSpPr>
            <a:stCxn id="8" idx="2"/>
            <a:endCxn id="9" idx="0"/>
          </p:cNvCxnSpPr>
          <p:nvPr/>
        </p:nvCxnSpPr>
        <p:spPr>
          <a:xfrm rot="5400000">
            <a:off x="7836665" y="3013484"/>
            <a:ext cx="1037055" cy="160584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CC8A9CAF-F34F-D148-8DE7-90E34CD3095E}"/>
              </a:ext>
            </a:extLst>
          </p:cNvPr>
          <p:cNvCxnSpPr>
            <a:stCxn id="9" idx="3"/>
            <a:endCxn id="10" idx="1"/>
          </p:cNvCxnSpPr>
          <p:nvPr/>
        </p:nvCxnSpPr>
        <p:spPr>
          <a:xfrm>
            <a:off x="8342490" y="4696941"/>
            <a:ext cx="6208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6F957534-D8BA-0845-AADA-3E7DC45CBA98}"/>
              </a:ext>
            </a:extLst>
          </p:cNvPr>
          <p:cNvSpPr/>
          <p:nvPr/>
        </p:nvSpPr>
        <p:spPr>
          <a:xfrm>
            <a:off x="10566400" y="5813777"/>
            <a:ext cx="891822" cy="66604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End</a:t>
            </a:r>
          </a:p>
        </p:txBody>
      </p:sp>
      <p:cxnSp>
        <p:nvCxnSpPr>
          <p:cNvPr id="30" name="Elbow Connector 29">
            <a:extLst>
              <a:ext uri="{FF2B5EF4-FFF2-40B4-BE49-F238E27FC236}">
                <a16:creationId xmlns:a16="http://schemas.microsoft.com/office/drawing/2014/main" id="{E25124C5-8F23-FC45-B031-9A000C68930C}"/>
              </a:ext>
            </a:extLst>
          </p:cNvPr>
          <p:cNvCxnSpPr>
            <a:stCxn id="10" idx="3"/>
            <a:endCxn id="23" idx="0"/>
          </p:cNvCxnSpPr>
          <p:nvPr/>
        </p:nvCxnSpPr>
        <p:spPr>
          <a:xfrm>
            <a:off x="10842981" y="4696941"/>
            <a:ext cx="169330" cy="111683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2" name="Left Brace 31">
            <a:extLst>
              <a:ext uri="{FF2B5EF4-FFF2-40B4-BE49-F238E27FC236}">
                <a16:creationId xmlns:a16="http://schemas.microsoft.com/office/drawing/2014/main" id="{6FB977A2-4E4D-F946-B7E6-236ADEFE59E5}"/>
              </a:ext>
            </a:extLst>
          </p:cNvPr>
          <p:cNvSpPr/>
          <p:nvPr/>
        </p:nvSpPr>
        <p:spPr>
          <a:xfrm>
            <a:off x="1349022" y="444388"/>
            <a:ext cx="417689" cy="15240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4A049CC3-325F-1446-9006-35C351007A72}"/>
              </a:ext>
            </a:extLst>
          </p:cNvPr>
          <p:cNvSpPr txBox="1"/>
          <p:nvPr/>
        </p:nvSpPr>
        <p:spPr>
          <a:xfrm>
            <a:off x="197555" y="913059"/>
            <a:ext cx="1303867" cy="646331"/>
          </a:xfrm>
          <a:prstGeom prst="rect">
            <a:avLst/>
          </a:prstGeom>
          <a:noFill/>
        </p:spPr>
        <p:txBody>
          <a:bodyPr wrap="square" rtlCol="0">
            <a:spAutoFit/>
          </a:bodyPr>
          <a:lstStyle/>
          <a:p>
            <a:r>
              <a:rPr lang="en-US" dirty="0"/>
              <a:t>Accountant Manager</a:t>
            </a:r>
          </a:p>
        </p:txBody>
      </p:sp>
      <p:sp>
        <p:nvSpPr>
          <p:cNvPr id="35" name="Left Brace 34">
            <a:extLst>
              <a:ext uri="{FF2B5EF4-FFF2-40B4-BE49-F238E27FC236}">
                <a16:creationId xmlns:a16="http://schemas.microsoft.com/office/drawing/2014/main" id="{D60689D5-43B3-7740-A382-8BD3B463973B}"/>
              </a:ext>
            </a:extLst>
          </p:cNvPr>
          <p:cNvSpPr/>
          <p:nvPr/>
        </p:nvSpPr>
        <p:spPr>
          <a:xfrm>
            <a:off x="5655733" y="2156178"/>
            <a:ext cx="530578" cy="141111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6" name="TextBox 35">
            <a:extLst>
              <a:ext uri="{FF2B5EF4-FFF2-40B4-BE49-F238E27FC236}">
                <a16:creationId xmlns:a16="http://schemas.microsoft.com/office/drawing/2014/main" id="{9A08ABBF-F139-AB44-8A52-562051919456}"/>
              </a:ext>
            </a:extLst>
          </p:cNvPr>
          <p:cNvSpPr txBox="1"/>
          <p:nvPr/>
        </p:nvSpPr>
        <p:spPr>
          <a:xfrm>
            <a:off x="4222044" y="2604452"/>
            <a:ext cx="1670756" cy="369332"/>
          </a:xfrm>
          <a:prstGeom prst="rect">
            <a:avLst/>
          </a:prstGeom>
          <a:noFill/>
        </p:spPr>
        <p:txBody>
          <a:bodyPr wrap="square" rtlCol="0">
            <a:spAutoFit/>
          </a:bodyPr>
          <a:lstStyle/>
          <a:p>
            <a:r>
              <a:rPr lang="en-US" dirty="0"/>
              <a:t>Data Engineer</a:t>
            </a:r>
          </a:p>
        </p:txBody>
      </p:sp>
      <p:sp>
        <p:nvSpPr>
          <p:cNvPr id="37" name="Left Brace 36">
            <a:extLst>
              <a:ext uri="{FF2B5EF4-FFF2-40B4-BE49-F238E27FC236}">
                <a16:creationId xmlns:a16="http://schemas.microsoft.com/office/drawing/2014/main" id="{4B52A708-82ED-D44F-AB7A-0154760A3275}"/>
              </a:ext>
            </a:extLst>
          </p:cNvPr>
          <p:cNvSpPr/>
          <p:nvPr/>
        </p:nvSpPr>
        <p:spPr>
          <a:xfrm>
            <a:off x="5655733" y="4097867"/>
            <a:ext cx="530578" cy="153528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31F3F1F2-5084-5B48-9D0E-9BB643E7E9CF}"/>
              </a:ext>
            </a:extLst>
          </p:cNvPr>
          <p:cNvSpPr txBox="1"/>
          <p:nvPr/>
        </p:nvSpPr>
        <p:spPr>
          <a:xfrm>
            <a:off x="4289775" y="4470400"/>
            <a:ext cx="1484490" cy="646331"/>
          </a:xfrm>
          <a:prstGeom prst="rect">
            <a:avLst/>
          </a:prstGeom>
          <a:noFill/>
        </p:spPr>
        <p:txBody>
          <a:bodyPr wrap="square" rtlCol="0">
            <a:spAutoFit/>
          </a:bodyPr>
          <a:lstStyle/>
          <a:p>
            <a:r>
              <a:rPr lang="en-US" dirty="0"/>
              <a:t>Researcher/</a:t>
            </a:r>
          </a:p>
          <a:p>
            <a:r>
              <a:rPr lang="en-US" dirty="0"/>
              <a:t>Data Scientist</a:t>
            </a:r>
          </a:p>
        </p:txBody>
      </p:sp>
      <p:sp>
        <p:nvSpPr>
          <p:cNvPr id="48" name="TextBox 47">
            <a:extLst>
              <a:ext uri="{FF2B5EF4-FFF2-40B4-BE49-F238E27FC236}">
                <a16:creationId xmlns:a16="http://schemas.microsoft.com/office/drawing/2014/main" id="{384FB1B4-3C95-EA4A-997C-D3453205A979}"/>
              </a:ext>
            </a:extLst>
          </p:cNvPr>
          <p:cNvSpPr txBox="1"/>
          <p:nvPr/>
        </p:nvSpPr>
        <p:spPr>
          <a:xfrm>
            <a:off x="587022" y="4299656"/>
            <a:ext cx="2263423" cy="646331"/>
          </a:xfrm>
          <a:prstGeom prst="rect">
            <a:avLst/>
          </a:prstGeom>
          <a:noFill/>
        </p:spPr>
        <p:txBody>
          <a:bodyPr wrap="square" rtlCol="0">
            <a:spAutoFit/>
          </a:bodyPr>
          <a:lstStyle/>
          <a:p>
            <a:r>
              <a:rPr lang="en-US" dirty="0"/>
              <a:t>Play-Data Business Model</a:t>
            </a:r>
          </a:p>
        </p:txBody>
      </p:sp>
    </p:spTree>
    <p:extLst>
      <p:ext uri="{BB962C8B-B14F-4D97-AF65-F5344CB8AC3E}">
        <p14:creationId xmlns:p14="http://schemas.microsoft.com/office/powerpoint/2010/main" val="538831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A4CA9B7-71B6-FE45-B1B8-3882DB1F6C7C}"/>
              </a:ext>
            </a:extLst>
          </p:cNvPr>
          <p:cNvSpPr/>
          <p:nvPr/>
        </p:nvSpPr>
        <p:spPr>
          <a:xfrm>
            <a:off x="5198532" y="21878"/>
            <a:ext cx="936978" cy="61718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a:t>
            </a:r>
          </a:p>
        </p:txBody>
      </p:sp>
      <p:sp>
        <p:nvSpPr>
          <p:cNvPr id="5" name="Oval 4">
            <a:extLst>
              <a:ext uri="{FF2B5EF4-FFF2-40B4-BE49-F238E27FC236}">
                <a16:creationId xmlns:a16="http://schemas.microsoft.com/office/drawing/2014/main" id="{B710399A-B126-FD4E-BCE8-B67A43156DA8}"/>
              </a:ext>
            </a:extLst>
          </p:cNvPr>
          <p:cNvSpPr/>
          <p:nvPr/>
        </p:nvSpPr>
        <p:spPr>
          <a:xfrm>
            <a:off x="4109154" y="835378"/>
            <a:ext cx="3115734" cy="49671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Web login by user</a:t>
            </a:r>
          </a:p>
        </p:txBody>
      </p:sp>
      <p:sp>
        <p:nvSpPr>
          <p:cNvPr id="7" name="Oval 6">
            <a:extLst>
              <a:ext uri="{FF2B5EF4-FFF2-40B4-BE49-F238E27FC236}">
                <a16:creationId xmlns:a16="http://schemas.microsoft.com/office/drawing/2014/main" id="{DAF1AC68-02B0-8044-B749-C07D75E6AAFB}"/>
              </a:ext>
            </a:extLst>
          </p:cNvPr>
          <p:cNvSpPr/>
          <p:nvPr/>
        </p:nvSpPr>
        <p:spPr>
          <a:xfrm>
            <a:off x="4470398" y="1724728"/>
            <a:ext cx="2393245" cy="58137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Select Plan </a:t>
            </a:r>
          </a:p>
        </p:txBody>
      </p:sp>
      <p:grpSp>
        <p:nvGrpSpPr>
          <p:cNvPr id="17" name="Group 16">
            <a:extLst>
              <a:ext uri="{FF2B5EF4-FFF2-40B4-BE49-F238E27FC236}">
                <a16:creationId xmlns:a16="http://schemas.microsoft.com/office/drawing/2014/main" id="{6C120ACD-DBB9-F447-A15C-337FD8F3A276}"/>
              </a:ext>
            </a:extLst>
          </p:cNvPr>
          <p:cNvGrpSpPr/>
          <p:nvPr/>
        </p:nvGrpSpPr>
        <p:grpSpPr>
          <a:xfrm>
            <a:off x="922865" y="2598916"/>
            <a:ext cx="10176934" cy="1224845"/>
            <a:chOff x="908755" y="3138311"/>
            <a:chExt cx="10176934" cy="1224845"/>
          </a:xfrm>
        </p:grpSpPr>
        <p:sp>
          <p:nvSpPr>
            <p:cNvPr id="8" name="Oval 7">
              <a:extLst>
                <a:ext uri="{FF2B5EF4-FFF2-40B4-BE49-F238E27FC236}">
                  <a16:creationId xmlns:a16="http://schemas.microsoft.com/office/drawing/2014/main" id="{CFE91898-CC76-174A-9C26-1D162E2B12C6}"/>
                </a:ext>
              </a:extLst>
            </p:cNvPr>
            <p:cNvSpPr/>
            <p:nvPr/>
          </p:nvSpPr>
          <p:spPr>
            <a:xfrm>
              <a:off x="908755" y="3429000"/>
              <a:ext cx="2393245" cy="58137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Upload Data</a:t>
              </a:r>
            </a:p>
          </p:txBody>
        </p:sp>
        <p:sp>
          <p:nvSpPr>
            <p:cNvPr id="9" name="Oval 8">
              <a:extLst>
                <a:ext uri="{FF2B5EF4-FFF2-40B4-BE49-F238E27FC236}">
                  <a16:creationId xmlns:a16="http://schemas.microsoft.com/office/drawing/2014/main" id="{C6034A1E-D991-124F-A8C3-08C3DD54C595}"/>
                </a:ext>
              </a:extLst>
            </p:cNvPr>
            <p:cNvSpPr/>
            <p:nvPr/>
          </p:nvSpPr>
          <p:spPr>
            <a:xfrm>
              <a:off x="8692444" y="3429000"/>
              <a:ext cx="2393245" cy="58137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Share Drive Link</a:t>
              </a:r>
            </a:p>
          </p:txBody>
        </p:sp>
        <p:cxnSp>
          <p:nvCxnSpPr>
            <p:cNvPr id="11" name="Straight Connector 10">
              <a:extLst>
                <a:ext uri="{FF2B5EF4-FFF2-40B4-BE49-F238E27FC236}">
                  <a16:creationId xmlns:a16="http://schemas.microsoft.com/office/drawing/2014/main" id="{4F4C665A-A607-3B4D-B692-28896C51AB3B}"/>
                </a:ext>
              </a:extLst>
            </p:cNvPr>
            <p:cNvCxnSpPr/>
            <p:nvPr/>
          </p:nvCxnSpPr>
          <p:spPr>
            <a:xfrm>
              <a:off x="1456267" y="3138311"/>
              <a:ext cx="8760177"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5FD8D8F8-0387-2B41-A8DA-236B3CCDC3E8}"/>
                </a:ext>
              </a:extLst>
            </p:cNvPr>
            <p:cNvCxnSpPr/>
            <p:nvPr/>
          </p:nvCxnSpPr>
          <p:spPr>
            <a:xfrm>
              <a:off x="1456267" y="4363156"/>
              <a:ext cx="8760177" cy="0"/>
            </a:xfrm>
            <a:prstGeom prst="line">
              <a:avLst/>
            </a:prstGeom>
          </p:spPr>
          <p:style>
            <a:lnRef idx="3">
              <a:schemeClr val="dk1"/>
            </a:lnRef>
            <a:fillRef idx="0">
              <a:schemeClr val="dk1"/>
            </a:fillRef>
            <a:effectRef idx="2">
              <a:schemeClr val="dk1"/>
            </a:effectRef>
            <a:fontRef idx="minor">
              <a:schemeClr val="tx1"/>
            </a:fontRef>
          </p:style>
        </p:cxnSp>
      </p:grpSp>
      <p:sp>
        <p:nvSpPr>
          <p:cNvPr id="13" name="Oval 12">
            <a:extLst>
              <a:ext uri="{FF2B5EF4-FFF2-40B4-BE49-F238E27FC236}">
                <a16:creationId xmlns:a16="http://schemas.microsoft.com/office/drawing/2014/main" id="{FAC6DFFA-275B-D24A-99BF-7D553E3D687F}"/>
              </a:ext>
            </a:extLst>
          </p:cNvPr>
          <p:cNvSpPr/>
          <p:nvPr/>
        </p:nvSpPr>
        <p:spPr>
          <a:xfrm>
            <a:off x="4470398" y="4261556"/>
            <a:ext cx="2844800" cy="56021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Visualize Data</a:t>
            </a:r>
          </a:p>
        </p:txBody>
      </p:sp>
      <p:sp>
        <p:nvSpPr>
          <p:cNvPr id="14" name="Oval 13">
            <a:extLst>
              <a:ext uri="{FF2B5EF4-FFF2-40B4-BE49-F238E27FC236}">
                <a16:creationId xmlns:a16="http://schemas.microsoft.com/office/drawing/2014/main" id="{561AEC60-8BF4-9F40-A38E-EECE3E3E47B3}"/>
              </a:ext>
            </a:extLst>
          </p:cNvPr>
          <p:cNvSpPr/>
          <p:nvPr/>
        </p:nvSpPr>
        <p:spPr>
          <a:xfrm>
            <a:off x="4470398" y="6026849"/>
            <a:ext cx="2844800" cy="56021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Apply and Analyze Results</a:t>
            </a:r>
          </a:p>
        </p:txBody>
      </p:sp>
      <p:sp>
        <p:nvSpPr>
          <p:cNvPr id="15" name="Oval 14">
            <a:extLst>
              <a:ext uri="{FF2B5EF4-FFF2-40B4-BE49-F238E27FC236}">
                <a16:creationId xmlns:a16="http://schemas.microsoft.com/office/drawing/2014/main" id="{04B7267D-24F2-574C-9F92-2EFF330D8211}"/>
              </a:ext>
            </a:extLst>
          </p:cNvPr>
          <p:cNvSpPr/>
          <p:nvPr/>
        </p:nvSpPr>
        <p:spPr>
          <a:xfrm>
            <a:off x="4470398" y="5151259"/>
            <a:ext cx="2844800" cy="56021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Select ML Models</a:t>
            </a:r>
          </a:p>
        </p:txBody>
      </p:sp>
      <p:sp>
        <p:nvSpPr>
          <p:cNvPr id="16" name="Oval 15">
            <a:extLst>
              <a:ext uri="{FF2B5EF4-FFF2-40B4-BE49-F238E27FC236}">
                <a16:creationId xmlns:a16="http://schemas.microsoft.com/office/drawing/2014/main" id="{F327BAF0-3E37-334B-A60E-81F0B72BE0AD}"/>
              </a:ext>
            </a:extLst>
          </p:cNvPr>
          <p:cNvSpPr/>
          <p:nvPr/>
        </p:nvSpPr>
        <p:spPr>
          <a:xfrm>
            <a:off x="9022642" y="5991576"/>
            <a:ext cx="880534" cy="64346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End</a:t>
            </a:r>
          </a:p>
        </p:txBody>
      </p:sp>
      <p:cxnSp>
        <p:nvCxnSpPr>
          <p:cNvPr id="21" name="Straight Arrow Connector 20">
            <a:extLst>
              <a:ext uri="{FF2B5EF4-FFF2-40B4-BE49-F238E27FC236}">
                <a16:creationId xmlns:a16="http://schemas.microsoft.com/office/drawing/2014/main" id="{3DDCC388-C189-5D41-82B7-6F3077459B59}"/>
              </a:ext>
            </a:extLst>
          </p:cNvPr>
          <p:cNvCxnSpPr>
            <a:stCxn id="5" idx="4"/>
            <a:endCxn id="7" idx="0"/>
          </p:cNvCxnSpPr>
          <p:nvPr/>
        </p:nvCxnSpPr>
        <p:spPr>
          <a:xfrm>
            <a:off x="5667021" y="1332090"/>
            <a:ext cx="0" cy="392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646E58D3-C41E-AA47-9C8A-408C143A6B9A}"/>
              </a:ext>
            </a:extLst>
          </p:cNvPr>
          <p:cNvCxnSpPr>
            <a:stCxn id="7" idx="4"/>
          </p:cNvCxnSpPr>
          <p:nvPr/>
        </p:nvCxnSpPr>
        <p:spPr>
          <a:xfrm flipH="1">
            <a:off x="5667020" y="2306107"/>
            <a:ext cx="1" cy="2928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8F5A705E-E0AA-2144-A762-1B592DF6587F}"/>
              </a:ext>
            </a:extLst>
          </p:cNvPr>
          <p:cNvCxnSpPr>
            <a:endCxn id="8" idx="0"/>
          </p:cNvCxnSpPr>
          <p:nvPr/>
        </p:nvCxnSpPr>
        <p:spPr>
          <a:xfrm>
            <a:off x="2119487" y="2598916"/>
            <a:ext cx="1" cy="290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95B7D8FC-0962-3F4B-A767-7716ECC0EB68}"/>
              </a:ext>
            </a:extLst>
          </p:cNvPr>
          <p:cNvCxnSpPr>
            <a:endCxn id="9" idx="0"/>
          </p:cNvCxnSpPr>
          <p:nvPr/>
        </p:nvCxnSpPr>
        <p:spPr>
          <a:xfrm>
            <a:off x="9903176" y="2598916"/>
            <a:ext cx="1" cy="290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Elbow Connector 28">
            <a:extLst>
              <a:ext uri="{FF2B5EF4-FFF2-40B4-BE49-F238E27FC236}">
                <a16:creationId xmlns:a16="http://schemas.microsoft.com/office/drawing/2014/main" id="{D83744D6-78AB-6C40-9687-0F85C4DE8ADD}"/>
              </a:ext>
            </a:extLst>
          </p:cNvPr>
          <p:cNvCxnSpPr>
            <a:stCxn id="8" idx="6"/>
          </p:cNvCxnSpPr>
          <p:nvPr/>
        </p:nvCxnSpPr>
        <p:spPr>
          <a:xfrm>
            <a:off x="3316110" y="3180295"/>
            <a:ext cx="169337" cy="64346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1" name="Elbow Connector 30">
            <a:extLst>
              <a:ext uri="{FF2B5EF4-FFF2-40B4-BE49-F238E27FC236}">
                <a16:creationId xmlns:a16="http://schemas.microsoft.com/office/drawing/2014/main" id="{AA109C75-444F-EA45-B724-110CE9B59C37}"/>
              </a:ext>
            </a:extLst>
          </p:cNvPr>
          <p:cNvCxnSpPr>
            <a:stCxn id="9" idx="2"/>
          </p:cNvCxnSpPr>
          <p:nvPr/>
        </p:nvCxnSpPr>
        <p:spPr>
          <a:xfrm rot="10800000" flipV="1">
            <a:off x="8410222" y="3180295"/>
            <a:ext cx="296332" cy="64346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606D0132-4B0D-1147-B9F3-F006CB0D38AB}"/>
              </a:ext>
            </a:extLst>
          </p:cNvPr>
          <p:cNvCxnSpPr>
            <a:endCxn id="13" idx="0"/>
          </p:cNvCxnSpPr>
          <p:nvPr/>
        </p:nvCxnSpPr>
        <p:spPr>
          <a:xfrm>
            <a:off x="5868810" y="3849867"/>
            <a:ext cx="23988" cy="411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9F8D8150-35FC-7B44-AB2E-795B70C35AB9}"/>
              </a:ext>
            </a:extLst>
          </p:cNvPr>
          <p:cNvCxnSpPr>
            <a:stCxn id="13" idx="4"/>
            <a:endCxn id="15" idx="0"/>
          </p:cNvCxnSpPr>
          <p:nvPr/>
        </p:nvCxnSpPr>
        <p:spPr>
          <a:xfrm>
            <a:off x="5892798" y="4821767"/>
            <a:ext cx="0" cy="3294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A5DF92B5-2F18-5448-AABF-E0D55046E0D1}"/>
              </a:ext>
            </a:extLst>
          </p:cNvPr>
          <p:cNvCxnSpPr>
            <a:stCxn id="15" idx="4"/>
            <a:endCxn id="14" idx="0"/>
          </p:cNvCxnSpPr>
          <p:nvPr/>
        </p:nvCxnSpPr>
        <p:spPr>
          <a:xfrm>
            <a:off x="5892798" y="5711470"/>
            <a:ext cx="0" cy="3153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368E13CC-AE6C-1D41-A4B6-120E95FCB13A}"/>
              </a:ext>
            </a:extLst>
          </p:cNvPr>
          <p:cNvCxnSpPr>
            <a:stCxn id="14" idx="6"/>
            <a:endCxn id="16" idx="2"/>
          </p:cNvCxnSpPr>
          <p:nvPr/>
        </p:nvCxnSpPr>
        <p:spPr>
          <a:xfrm>
            <a:off x="7315198" y="6306955"/>
            <a:ext cx="1707444" cy="6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4137D438-4CFF-494D-812F-F2A02DFD0D79}"/>
              </a:ext>
            </a:extLst>
          </p:cNvPr>
          <p:cNvCxnSpPr>
            <a:stCxn id="4" idx="4"/>
            <a:endCxn id="5" idx="0"/>
          </p:cNvCxnSpPr>
          <p:nvPr/>
        </p:nvCxnSpPr>
        <p:spPr>
          <a:xfrm>
            <a:off x="5667021" y="639059"/>
            <a:ext cx="0" cy="1963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A33B5CDB-CD05-BB46-B1B2-1CC42F4A5BD1}"/>
              </a:ext>
            </a:extLst>
          </p:cNvPr>
          <p:cNvSpPr txBox="1"/>
          <p:nvPr/>
        </p:nvSpPr>
        <p:spPr>
          <a:xfrm>
            <a:off x="835378" y="462844"/>
            <a:ext cx="2246489" cy="646331"/>
          </a:xfrm>
          <a:prstGeom prst="rect">
            <a:avLst/>
          </a:prstGeom>
          <a:noFill/>
        </p:spPr>
        <p:txBody>
          <a:bodyPr wrap="square" rtlCol="0">
            <a:spAutoFit/>
          </a:bodyPr>
          <a:lstStyle/>
          <a:p>
            <a:r>
              <a:rPr lang="en-US" dirty="0"/>
              <a:t>Play-Data Activity Diagram</a:t>
            </a:r>
          </a:p>
        </p:txBody>
      </p:sp>
    </p:spTree>
    <p:extLst>
      <p:ext uri="{BB962C8B-B14F-4D97-AF65-F5344CB8AC3E}">
        <p14:creationId xmlns:p14="http://schemas.microsoft.com/office/powerpoint/2010/main" val="2469141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screenshot of a cell phone&#10;&#10;Description automatically generated">
            <a:extLst>
              <a:ext uri="{FF2B5EF4-FFF2-40B4-BE49-F238E27FC236}">
                <a16:creationId xmlns:a16="http://schemas.microsoft.com/office/drawing/2014/main" id="{6BFF4DB6-412E-AD41-A36D-98E97BA4F771}"/>
              </a:ext>
            </a:extLst>
          </p:cNvPr>
          <p:cNvPicPr>
            <a:picLocks noChangeAspect="1"/>
          </p:cNvPicPr>
          <p:nvPr/>
        </p:nvPicPr>
        <p:blipFill>
          <a:blip r:embed="rId2"/>
          <a:stretch>
            <a:fillRect/>
          </a:stretch>
        </p:blipFill>
        <p:spPr>
          <a:xfrm>
            <a:off x="310089" y="1754634"/>
            <a:ext cx="2513189" cy="1397333"/>
          </a:xfrm>
          <a:prstGeom prst="rect">
            <a:avLst/>
          </a:prstGeom>
        </p:spPr>
      </p:pic>
      <p:cxnSp>
        <p:nvCxnSpPr>
          <p:cNvPr id="22" name="Straight Arrow Connector 21">
            <a:extLst>
              <a:ext uri="{FF2B5EF4-FFF2-40B4-BE49-F238E27FC236}">
                <a16:creationId xmlns:a16="http://schemas.microsoft.com/office/drawing/2014/main" id="{F7F38CBB-0395-C342-824F-1C5ECD6EE80F}"/>
              </a:ext>
            </a:extLst>
          </p:cNvPr>
          <p:cNvCxnSpPr>
            <a:stCxn id="15" idx="3"/>
            <a:endCxn id="16" idx="2"/>
          </p:cNvCxnSpPr>
          <p:nvPr/>
        </p:nvCxnSpPr>
        <p:spPr>
          <a:xfrm>
            <a:off x="2823278" y="2453301"/>
            <a:ext cx="8509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895ED68-5917-2740-A6AE-BD2610BF4CE4}"/>
              </a:ext>
            </a:extLst>
          </p:cNvPr>
          <p:cNvCxnSpPr>
            <a:stCxn id="15" idx="2"/>
            <a:endCxn id="19" idx="2"/>
          </p:cNvCxnSpPr>
          <p:nvPr/>
        </p:nvCxnSpPr>
        <p:spPr>
          <a:xfrm rot="16200000" flipH="1">
            <a:off x="2137864" y="2580787"/>
            <a:ext cx="1117889" cy="22602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74F761C4-D745-634E-9C97-0675B8805E10}"/>
              </a:ext>
            </a:extLst>
          </p:cNvPr>
          <p:cNvGrpSpPr/>
          <p:nvPr/>
        </p:nvGrpSpPr>
        <p:grpSpPr>
          <a:xfrm>
            <a:off x="3826932" y="3660256"/>
            <a:ext cx="3714046" cy="1219200"/>
            <a:chOff x="3826932" y="4090189"/>
            <a:chExt cx="3714046" cy="1219200"/>
          </a:xfrm>
        </p:grpSpPr>
        <p:sp>
          <p:nvSpPr>
            <p:cNvPr id="19" name="Oval 18">
              <a:extLst>
                <a:ext uri="{FF2B5EF4-FFF2-40B4-BE49-F238E27FC236}">
                  <a16:creationId xmlns:a16="http://schemas.microsoft.com/office/drawing/2014/main" id="{58CBC6D5-D1F8-2C43-AA4E-3E5F247B762E}"/>
                </a:ext>
              </a:extLst>
            </p:cNvPr>
            <p:cNvSpPr/>
            <p:nvPr/>
          </p:nvSpPr>
          <p:spPr>
            <a:xfrm>
              <a:off x="3826932" y="4090189"/>
              <a:ext cx="1444978" cy="1219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Define ML Models</a:t>
              </a:r>
            </a:p>
          </p:txBody>
        </p:sp>
        <p:sp>
          <p:nvSpPr>
            <p:cNvPr id="20" name="Oval 19">
              <a:extLst>
                <a:ext uri="{FF2B5EF4-FFF2-40B4-BE49-F238E27FC236}">
                  <a16:creationId xmlns:a16="http://schemas.microsoft.com/office/drawing/2014/main" id="{52C82811-F492-104E-A7E6-EB798D4C04F2}"/>
                </a:ext>
              </a:extLst>
            </p:cNvPr>
            <p:cNvSpPr/>
            <p:nvPr/>
          </p:nvSpPr>
          <p:spPr>
            <a:xfrm>
              <a:off x="6096000" y="4090189"/>
              <a:ext cx="1444978" cy="1219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Produce ML Outputs</a:t>
              </a:r>
            </a:p>
          </p:txBody>
        </p:sp>
        <p:cxnSp>
          <p:nvCxnSpPr>
            <p:cNvPr id="30" name="Straight Arrow Connector 29">
              <a:extLst>
                <a:ext uri="{FF2B5EF4-FFF2-40B4-BE49-F238E27FC236}">
                  <a16:creationId xmlns:a16="http://schemas.microsoft.com/office/drawing/2014/main" id="{29F5664F-80A3-0D45-BB11-EADAC664858C}"/>
                </a:ext>
              </a:extLst>
            </p:cNvPr>
            <p:cNvCxnSpPr>
              <a:cxnSpLocks/>
              <a:stCxn id="19" idx="6"/>
              <a:endCxn id="20" idx="2"/>
            </p:cNvCxnSpPr>
            <p:nvPr/>
          </p:nvCxnSpPr>
          <p:spPr>
            <a:xfrm>
              <a:off x="5271910" y="4699789"/>
              <a:ext cx="8240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8AB7C9FB-C990-0945-A1BF-D99B45773A75}"/>
              </a:ext>
            </a:extLst>
          </p:cNvPr>
          <p:cNvGrpSpPr/>
          <p:nvPr/>
        </p:nvGrpSpPr>
        <p:grpSpPr>
          <a:xfrm>
            <a:off x="3674178" y="1708857"/>
            <a:ext cx="6288621" cy="1488888"/>
            <a:chOff x="3672417" y="2126545"/>
            <a:chExt cx="6288621" cy="1488888"/>
          </a:xfrm>
        </p:grpSpPr>
        <p:sp>
          <p:nvSpPr>
            <p:cNvPr id="16" name="Oval 15">
              <a:extLst>
                <a:ext uri="{FF2B5EF4-FFF2-40B4-BE49-F238E27FC236}">
                  <a16:creationId xmlns:a16="http://schemas.microsoft.com/office/drawing/2014/main" id="{F55B365E-CEBF-A546-AD56-8468192B0CD8}"/>
                </a:ext>
              </a:extLst>
            </p:cNvPr>
            <p:cNvSpPr/>
            <p:nvPr/>
          </p:nvSpPr>
          <p:spPr>
            <a:xfrm>
              <a:off x="3672417" y="2261390"/>
              <a:ext cx="1320800" cy="1219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Analyze</a:t>
              </a:r>
            </a:p>
          </p:txBody>
        </p:sp>
        <p:sp>
          <p:nvSpPr>
            <p:cNvPr id="17" name="Oval 16">
              <a:extLst>
                <a:ext uri="{FF2B5EF4-FFF2-40B4-BE49-F238E27FC236}">
                  <a16:creationId xmlns:a16="http://schemas.microsoft.com/office/drawing/2014/main" id="{14F26970-5D7B-C843-8F1D-68105A426190}"/>
                </a:ext>
              </a:extLst>
            </p:cNvPr>
            <p:cNvSpPr/>
            <p:nvPr/>
          </p:nvSpPr>
          <p:spPr>
            <a:xfrm>
              <a:off x="8516060" y="2253713"/>
              <a:ext cx="1444978" cy="1219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Visualize</a:t>
              </a:r>
            </a:p>
          </p:txBody>
        </p:sp>
        <p:sp>
          <p:nvSpPr>
            <p:cNvPr id="18" name="Oval 17">
              <a:extLst>
                <a:ext uri="{FF2B5EF4-FFF2-40B4-BE49-F238E27FC236}">
                  <a16:creationId xmlns:a16="http://schemas.microsoft.com/office/drawing/2014/main" id="{ADB4F12E-ECB1-C445-8932-B0FC773716C1}"/>
                </a:ext>
              </a:extLst>
            </p:cNvPr>
            <p:cNvSpPr/>
            <p:nvPr/>
          </p:nvSpPr>
          <p:spPr>
            <a:xfrm>
              <a:off x="5689602" y="2126545"/>
              <a:ext cx="1952978" cy="148888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Define Visualization  Models</a:t>
              </a:r>
            </a:p>
          </p:txBody>
        </p:sp>
        <p:cxnSp>
          <p:nvCxnSpPr>
            <p:cNvPr id="25" name="Straight Arrow Connector 24">
              <a:extLst>
                <a:ext uri="{FF2B5EF4-FFF2-40B4-BE49-F238E27FC236}">
                  <a16:creationId xmlns:a16="http://schemas.microsoft.com/office/drawing/2014/main" id="{67B6E288-4286-814E-AFC9-7E6ABB321C40}"/>
                </a:ext>
              </a:extLst>
            </p:cNvPr>
            <p:cNvCxnSpPr>
              <a:stCxn id="16" idx="6"/>
              <a:endCxn id="18" idx="2"/>
            </p:cNvCxnSpPr>
            <p:nvPr/>
          </p:nvCxnSpPr>
          <p:spPr>
            <a:xfrm flipV="1">
              <a:off x="4993217" y="2870989"/>
              <a:ext cx="6963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256BDE-FD13-9249-9289-5009679D4873}"/>
                </a:ext>
              </a:extLst>
            </p:cNvPr>
            <p:cNvCxnSpPr>
              <a:cxnSpLocks/>
              <a:stCxn id="18" idx="6"/>
              <a:endCxn id="17" idx="2"/>
            </p:cNvCxnSpPr>
            <p:nvPr/>
          </p:nvCxnSpPr>
          <p:spPr>
            <a:xfrm flipV="1">
              <a:off x="7642580" y="2863313"/>
              <a:ext cx="873480" cy="7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6" name="Rounded Rectangle 35">
            <a:extLst>
              <a:ext uri="{FF2B5EF4-FFF2-40B4-BE49-F238E27FC236}">
                <a16:creationId xmlns:a16="http://schemas.microsoft.com/office/drawing/2014/main" id="{5F1387D4-9677-0941-A595-A5DF2BC4844C}"/>
              </a:ext>
            </a:extLst>
          </p:cNvPr>
          <p:cNvSpPr/>
          <p:nvPr/>
        </p:nvSpPr>
        <p:spPr>
          <a:xfrm>
            <a:off x="3751435" y="217812"/>
            <a:ext cx="1166285" cy="1117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Engineer</a:t>
            </a:r>
          </a:p>
        </p:txBody>
      </p:sp>
      <p:sp>
        <p:nvSpPr>
          <p:cNvPr id="37" name="Rounded Rectangle 36">
            <a:extLst>
              <a:ext uri="{FF2B5EF4-FFF2-40B4-BE49-F238E27FC236}">
                <a16:creationId xmlns:a16="http://schemas.microsoft.com/office/drawing/2014/main" id="{C575C8EA-4193-0D45-A107-792417E3080C}"/>
              </a:ext>
            </a:extLst>
          </p:cNvPr>
          <p:cNvSpPr/>
          <p:nvPr/>
        </p:nvSpPr>
        <p:spPr>
          <a:xfrm>
            <a:off x="3966278" y="5387746"/>
            <a:ext cx="1166285" cy="1117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Scientist</a:t>
            </a:r>
          </a:p>
        </p:txBody>
      </p:sp>
      <p:cxnSp>
        <p:nvCxnSpPr>
          <p:cNvPr id="43" name="Straight Arrow Connector 42">
            <a:extLst>
              <a:ext uri="{FF2B5EF4-FFF2-40B4-BE49-F238E27FC236}">
                <a16:creationId xmlns:a16="http://schemas.microsoft.com/office/drawing/2014/main" id="{90B63DE6-BB80-4743-9F62-2B4F4C17A1E5}"/>
              </a:ext>
            </a:extLst>
          </p:cNvPr>
          <p:cNvCxnSpPr>
            <a:stCxn id="36" idx="2"/>
            <a:endCxn id="16" idx="0"/>
          </p:cNvCxnSpPr>
          <p:nvPr/>
        </p:nvCxnSpPr>
        <p:spPr>
          <a:xfrm>
            <a:off x="4334578" y="1335412"/>
            <a:ext cx="0" cy="508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4B0E6FF-287E-944A-B4D3-B0AF61B8359A}"/>
              </a:ext>
            </a:extLst>
          </p:cNvPr>
          <p:cNvCxnSpPr>
            <a:stCxn id="37" idx="0"/>
            <a:endCxn id="19" idx="4"/>
          </p:cNvCxnSpPr>
          <p:nvPr/>
        </p:nvCxnSpPr>
        <p:spPr>
          <a:xfrm flipV="1">
            <a:off x="4549421" y="4879456"/>
            <a:ext cx="0" cy="508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6A14A40-1F00-8249-A015-ED38900E76F2}"/>
              </a:ext>
            </a:extLst>
          </p:cNvPr>
          <p:cNvSpPr txBox="1"/>
          <p:nvPr/>
        </p:nvSpPr>
        <p:spPr>
          <a:xfrm>
            <a:off x="462845" y="435804"/>
            <a:ext cx="2460978" cy="646331"/>
          </a:xfrm>
          <a:prstGeom prst="rect">
            <a:avLst/>
          </a:prstGeom>
          <a:noFill/>
        </p:spPr>
        <p:txBody>
          <a:bodyPr wrap="square" rtlCol="0">
            <a:spAutoFit/>
          </a:bodyPr>
          <a:lstStyle/>
          <a:p>
            <a:r>
              <a:rPr lang="en-US" dirty="0"/>
              <a:t>Play-Data: Data Flow Diagram</a:t>
            </a:r>
          </a:p>
        </p:txBody>
      </p:sp>
    </p:spTree>
    <p:extLst>
      <p:ext uri="{BB962C8B-B14F-4D97-AF65-F5344CB8AC3E}">
        <p14:creationId xmlns:p14="http://schemas.microsoft.com/office/powerpoint/2010/main" val="120197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D18D1-A433-314C-9CFC-2E86311175BA}"/>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Problem Statement</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5097481-B9F8-B345-B25A-6E63DC3D540D}"/>
              </a:ext>
            </a:extLst>
          </p:cNvPr>
          <p:cNvSpPr>
            <a:spLocks noGrp="1"/>
          </p:cNvSpPr>
          <p:nvPr>
            <p:ph idx="1"/>
          </p:nvPr>
        </p:nvSpPr>
        <p:spPr>
          <a:xfrm>
            <a:off x="4976031" y="963877"/>
            <a:ext cx="6377769" cy="4930246"/>
          </a:xfrm>
        </p:spPr>
        <p:txBody>
          <a:bodyPr anchor="ctr">
            <a:normAutofit/>
          </a:bodyPr>
          <a:lstStyle/>
          <a:p>
            <a:r>
              <a:rPr lang="en-US" sz="2000"/>
              <a:t>Data Scientists, Machine Learning Engineers, Data Engineers, Researchers and Students need a tool to understand the data, do the pre-processing of the data and visualize the data.</a:t>
            </a:r>
          </a:p>
          <a:p>
            <a:r>
              <a:rPr lang="en-US" sz="2000"/>
              <a:t>There are a lot of libraries which provide data visualization but there is a need of automation in visualization.</a:t>
            </a:r>
          </a:p>
          <a:p>
            <a:r>
              <a:rPr lang="en-US" sz="2000"/>
              <a:t>Automation here should mean to do pre-processing of data types of the column of the data(if csv type) or attributes(if json files), pre-processing of statistical features like quartiles, standard deviation, skewness, mean , max, etc</a:t>
            </a:r>
          </a:p>
          <a:p>
            <a:r>
              <a:rPr lang="en-US" sz="2000"/>
              <a:t>Play Data is a tool which aids these people to do that and let them freely decide which algorithm can be applied to the data with the help of statistics and visualizations.</a:t>
            </a:r>
          </a:p>
        </p:txBody>
      </p:sp>
      <p:pic>
        <p:nvPicPr>
          <p:cNvPr id="5" name="Picture 4" descr="A close up of a sign&#10;&#10;Description automatically generated">
            <a:extLst>
              <a:ext uri="{FF2B5EF4-FFF2-40B4-BE49-F238E27FC236}">
                <a16:creationId xmlns:a16="http://schemas.microsoft.com/office/drawing/2014/main" id="{A5965DD3-87C5-9641-A5D8-70F76E929650}"/>
              </a:ext>
            </a:extLst>
          </p:cNvPr>
          <p:cNvPicPr>
            <a:picLocks noChangeAspect="1"/>
          </p:cNvPicPr>
          <p:nvPr/>
        </p:nvPicPr>
        <p:blipFill>
          <a:blip r:embed="rId2"/>
          <a:stretch>
            <a:fillRect/>
          </a:stretch>
        </p:blipFill>
        <p:spPr>
          <a:xfrm>
            <a:off x="11054939" y="320040"/>
            <a:ext cx="815497" cy="815497"/>
          </a:xfrm>
          <a:prstGeom prst="rect">
            <a:avLst/>
          </a:prstGeom>
        </p:spPr>
      </p:pic>
    </p:spTree>
    <p:extLst>
      <p:ext uri="{BB962C8B-B14F-4D97-AF65-F5344CB8AC3E}">
        <p14:creationId xmlns:p14="http://schemas.microsoft.com/office/powerpoint/2010/main" val="126179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453CC9-65A7-0745-ACDF-538FC17E4118}"/>
              </a:ext>
            </a:extLst>
          </p:cNvPr>
          <p:cNvSpPr>
            <a:spLocks noGrp="1"/>
          </p:cNvSpPr>
          <p:nvPr>
            <p:ph type="title"/>
          </p:nvPr>
        </p:nvSpPr>
        <p:spPr>
          <a:xfrm>
            <a:off x="7859437" y="957695"/>
            <a:ext cx="3494362" cy="4930246"/>
          </a:xfrm>
        </p:spPr>
        <p:txBody>
          <a:bodyPr>
            <a:normAutofit/>
          </a:bodyPr>
          <a:lstStyle/>
          <a:p>
            <a:pPr algn="r"/>
            <a:r>
              <a:rPr lang="en-US">
                <a:solidFill>
                  <a:schemeClr val="accent1"/>
                </a:solidFill>
              </a:rPr>
              <a:t>Idea of the Project</a:t>
            </a:r>
          </a:p>
        </p:txBody>
      </p:sp>
      <p:sp>
        <p:nvSpPr>
          <p:cNvPr id="3" name="Content Placeholder 2">
            <a:extLst>
              <a:ext uri="{FF2B5EF4-FFF2-40B4-BE49-F238E27FC236}">
                <a16:creationId xmlns:a16="http://schemas.microsoft.com/office/drawing/2014/main" id="{AAC73945-C0FA-FC49-97B0-71F1BCB74A35}"/>
              </a:ext>
            </a:extLst>
          </p:cNvPr>
          <p:cNvSpPr>
            <a:spLocks noGrp="1"/>
          </p:cNvSpPr>
          <p:nvPr>
            <p:ph idx="1"/>
          </p:nvPr>
        </p:nvSpPr>
        <p:spPr>
          <a:xfrm>
            <a:off x="857266" y="963877"/>
            <a:ext cx="6377769" cy="4930246"/>
          </a:xfrm>
        </p:spPr>
        <p:txBody>
          <a:bodyPr anchor="ctr">
            <a:normAutofit/>
          </a:bodyPr>
          <a:lstStyle/>
          <a:p>
            <a:r>
              <a:rPr lang="en-US" sz="2000"/>
              <a:t>This Application will try to visualize the Data by deciding on it's own, which visualization is best suitable for the data depending on factors like ordinal or categorical and size of the data. Five Point Statistical Summary will be Provided along with the Box plot to mention and showcase the outliers in the data. Also SQL commands will also be accepted and piped to the graphs.</a:t>
            </a:r>
          </a:p>
          <a:p>
            <a:r>
              <a:rPr lang="en-US" sz="2000"/>
              <a:t>Other features would include the integration of API from the internet, so that people can work on time series data as well.</a:t>
            </a:r>
          </a:p>
          <a:p>
            <a:r>
              <a:rPr lang="en-US" sz="2000"/>
              <a:t>Statistical Summary will contain skewness, various quartiles, percentile,etc. Data will be accepted as input in JSON or CSV format. JSON format might require assisted understanding of data as nesting in json may not be understood very well by the algorithm itself as compared to tabular data in csv.</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8571" y="2209249"/>
            <a:ext cx="0" cy="2506648"/>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sign&#10;&#10;Description automatically generated">
            <a:extLst>
              <a:ext uri="{FF2B5EF4-FFF2-40B4-BE49-F238E27FC236}">
                <a16:creationId xmlns:a16="http://schemas.microsoft.com/office/drawing/2014/main" id="{31DC8EE5-1A1F-7947-A496-1C7617DCA37C}"/>
              </a:ext>
            </a:extLst>
          </p:cNvPr>
          <p:cNvPicPr>
            <a:picLocks noChangeAspect="1"/>
          </p:cNvPicPr>
          <p:nvPr/>
        </p:nvPicPr>
        <p:blipFill>
          <a:blip r:embed="rId2"/>
          <a:stretch>
            <a:fillRect/>
          </a:stretch>
        </p:blipFill>
        <p:spPr>
          <a:xfrm>
            <a:off x="11054939" y="320040"/>
            <a:ext cx="815497" cy="815497"/>
          </a:xfrm>
          <a:prstGeom prst="rect">
            <a:avLst/>
          </a:prstGeom>
        </p:spPr>
      </p:pic>
    </p:spTree>
    <p:extLst>
      <p:ext uri="{BB962C8B-B14F-4D97-AF65-F5344CB8AC3E}">
        <p14:creationId xmlns:p14="http://schemas.microsoft.com/office/powerpoint/2010/main" val="2186616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57370E-21D1-9047-9D09-C5EF59161DA0}"/>
              </a:ext>
            </a:extLst>
          </p:cNvPr>
          <p:cNvSpPr>
            <a:spLocks noGrp="1"/>
          </p:cNvSpPr>
          <p:nvPr>
            <p:ph type="title"/>
          </p:nvPr>
        </p:nvSpPr>
        <p:spPr>
          <a:xfrm>
            <a:off x="7859437" y="957695"/>
            <a:ext cx="3494362" cy="4930246"/>
          </a:xfrm>
        </p:spPr>
        <p:txBody>
          <a:bodyPr>
            <a:normAutofit/>
          </a:bodyPr>
          <a:lstStyle/>
          <a:p>
            <a:pPr algn="r"/>
            <a:r>
              <a:rPr lang="en-US">
                <a:solidFill>
                  <a:schemeClr val="accent1"/>
                </a:solidFill>
              </a:rPr>
              <a:t>Technologies Used:</a:t>
            </a:r>
          </a:p>
        </p:txBody>
      </p:sp>
      <p:sp>
        <p:nvSpPr>
          <p:cNvPr id="3" name="Content Placeholder 2">
            <a:extLst>
              <a:ext uri="{FF2B5EF4-FFF2-40B4-BE49-F238E27FC236}">
                <a16:creationId xmlns:a16="http://schemas.microsoft.com/office/drawing/2014/main" id="{4548DE84-10B7-5340-B684-8251F60E9DCE}"/>
              </a:ext>
            </a:extLst>
          </p:cNvPr>
          <p:cNvSpPr>
            <a:spLocks noGrp="1"/>
          </p:cNvSpPr>
          <p:nvPr>
            <p:ph idx="1"/>
          </p:nvPr>
        </p:nvSpPr>
        <p:spPr>
          <a:xfrm>
            <a:off x="857266" y="963877"/>
            <a:ext cx="6377769" cy="4930246"/>
          </a:xfrm>
        </p:spPr>
        <p:txBody>
          <a:bodyPr anchor="ctr">
            <a:normAutofit/>
          </a:bodyPr>
          <a:lstStyle/>
          <a:p>
            <a:r>
              <a:rPr lang="en-US" sz="2400" b="1"/>
              <a:t>Python</a:t>
            </a:r>
            <a:r>
              <a:rPr lang="en-US" sz="2400"/>
              <a:t>: This programming language is selected because of presence of various machine learning libraries like scikit learn, pandas,  numpy, etc.</a:t>
            </a:r>
          </a:p>
          <a:p>
            <a:r>
              <a:rPr lang="en-US" sz="2400" b="1"/>
              <a:t>Dash by Plotly</a:t>
            </a:r>
            <a:r>
              <a:rPr lang="en-US" sz="2400"/>
              <a:t>: This is a Python based framework, which is used to plot data in various kinds of graphs on the browser, with providing classes to handle the javascript,html and css without writing any code in them.</a:t>
            </a:r>
          </a:p>
          <a:p>
            <a:r>
              <a:rPr lang="en-US" sz="2400" b="1"/>
              <a:t>Flask/Django</a:t>
            </a:r>
            <a:r>
              <a:rPr lang="en-US" sz="2400"/>
              <a:t>: A framework, to host web pages with  Python in the Backend.</a:t>
            </a:r>
          </a:p>
          <a:p>
            <a:r>
              <a:rPr lang="en-US" sz="2400" b="1"/>
              <a:t>Various Machine learning libraries</a:t>
            </a:r>
            <a:r>
              <a:rPr lang="en-US" sz="2400"/>
              <a:t>: Pandas, Numpy, Scikit-learn, etc</a:t>
            </a:r>
          </a:p>
        </p:txBody>
      </p:sp>
      <p:cxnSp>
        <p:nvCxnSpPr>
          <p:cNvPr id="19" name="Straight Connector 18">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8571" y="2209249"/>
            <a:ext cx="0" cy="2506648"/>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a sign&#10;&#10;Description automatically generated">
            <a:extLst>
              <a:ext uri="{FF2B5EF4-FFF2-40B4-BE49-F238E27FC236}">
                <a16:creationId xmlns:a16="http://schemas.microsoft.com/office/drawing/2014/main" id="{575711FA-3415-3940-862E-8A61B5F0A2D1}"/>
              </a:ext>
            </a:extLst>
          </p:cNvPr>
          <p:cNvPicPr>
            <a:picLocks noChangeAspect="1"/>
          </p:cNvPicPr>
          <p:nvPr/>
        </p:nvPicPr>
        <p:blipFill>
          <a:blip r:embed="rId2"/>
          <a:stretch>
            <a:fillRect/>
          </a:stretch>
        </p:blipFill>
        <p:spPr>
          <a:xfrm>
            <a:off x="11070884" y="320040"/>
            <a:ext cx="815497" cy="815497"/>
          </a:xfrm>
          <a:prstGeom prst="rect">
            <a:avLst/>
          </a:prstGeom>
        </p:spPr>
      </p:pic>
    </p:spTree>
    <p:extLst>
      <p:ext uri="{BB962C8B-B14F-4D97-AF65-F5344CB8AC3E}">
        <p14:creationId xmlns:p14="http://schemas.microsoft.com/office/powerpoint/2010/main" val="2397942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857FD-552F-4843-9A9B-1F2314A29B68}"/>
              </a:ext>
            </a:extLst>
          </p:cNvPr>
          <p:cNvSpPr>
            <a:spLocks noGrp="1"/>
          </p:cNvSpPr>
          <p:nvPr>
            <p:ph type="title"/>
          </p:nvPr>
        </p:nvSpPr>
        <p:spPr>
          <a:xfrm>
            <a:off x="838200" y="365125"/>
            <a:ext cx="10515600" cy="1325563"/>
          </a:xfrm>
        </p:spPr>
        <p:txBody>
          <a:bodyPr>
            <a:normAutofit/>
          </a:bodyPr>
          <a:lstStyle/>
          <a:p>
            <a:r>
              <a:rPr lang="en-US" dirty="0"/>
              <a:t>Working of the Project</a:t>
            </a:r>
          </a:p>
        </p:txBody>
      </p:sp>
      <p:graphicFrame>
        <p:nvGraphicFramePr>
          <p:cNvPr id="5" name="Content Placeholder 2">
            <a:extLst>
              <a:ext uri="{FF2B5EF4-FFF2-40B4-BE49-F238E27FC236}">
                <a16:creationId xmlns:a16="http://schemas.microsoft.com/office/drawing/2014/main" id="{A8752819-E759-4F85-8F14-380BE9996532}"/>
              </a:ext>
            </a:extLst>
          </p:cNvPr>
          <p:cNvGraphicFramePr>
            <a:graphicFrameLocks noGrp="1"/>
          </p:cNvGraphicFramePr>
          <p:nvPr>
            <p:ph idx="1"/>
            <p:extLst>
              <p:ext uri="{D42A27DB-BD31-4B8C-83A1-F6EECF244321}">
                <p14:modId xmlns:p14="http://schemas.microsoft.com/office/powerpoint/2010/main" val="3500924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lose up of a sign&#10;&#10;Description automatically generated">
            <a:extLst>
              <a:ext uri="{FF2B5EF4-FFF2-40B4-BE49-F238E27FC236}">
                <a16:creationId xmlns:a16="http://schemas.microsoft.com/office/drawing/2014/main" id="{466907B0-7821-4E42-92FE-B15F832E7817}"/>
              </a:ext>
            </a:extLst>
          </p:cNvPr>
          <p:cNvPicPr>
            <a:picLocks noChangeAspect="1"/>
          </p:cNvPicPr>
          <p:nvPr/>
        </p:nvPicPr>
        <p:blipFill>
          <a:blip r:embed="rId7"/>
          <a:stretch>
            <a:fillRect/>
          </a:stretch>
        </p:blipFill>
        <p:spPr>
          <a:xfrm>
            <a:off x="11054939" y="320040"/>
            <a:ext cx="815497" cy="815497"/>
          </a:xfrm>
          <a:prstGeom prst="rect">
            <a:avLst/>
          </a:prstGeom>
        </p:spPr>
      </p:pic>
    </p:spTree>
    <p:extLst>
      <p:ext uri="{BB962C8B-B14F-4D97-AF65-F5344CB8AC3E}">
        <p14:creationId xmlns:p14="http://schemas.microsoft.com/office/powerpoint/2010/main" val="865837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9DA2F-D32B-A24C-A9CB-A93D3D9FAC39}"/>
              </a:ext>
            </a:extLst>
          </p:cNvPr>
          <p:cNvSpPr>
            <a:spLocks noGrp="1"/>
          </p:cNvSpPr>
          <p:nvPr>
            <p:ph type="title"/>
          </p:nvPr>
        </p:nvSpPr>
        <p:spPr>
          <a:xfrm>
            <a:off x="121508" y="-104431"/>
            <a:ext cx="10515600" cy="1325563"/>
          </a:xfrm>
        </p:spPr>
        <p:txBody>
          <a:bodyPr/>
          <a:lstStyle/>
          <a:p>
            <a:r>
              <a:rPr lang="en-US" dirty="0"/>
              <a:t>Screenshot of Few Test Cases:</a:t>
            </a:r>
          </a:p>
        </p:txBody>
      </p:sp>
      <p:pic>
        <p:nvPicPr>
          <p:cNvPr id="5" name="Content Placeholder 4" descr="A screenshot of a social media post&#10;&#10;Description automatically generated">
            <a:extLst>
              <a:ext uri="{FF2B5EF4-FFF2-40B4-BE49-F238E27FC236}">
                <a16:creationId xmlns:a16="http://schemas.microsoft.com/office/drawing/2014/main" id="{33C1BE91-12A2-294F-86CF-B574C107C0C1}"/>
              </a:ext>
            </a:extLst>
          </p:cNvPr>
          <p:cNvPicPr>
            <a:picLocks noGrp="1" noChangeAspect="1"/>
          </p:cNvPicPr>
          <p:nvPr>
            <p:ph idx="1"/>
          </p:nvPr>
        </p:nvPicPr>
        <p:blipFill>
          <a:blip r:embed="rId2"/>
          <a:stretch>
            <a:fillRect/>
          </a:stretch>
        </p:blipFill>
        <p:spPr>
          <a:xfrm>
            <a:off x="840259" y="1048969"/>
            <a:ext cx="5140409" cy="5809031"/>
          </a:xfrm>
        </p:spPr>
      </p:pic>
      <p:pic>
        <p:nvPicPr>
          <p:cNvPr id="7" name="Picture 6" descr="A screenshot of a computer&#10;&#10;Description automatically generated">
            <a:extLst>
              <a:ext uri="{FF2B5EF4-FFF2-40B4-BE49-F238E27FC236}">
                <a16:creationId xmlns:a16="http://schemas.microsoft.com/office/drawing/2014/main" id="{D97755B3-6EC4-BE40-8E21-0B40449A5F6A}"/>
              </a:ext>
            </a:extLst>
          </p:cNvPr>
          <p:cNvPicPr>
            <a:picLocks noChangeAspect="1"/>
          </p:cNvPicPr>
          <p:nvPr/>
        </p:nvPicPr>
        <p:blipFill>
          <a:blip r:embed="rId3"/>
          <a:stretch>
            <a:fillRect/>
          </a:stretch>
        </p:blipFill>
        <p:spPr>
          <a:xfrm>
            <a:off x="6755031" y="1048967"/>
            <a:ext cx="5162216" cy="5809032"/>
          </a:xfrm>
          <a:prstGeom prst="rect">
            <a:avLst/>
          </a:prstGeom>
        </p:spPr>
      </p:pic>
      <p:pic>
        <p:nvPicPr>
          <p:cNvPr id="6" name="Picture 5" descr="A close up of a sign&#10;&#10;Description automatically generated">
            <a:extLst>
              <a:ext uri="{FF2B5EF4-FFF2-40B4-BE49-F238E27FC236}">
                <a16:creationId xmlns:a16="http://schemas.microsoft.com/office/drawing/2014/main" id="{C388305F-6CD9-A14F-B60F-5DE1660742E8}"/>
              </a:ext>
            </a:extLst>
          </p:cNvPr>
          <p:cNvPicPr>
            <a:picLocks noChangeAspect="1"/>
          </p:cNvPicPr>
          <p:nvPr/>
        </p:nvPicPr>
        <p:blipFill>
          <a:blip r:embed="rId4"/>
          <a:stretch>
            <a:fillRect/>
          </a:stretch>
        </p:blipFill>
        <p:spPr>
          <a:xfrm>
            <a:off x="11101750" y="150601"/>
            <a:ext cx="815497" cy="815497"/>
          </a:xfrm>
          <a:prstGeom prst="rect">
            <a:avLst/>
          </a:prstGeom>
        </p:spPr>
      </p:pic>
    </p:spTree>
    <p:extLst>
      <p:ext uri="{BB962C8B-B14F-4D97-AF65-F5344CB8AC3E}">
        <p14:creationId xmlns:p14="http://schemas.microsoft.com/office/powerpoint/2010/main" val="279347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5F0E7-3D29-6641-A36B-FDB734D8A6FD}"/>
              </a:ext>
            </a:extLst>
          </p:cNvPr>
          <p:cNvSpPr>
            <a:spLocks noGrp="1"/>
          </p:cNvSpPr>
          <p:nvPr>
            <p:ph type="title"/>
          </p:nvPr>
        </p:nvSpPr>
        <p:spPr/>
        <p:txBody>
          <a:bodyPr/>
          <a:lstStyle/>
          <a:p>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DF869533-779F-DC40-8374-54D57D316D94}"/>
              </a:ext>
            </a:extLst>
          </p:cNvPr>
          <p:cNvPicPr>
            <a:picLocks noGrp="1" noChangeAspect="1"/>
          </p:cNvPicPr>
          <p:nvPr>
            <p:ph idx="1"/>
          </p:nvPr>
        </p:nvPicPr>
        <p:blipFill>
          <a:blip r:embed="rId2"/>
          <a:stretch>
            <a:fillRect/>
          </a:stretch>
        </p:blipFill>
        <p:spPr>
          <a:xfrm>
            <a:off x="500404" y="365124"/>
            <a:ext cx="5527710" cy="6232675"/>
          </a:xfrm>
        </p:spPr>
      </p:pic>
      <p:pic>
        <p:nvPicPr>
          <p:cNvPr id="7" name="Picture 6" descr="A screenshot of a social media post&#10;&#10;Description automatically generated">
            <a:extLst>
              <a:ext uri="{FF2B5EF4-FFF2-40B4-BE49-F238E27FC236}">
                <a16:creationId xmlns:a16="http://schemas.microsoft.com/office/drawing/2014/main" id="{E2586EC8-8411-0044-9DFB-6EFA073F7D50}"/>
              </a:ext>
            </a:extLst>
          </p:cNvPr>
          <p:cNvPicPr>
            <a:picLocks noChangeAspect="1"/>
          </p:cNvPicPr>
          <p:nvPr/>
        </p:nvPicPr>
        <p:blipFill>
          <a:blip r:embed="rId3"/>
          <a:stretch>
            <a:fillRect/>
          </a:stretch>
        </p:blipFill>
        <p:spPr>
          <a:xfrm>
            <a:off x="6635579" y="365125"/>
            <a:ext cx="5325686" cy="6015936"/>
          </a:xfrm>
          <a:prstGeom prst="rect">
            <a:avLst/>
          </a:prstGeom>
        </p:spPr>
      </p:pic>
      <p:pic>
        <p:nvPicPr>
          <p:cNvPr id="6" name="Picture 5" descr="A close up of a sign&#10;&#10;Description automatically generated">
            <a:extLst>
              <a:ext uri="{FF2B5EF4-FFF2-40B4-BE49-F238E27FC236}">
                <a16:creationId xmlns:a16="http://schemas.microsoft.com/office/drawing/2014/main" id="{2AF54DC4-724F-B94E-A017-65C323269788}"/>
              </a:ext>
            </a:extLst>
          </p:cNvPr>
          <p:cNvPicPr>
            <a:picLocks noChangeAspect="1"/>
          </p:cNvPicPr>
          <p:nvPr/>
        </p:nvPicPr>
        <p:blipFill>
          <a:blip r:embed="rId4"/>
          <a:stretch>
            <a:fillRect/>
          </a:stretch>
        </p:blipFill>
        <p:spPr>
          <a:xfrm>
            <a:off x="11145768" y="365124"/>
            <a:ext cx="815497" cy="815497"/>
          </a:xfrm>
          <a:prstGeom prst="rect">
            <a:avLst/>
          </a:prstGeom>
        </p:spPr>
      </p:pic>
    </p:spTree>
    <p:extLst>
      <p:ext uri="{BB962C8B-B14F-4D97-AF65-F5344CB8AC3E}">
        <p14:creationId xmlns:p14="http://schemas.microsoft.com/office/powerpoint/2010/main" val="3466333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2071F-8E94-984A-90F9-FC59588E7872}"/>
              </a:ext>
            </a:extLst>
          </p:cNvPr>
          <p:cNvSpPr>
            <a:spLocks noGrp="1"/>
          </p:cNvSpPr>
          <p:nvPr>
            <p:ph type="title"/>
          </p:nvPr>
        </p:nvSpPr>
        <p:spPr/>
        <p:txBody>
          <a:bodyPr/>
          <a:lstStyle/>
          <a:p>
            <a:endParaRPr lang="en-US"/>
          </a:p>
        </p:txBody>
      </p:sp>
      <p:pic>
        <p:nvPicPr>
          <p:cNvPr id="9" name="Content Placeholder 8" descr="A screenshot of a social media post&#10;&#10;Description automatically generated">
            <a:extLst>
              <a:ext uri="{FF2B5EF4-FFF2-40B4-BE49-F238E27FC236}">
                <a16:creationId xmlns:a16="http://schemas.microsoft.com/office/drawing/2014/main" id="{31111DC1-43D5-6647-84DF-39FAF3DFD1FA}"/>
              </a:ext>
            </a:extLst>
          </p:cNvPr>
          <p:cNvPicPr>
            <a:picLocks noGrp="1" noChangeAspect="1"/>
          </p:cNvPicPr>
          <p:nvPr>
            <p:ph idx="1"/>
          </p:nvPr>
        </p:nvPicPr>
        <p:blipFill>
          <a:blip r:embed="rId2"/>
          <a:stretch>
            <a:fillRect/>
          </a:stretch>
        </p:blipFill>
        <p:spPr>
          <a:xfrm>
            <a:off x="635343" y="160510"/>
            <a:ext cx="10921314" cy="6238875"/>
          </a:xfrm>
        </p:spPr>
      </p:pic>
      <p:pic>
        <p:nvPicPr>
          <p:cNvPr id="4" name="Picture 3" descr="A close up of a sign&#10;&#10;Description automatically generated">
            <a:extLst>
              <a:ext uri="{FF2B5EF4-FFF2-40B4-BE49-F238E27FC236}">
                <a16:creationId xmlns:a16="http://schemas.microsoft.com/office/drawing/2014/main" id="{946EDDAB-CA01-954C-8586-DCBFAD4488D1}"/>
              </a:ext>
            </a:extLst>
          </p:cNvPr>
          <p:cNvPicPr>
            <a:picLocks noChangeAspect="1"/>
          </p:cNvPicPr>
          <p:nvPr/>
        </p:nvPicPr>
        <p:blipFill>
          <a:blip r:embed="rId3"/>
          <a:stretch>
            <a:fillRect/>
          </a:stretch>
        </p:blipFill>
        <p:spPr>
          <a:xfrm>
            <a:off x="10639731" y="212409"/>
            <a:ext cx="815497" cy="815497"/>
          </a:xfrm>
          <a:prstGeom prst="rect">
            <a:avLst/>
          </a:prstGeom>
        </p:spPr>
      </p:pic>
    </p:spTree>
    <p:extLst>
      <p:ext uri="{BB962C8B-B14F-4D97-AF65-F5344CB8AC3E}">
        <p14:creationId xmlns:p14="http://schemas.microsoft.com/office/powerpoint/2010/main" val="2360088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443BB-28E7-FA40-B78E-EE1B09A7D1BB}"/>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EB2F40A2-F182-B94E-87D8-077FCF5441F4}"/>
              </a:ext>
            </a:extLst>
          </p:cNvPr>
          <p:cNvSpPr>
            <a:spLocks noGrp="1"/>
          </p:cNvSpPr>
          <p:nvPr>
            <p:ph idx="1"/>
          </p:nvPr>
        </p:nvSpPr>
        <p:spPr/>
        <p:txBody>
          <a:bodyPr/>
          <a:lstStyle/>
          <a:p>
            <a:r>
              <a:rPr lang="en-US" dirty="0"/>
              <a:t>This visualization and understanding feature can be made smarter by using more Machine learning algorithms to identify the data.</a:t>
            </a:r>
          </a:p>
          <a:p>
            <a:r>
              <a:rPr lang="en-US" dirty="0"/>
              <a:t>Providing the Play Data API to the users to integrate it with their own applications.</a:t>
            </a:r>
          </a:p>
          <a:p>
            <a:r>
              <a:rPr lang="en-US" dirty="0"/>
              <a:t>Scaling the application , so that it can take files with billion of rows, one way to achieve this is by using pandas with chunks feature.</a:t>
            </a:r>
          </a:p>
          <a:p>
            <a:r>
              <a:rPr lang="en-US" dirty="0"/>
              <a:t>Google, Facebook, etc. based authentication can be provided for sign up and sign in and than their uses can be counted and billed.</a:t>
            </a:r>
          </a:p>
          <a:p>
            <a:endParaRPr lang="en-US" dirty="0"/>
          </a:p>
        </p:txBody>
      </p:sp>
      <p:pic>
        <p:nvPicPr>
          <p:cNvPr id="4" name="Picture 3" descr="A close up of a sign&#10;&#10;Description automatically generated">
            <a:extLst>
              <a:ext uri="{FF2B5EF4-FFF2-40B4-BE49-F238E27FC236}">
                <a16:creationId xmlns:a16="http://schemas.microsoft.com/office/drawing/2014/main" id="{FBA6C1E9-D5B6-7244-BCFB-8A1E1E0C7F23}"/>
              </a:ext>
            </a:extLst>
          </p:cNvPr>
          <p:cNvPicPr>
            <a:picLocks noChangeAspect="1"/>
          </p:cNvPicPr>
          <p:nvPr/>
        </p:nvPicPr>
        <p:blipFill>
          <a:blip r:embed="rId2"/>
          <a:stretch>
            <a:fillRect/>
          </a:stretch>
        </p:blipFill>
        <p:spPr>
          <a:xfrm>
            <a:off x="11054939" y="320040"/>
            <a:ext cx="815497" cy="815497"/>
          </a:xfrm>
          <a:prstGeom prst="rect">
            <a:avLst/>
          </a:prstGeom>
        </p:spPr>
      </p:pic>
    </p:spTree>
    <p:extLst>
      <p:ext uri="{BB962C8B-B14F-4D97-AF65-F5344CB8AC3E}">
        <p14:creationId xmlns:p14="http://schemas.microsoft.com/office/powerpoint/2010/main" val="728463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1139</TotalTime>
  <Words>795</Words>
  <Application>Microsoft Macintosh PowerPoint</Application>
  <PresentationFormat>Widescreen</PresentationFormat>
  <Paragraphs>114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Play-Data: Tool to understand and  Visualize Data </vt:lpstr>
      <vt:lpstr>Problem Statement</vt:lpstr>
      <vt:lpstr>Idea of the Project</vt:lpstr>
      <vt:lpstr>Technologies Used:</vt:lpstr>
      <vt:lpstr>Working of the Project</vt:lpstr>
      <vt:lpstr>Screenshot of Few Test Cases:</vt:lpstr>
      <vt:lpstr>PowerPoint Presentation</vt:lpstr>
      <vt:lpstr>PowerPoint Presentation</vt:lpstr>
      <vt:lpstr>Future Scope:</vt:lpstr>
      <vt:lpstr>Thank You</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Play-Data: Tool to understand and  Visualize Data </dc:title>
  <dc:creator>Mohit Singh Chouhan</dc:creator>
  <cp:lastModifiedBy>Mohit Singh Chouhan</cp:lastModifiedBy>
  <cp:revision>12</cp:revision>
  <dcterms:created xsi:type="dcterms:W3CDTF">2020-04-27T10:37:12Z</dcterms:created>
  <dcterms:modified xsi:type="dcterms:W3CDTF">2020-04-28T05:53:37Z</dcterms:modified>
</cp:coreProperties>
</file>