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CA46-87C0-42D1-BF33-337CBA54B77F}" type="datetimeFigureOut">
              <a:rPr lang="zh-TW" altLang="en-US" smtClean="0"/>
              <a:t>2011/2/17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A3CA1-8046-4712-A450-C500701642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CA46-87C0-42D1-BF33-337CBA54B77F}" type="datetimeFigureOut">
              <a:rPr lang="zh-TW" altLang="en-US" smtClean="0"/>
              <a:t>2011/2/17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A3CA1-8046-4712-A450-C500701642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CA46-87C0-42D1-BF33-337CBA54B77F}" type="datetimeFigureOut">
              <a:rPr lang="zh-TW" altLang="en-US" smtClean="0"/>
              <a:t>2011/2/17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A3CA1-8046-4712-A450-C500701642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CA46-87C0-42D1-BF33-337CBA54B77F}" type="datetimeFigureOut">
              <a:rPr lang="zh-TW" altLang="en-US" smtClean="0"/>
              <a:t>2011/2/17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A3CA1-8046-4712-A450-C500701642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CA46-87C0-42D1-BF33-337CBA54B77F}" type="datetimeFigureOut">
              <a:rPr lang="zh-TW" altLang="en-US" smtClean="0"/>
              <a:t>2011/2/17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A3CA1-8046-4712-A450-C500701642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CA46-87C0-42D1-BF33-337CBA54B77F}" type="datetimeFigureOut">
              <a:rPr lang="zh-TW" altLang="en-US" smtClean="0"/>
              <a:t>2011/2/17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A3CA1-8046-4712-A450-C500701642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CA46-87C0-42D1-BF33-337CBA54B77F}" type="datetimeFigureOut">
              <a:rPr lang="zh-TW" altLang="en-US" smtClean="0"/>
              <a:t>2011/2/17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A3CA1-8046-4712-A450-C500701642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CA46-87C0-42D1-BF33-337CBA54B77F}" type="datetimeFigureOut">
              <a:rPr lang="zh-TW" altLang="en-US" smtClean="0"/>
              <a:t>2011/2/17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A3CA1-8046-4712-A450-C500701642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CA46-87C0-42D1-BF33-337CBA54B77F}" type="datetimeFigureOut">
              <a:rPr lang="zh-TW" altLang="en-US" smtClean="0"/>
              <a:t>2011/2/17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A3CA1-8046-4712-A450-C500701642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CA46-87C0-42D1-BF33-337CBA54B77F}" type="datetimeFigureOut">
              <a:rPr lang="zh-TW" altLang="en-US" smtClean="0"/>
              <a:t>2011/2/17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A3CA1-8046-4712-A450-C500701642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CA46-87C0-42D1-BF33-337CBA54B77F}" type="datetimeFigureOut">
              <a:rPr lang="zh-TW" altLang="en-US" smtClean="0"/>
              <a:t>2011/2/17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A3CA1-8046-4712-A450-C500701642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CCA46-87C0-42D1-BF33-337CBA54B77F}" type="datetimeFigureOut">
              <a:rPr lang="zh-TW" altLang="en-US" smtClean="0"/>
              <a:t>2011/2/17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A3CA1-8046-4712-A450-C500701642E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600000" y="1800000"/>
            <a:ext cx="2880000" cy="28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021200" y="2221200"/>
            <a:ext cx="2037600" cy="203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442400" y="2642400"/>
            <a:ext cx="1198800" cy="11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如螢幕大小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yzu</dc:creator>
  <cp:lastModifiedBy>yzu</cp:lastModifiedBy>
  <cp:revision>2</cp:revision>
  <dcterms:created xsi:type="dcterms:W3CDTF">2011-02-17T08:51:07Z</dcterms:created>
  <dcterms:modified xsi:type="dcterms:W3CDTF">2011-02-17T09:05:17Z</dcterms:modified>
</cp:coreProperties>
</file>