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65" r:id="rId6"/>
    <p:sldId id="257" r:id="rId7"/>
    <p:sldId id="259" r:id="rId8"/>
    <p:sldId id="260" r:id="rId9"/>
    <p:sldId id="261" r:id="rId10"/>
    <p:sldId id="280" r:id="rId11"/>
    <p:sldId id="269" r:id="rId12"/>
    <p:sldId id="262" r:id="rId13"/>
    <p:sldId id="270" r:id="rId14"/>
    <p:sldId id="271" r:id="rId15"/>
    <p:sldId id="263" r:id="rId16"/>
    <p:sldId id="277" r:id="rId17"/>
    <p:sldId id="268" r:id="rId18"/>
    <p:sldId id="272" r:id="rId19"/>
    <p:sldId id="275" r:id="rId20"/>
    <p:sldId id="276" r:id="rId21"/>
    <p:sldId id="273" r:id="rId22"/>
    <p:sldId id="279" r:id="rId23"/>
    <p:sldId id="267" r:id="rId24"/>
    <p:sldId id="300" r:id="rId25"/>
    <p:sldId id="274" r:id="rId26"/>
    <p:sldId id="278" r:id="rId27"/>
    <p:sldId id="264" r:id="rId28"/>
    <p:sldId id="281" r:id="rId29"/>
    <p:sldId id="282" r:id="rId30"/>
    <p:sldId id="283"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0" autoAdjust="0"/>
    <p:restoredTop sz="94660"/>
  </p:normalViewPr>
  <p:slideViewPr>
    <p:cSldViewPr snapToGrid="0" showGuides="1">
      <p:cViewPr>
        <p:scale>
          <a:sx n="66" d="100"/>
          <a:sy n="66" d="100"/>
        </p:scale>
        <p:origin x="-72" y="-122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7.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25613093872228"/>
          <c:y val="0.185806618171878"/>
          <c:w val="0.899307268039792"/>
          <c:h val="0.696404197482118"/>
        </c:manualLayout>
      </c:layout>
      <c:barChart>
        <c:barDir val="col"/>
        <c:grouping val="clustered"/>
        <c:varyColors val="0"/>
        <c:ser>
          <c:idx val="0"/>
          <c:order val="0"/>
          <c:tx>
            <c:strRef>
              <c:f>Sheet1!$B$1</c:f>
              <c:strCache>
                <c:ptCount val="1"/>
                <c:pt idx="0">
                  <c:v>项目 1</c:v>
                </c:pt>
              </c:strCache>
            </c:strRef>
          </c:tx>
          <c:spPr>
            <a:gradFill flip="none" rotWithShape="1">
              <a:gsLst>
                <a:gs pos="0">
                  <a:sysClr val="window" lastClr="FFFFFF">
                    <a:alpha val="7000"/>
                  </a:sysClr>
                </a:gs>
                <a:gs pos="100000">
                  <a:sysClr val="window" lastClr="FFFFFF"/>
                </a:gs>
              </a:gsLst>
              <a:lin ang="16200000" scaled="1"/>
              <a:tileRect/>
            </a:gradFill>
            <a:ln cap="rnd">
              <a:noFill/>
              <a:round/>
            </a:ln>
            <a:effectLst>
              <a:outerShdw blurRad="254000" algn="tl" rotWithShape="0">
                <a:sysClr val="window" lastClr="FFFFFF">
                  <a:alpha val="65000"/>
                </a:sysClr>
              </a:outerShdw>
            </a:effectLst>
          </c:spPr>
          <c:invertIfNegative val="0"/>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1</c:v>
                </c:pt>
                <c:pt idx="2">
                  <c:v>3.5</c:v>
                </c:pt>
                <c:pt idx="3">
                  <c:v>2.4</c:v>
                </c:pt>
                <c:pt idx="4">
                  <c:v>4.1</c:v>
                </c:pt>
                <c:pt idx="5">
                  <c:v>1.5</c:v>
                </c:pt>
                <c:pt idx="6">
                  <c:v>2.6</c:v>
                </c:pt>
                <c:pt idx="7">
                  <c:v>2</c:v>
                </c:pt>
                <c:pt idx="8">
                  <c:v>4.6</c:v>
                </c:pt>
                <c:pt idx="9">
                  <c:v>4.9</c:v>
                </c:pt>
                <c:pt idx="10">
                  <c:v>2.6</c:v>
                </c:pt>
                <c:pt idx="11">
                  <c:v>3.1</c:v>
                </c:pt>
              </c:numCache>
            </c:numRef>
          </c:val>
        </c:ser>
        <c:dLbls>
          <c:showLegendKey val="0"/>
          <c:showVal val="0"/>
          <c:showCatName val="0"/>
          <c:showSerName val="0"/>
          <c:showPercent val="0"/>
          <c:showBubbleSize val="0"/>
        </c:dLbls>
        <c:gapWidth val="150"/>
        <c:axId val="250603008"/>
        <c:axId val="250671872"/>
      </c:barChart>
      <c:catAx>
        <c:axId val="250603008"/>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bg1"/>
                </a:solidFill>
                <a:latin typeface="+mn-ea"/>
                <a:ea typeface="+mn-ea"/>
                <a:cs typeface="+mn-cs"/>
              </a:defRPr>
            </a:pPr>
          </a:p>
        </c:txPr>
        <c:crossAx val="250671872"/>
        <c:crosses val="autoZero"/>
        <c:auto val="1"/>
        <c:lblAlgn val="ctr"/>
        <c:lblOffset val="100"/>
        <c:noMultiLvlLbl val="0"/>
      </c:catAx>
      <c:valAx>
        <c:axId val="250671872"/>
        <c:scaling>
          <c:orientation val="minMax"/>
        </c:scaling>
        <c:delete val="0"/>
        <c:axPos val="l"/>
        <c:majorGridlines>
          <c:spPr>
            <a:ln w="9525" cap="flat" cmpd="sng" algn="ctr">
              <a:solidFill>
                <a:sysClr val="windowText" lastClr="000000">
                  <a:lumMod val="75000"/>
                  <a:lumOff val="25000"/>
                </a:sysClr>
              </a:solidFill>
              <a:prstDash val="solid"/>
              <a:round/>
            </a:ln>
          </c:spPr>
        </c:majorGridlines>
        <c:numFmt formatCode="#\ ?/?" sourceLinked="0"/>
        <c:majorTickMark val="in"/>
        <c:minorTickMark val="in"/>
        <c:tickLblPos val="low"/>
        <c:txPr>
          <a:bodyPr rot="-60000000" spcFirstLastPara="0" vertOverflow="ellipsis" vert="horz" wrap="square" anchor="ctr" anchorCtr="1"/>
          <a:lstStyle/>
          <a:p>
            <a:pPr>
              <a:defRPr lang="zh-CN" sz="1100" b="0" i="0" u="none" strike="noStrike" kern="1200" baseline="0">
                <a:solidFill>
                  <a:schemeClr val="bg1"/>
                </a:solidFill>
                <a:latin typeface="+mn-ea"/>
                <a:ea typeface="+mn-ea"/>
                <a:cs typeface="+mn-cs"/>
              </a:defRPr>
            </a:pPr>
          </a:p>
        </c:txPr>
        <c:crossAx val="250603008"/>
        <c:crosses val="autoZero"/>
        <c:crossBetween val="between"/>
      </c:valAx>
      <c:spPr>
        <a:noFill/>
        <a:ln>
          <a:noFill/>
        </a:ln>
      </c:spPr>
    </c:plotArea>
    <c:plotVisOnly val="1"/>
    <c:dispBlanksAs val="zero"/>
    <c:showDLblsOverMax val="0"/>
  </c:chart>
  <c:txPr>
    <a:bodyPr/>
    <a:lstStyle/>
    <a:p>
      <a:pPr>
        <a:defRPr lang="zh-CN"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8C26E-4A71-4B84-826E-B95A546919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4E2AB-14FA-4CA0-9F5F-470D7FBA74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4E2AB-14FA-4CA0-9F5F-470D7FBA74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C29654-8635-4561-BF88-2FA7CB38436B}" type="slidenum">
              <a:rPr lang="zh-CN" altLang="en-US" smtClean="0"/>
            </a:fld>
            <a:endParaRPr lang="zh-CN" altLang="en-US"/>
          </a:p>
        </p:txBody>
      </p:sp>
      <p:sp>
        <p:nvSpPr>
          <p:cNvPr id="11" name="矩形 10"/>
          <p:cNvSpPr/>
          <p:nvPr userDrawn="1"/>
        </p:nvSpPr>
        <p:spPr>
          <a:xfrm>
            <a:off x="8717106" y="6414799"/>
            <a:ext cx="775136" cy="246221"/>
          </a:xfrm>
          <a:prstGeom prst="rect">
            <a:avLst/>
          </a:prstGeom>
        </p:spPr>
        <p:txBody>
          <a:bodyPr wrap="square">
            <a:spAutoFit/>
          </a:bodyPr>
          <a:lstStyle/>
          <a:p>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模板下载：</a:t>
            </a:r>
            <a:r>
              <a:rPr lang="en-US" altLang="zh-CN" sz="100" dirty="0">
                <a:solidFill>
                  <a:prstClr val="white"/>
                </a:solidFill>
                <a:ea typeface="宋体" panose="02010600030101010101" pitchFamily="2" charset="-122"/>
              </a:rPr>
              <a:t>www.1ppt.com/moban/     </a:t>
            </a:r>
            <a:r>
              <a:rPr lang="zh-CN" altLang="en-US" sz="100" dirty="0">
                <a:solidFill>
                  <a:prstClr val="white"/>
                </a:solidFill>
                <a:ea typeface="宋体" panose="02010600030101010101" pitchFamily="2" charset="-122"/>
              </a:rPr>
              <a:t>行业</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www.1ppt.com/hangye/ </a:t>
            </a:r>
            <a:endParaRPr lang="en-US" altLang="zh-CN" sz="100" dirty="0">
              <a:solidFill>
                <a:prstClr val="white"/>
              </a:solidFill>
              <a:ea typeface="宋体" panose="02010600030101010101" pitchFamily="2" charset="-122"/>
            </a:endParaRPr>
          </a:p>
          <a:p>
            <a:r>
              <a:rPr lang="zh-CN" altLang="en-US" sz="100" dirty="0">
                <a:solidFill>
                  <a:prstClr val="white"/>
                </a:solidFill>
                <a:ea typeface="宋体" panose="02010600030101010101" pitchFamily="2" charset="-122"/>
              </a:rPr>
              <a:t>节日</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www.1ppt.com/jieri/           PPT</a:t>
            </a:r>
            <a:r>
              <a:rPr lang="zh-CN" altLang="en-US" sz="100" dirty="0">
                <a:solidFill>
                  <a:prstClr val="white"/>
                </a:solidFill>
                <a:ea typeface="宋体" panose="02010600030101010101" pitchFamily="2" charset="-122"/>
              </a:rPr>
              <a:t>素材下载：</a:t>
            </a:r>
            <a:r>
              <a:rPr lang="en-US" altLang="zh-CN" sz="100" dirty="0">
                <a:solidFill>
                  <a:prstClr val="white"/>
                </a:solidFill>
                <a:ea typeface="宋体" panose="02010600030101010101" pitchFamily="2" charset="-122"/>
              </a:rPr>
              <a:t>www.1ppt.com/sucai/</a:t>
            </a:r>
            <a:endParaRPr lang="en-US" altLang="zh-CN" sz="100" dirty="0">
              <a:solidFill>
                <a:prstClr val="white"/>
              </a:solidFill>
              <a:ea typeface="宋体" panose="02010600030101010101" pitchFamily="2" charset="-122"/>
            </a:endParaRPr>
          </a:p>
          <a:p>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背景图片：</a:t>
            </a:r>
            <a:r>
              <a:rPr lang="en-US" altLang="zh-CN" sz="100" dirty="0">
                <a:solidFill>
                  <a:prstClr val="white"/>
                </a:solidFill>
                <a:ea typeface="宋体" panose="02010600030101010101" pitchFamily="2" charset="-122"/>
              </a:rPr>
              <a:t>www.1ppt.com/beijing/      PPT</a:t>
            </a:r>
            <a:r>
              <a:rPr lang="zh-CN" altLang="en-US" sz="100" dirty="0">
                <a:solidFill>
                  <a:prstClr val="white"/>
                </a:solidFill>
                <a:ea typeface="宋体" panose="02010600030101010101" pitchFamily="2" charset="-122"/>
              </a:rPr>
              <a:t>图表下载：</a:t>
            </a:r>
            <a:r>
              <a:rPr lang="en-US" altLang="zh-CN" sz="100" dirty="0">
                <a:solidFill>
                  <a:prstClr val="white"/>
                </a:solidFill>
                <a:ea typeface="宋体" panose="02010600030101010101" pitchFamily="2" charset="-122"/>
              </a:rPr>
              <a:t>www.1ppt.com/tubiao/      </a:t>
            </a:r>
            <a:endParaRPr lang="en-US" altLang="zh-CN" sz="100" dirty="0">
              <a:solidFill>
                <a:prstClr val="white"/>
              </a:solidFill>
              <a:ea typeface="宋体" panose="02010600030101010101" pitchFamily="2" charset="-122"/>
            </a:endParaRPr>
          </a:p>
          <a:p>
            <a:r>
              <a:rPr lang="zh-CN" altLang="en-US" sz="100" dirty="0">
                <a:solidFill>
                  <a:prstClr val="white"/>
                </a:solidFill>
                <a:ea typeface="宋体" panose="02010600030101010101" pitchFamily="2" charset="-122"/>
              </a:rPr>
              <a:t>优秀</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下载：</a:t>
            </a:r>
            <a:r>
              <a:rPr lang="en-US" altLang="zh-CN" sz="100" dirty="0">
                <a:solidFill>
                  <a:prstClr val="white"/>
                </a:solidFill>
                <a:ea typeface="宋体" panose="02010600030101010101" pitchFamily="2" charset="-122"/>
              </a:rPr>
              <a:t>www.1ppt.com/xiazai/        PPT</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www.1ppt.com/powerpoint/      </a:t>
            </a:r>
            <a:endParaRPr lang="en-US" altLang="zh-CN" sz="100" dirty="0">
              <a:solidFill>
                <a:prstClr val="white"/>
              </a:solidFill>
              <a:ea typeface="宋体" panose="02010600030101010101" pitchFamily="2" charset="-122"/>
            </a:endParaRPr>
          </a:p>
          <a:p>
            <a:r>
              <a:rPr lang="en-US" altLang="zh-CN" sz="100" dirty="0">
                <a:solidFill>
                  <a:prstClr val="white"/>
                </a:solidFill>
                <a:ea typeface="宋体" panose="02010600030101010101" pitchFamily="2" charset="-122"/>
              </a:rPr>
              <a:t>Word</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www.1ppt.com/word/              Excel</a:t>
            </a:r>
            <a:r>
              <a:rPr lang="zh-CN" altLang="en-US" sz="100" dirty="0">
                <a:solidFill>
                  <a:prstClr val="white"/>
                </a:solidFill>
                <a:ea typeface="宋体" panose="02010600030101010101" pitchFamily="2" charset="-122"/>
              </a:rPr>
              <a:t>教程：</a:t>
            </a:r>
            <a:r>
              <a:rPr lang="en-US" altLang="zh-CN" sz="100" dirty="0">
                <a:solidFill>
                  <a:prstClr val="white"/>
                </a:solidFill>
                <a:ea typeface="宋体" panose="02010600030101010101" pitchFamily="2" charset="-122"/>
              </a:rPr>
              <a:t>www.1ppt.com/excel/  </a:t>
            </a:r>
            <a:endParaRPr lang="en-US" altLang="zh-CN" sz="100" dirty="0">
              <a:solidFill>
                <a:prstClr val="white"/>
              </a:solidFill>
              <a:ea typeface="宋体" panose="02010600030101010101" pitchFamily="2" charset="-122"/>
            </a:endParaRPr>
          </a:p>
          <a:p>
            <a:r>
              <a:rPr lang="zh-CN" altLang="en-US" sz="100" dirty="0">
                <a:solidFill>
                  <a:prstClr val="white"/>
                </a:solidFill>
                <a:ea typeface="宋体" panose="02010600030101010101" pitchFamily="2" charset="-122"/>
              </a:rPr>
              <a:t>资料下载：</a:t>
            </a:r>
            <a:r>
              <a:rPr lang="en-US" altLang="zh-CN" sz="100" dirty="0">
                <a:solidFill>
                  <a:prstClr val="white"/>
                </a:solidFill>
                <a:ea typeface="宋体" panose="02010600030101010101" pitchFamily="2" charset="-122"/>
              </a:rPr>
              <a:t>www.1ppt.com/ziliao/                PPT</a:t>
            </a:r>
            <a:r>
              <a:rPr lang="zh-CN" altLang="en-US" sz="100" dirty="0">
                <a:solidFill>
                  <a:prstClr val="white"/>
                </a:solidFill>
                <a:ea typeface="宋体" panose="02010600030101010101" pitchFamily="2" charset="-122"/>
              </a:rPr>
              <a:t>课件下载：</a:t>
            </a:r>
            <a:r>
              <a:rPr lang="en-US" altLang="zh-CN" sz="100" dirty="0">
                <a:solidFill>
                  <a:prstClr val="white"/>
                </a:solidFill>
                <a:ea typeface="宋体" panose="02010600030101010101" pitchFamily="2" charset="-122"/>
              </a:rPr>
              <a:t>www.1ppt.com/kejian/ </a:t>
            </a:r>
            <a:endParaRPr lang="en-US" altLang="zh-CN" sz="100" dirty="0">
              <a:solidFill>
                <a:prstClr val="white"/>
              </a:solidFill>
              <a:ea typeface="宋体" panose="02010600030101010101" pitchFamily="2" charset="-122"/>
            </a:endParaRPr>
          </a:p>
          <a:p>
            <a:r>
              <a:rPr lang="zh-CN" altLang="en-US" sz="100" dirty="0">
                <a:solidFill>
                  <a:prstClr val="white"/>
                </a:solidFill>
                <a:ea typeface="宋体" panose="02010600030101010101" pitchFamily="2" charset="-122"/>
              </a:rPr>
              <a:t>范文下载：</a:t>
            </a:r>
            <a:r>
              <a:rPr lang="en-US" altLang="zh-CN" sz="100" dirty="0">
                <a:solidFill>
                  <a:prstClr val="white"/>
                </a:solidFill>
                <a:ea typeface="宋体" panose="02010600030101010101" pitchFamily="2" charset="-122"/>
              </a:rPr>
              <a:t>www.1ppt.com/fanwen/             </a:t>
            </a:r>
            <a:r>
              <a:rPr lang="zh-CN" altLang="en-US" sz="100" dirty="0">
                <a:solidFill>
                  <a:prstClr val="white"/>
                </a:solidFill>
                <a:ea typeface="宋体" panose="02010600030101010101" pitchFamily="2" charset="-122"/>
              </a:rPr>
              <a:t>试卷下载：</a:t>
            </a:r>
            <a:r>
              <a:rPr lang="en-US" altLang="zh-CN" sz="100" dirty="0">
                <a:solidFill>
                  <a:prstClr val="white"/>
                </a:solidFill>
                <a:ea typeface="宋体" panose="02010600030101010101" pitchFamily="2" charset="-122"/>
              </a:rPr>
              <a:t>www.1ppt.com/shiti/  </a:t>
            </a:r>
            <a:endParaRPr lang="en-US" altLang="zh-CN" sz="100" dirty="0">
              <a:solidFill>
                <a:prstClr val="white"/>
              </a:solidFill>
              <a:ea typeface="宋体" panose="02010600030101010101" pitchFamily="2" charset="-122"/>
            </a:endParaRPr>
          </a:p>
          <a:p>
            <a:r>
              <a:rPr lang="zh-CN" altLang="en-US" sz="100" dirty="0">
                <a:solidFill>
                  <a:prstClr val="white"/>
                </a:solidFill>
                <a:ea typeface="宋体" panose="02010600030101010101" pitchFamily="2" charset="-122"/>
              </a:rPr>
              <a:t>教案下载：</a:t>
            </a:r>
            <a:r>
              <a:rPr lang="en-US" altLang="zh-CN" sz="100" dirty="0">
                <a:solidFill>
                  <a:prstClr val="white"/>
                </a:solidFill>
                <a:ea typeface="宋体" panose="02010600030101010101" pitchFamily="2" charset="-122"/>
              </a:rPr>
              <a:t>www.1ppt.com/jiaoan/  </a:t>
            </a:r>
            <a:r>
              <a:rPr lang="en-US" altLang="zh-CN" sz="100" dirty="0" smtClean="0">
                <a:solidFill>
                  <a:prstClr val="white"/>
                </a:solidFill>
                <a:ea typeface="宋体" panose="02010600030101010101" pitchFamily="2" charset="-122"/>
              </a:rPr>
              <a:t>      </a:t>
            </a:r>
            <a:endParaRPr lang="en-US" altLang="zh-CN" sz="100" dirty="0">
              <a:solidFill>
                <a:prstClr val="white"/>
              </a:solidFill>
              <a:ea typeface="宋体" panose="02010600030101010101" pitchFamily="2" charset="-122"/>
            </a:endParaRPr>
          </a:p>
          <a:p>
            <a:r>
              <a:rPr lang="zh-CN" altLang="en-US" sz="100" dirty="0" smtClean="0">
                <a:solidFill>
                  <a:prstClr val="white"/>
                </a:solidFill>
                <a:ea typeface="宋体" panose="02010600030101010101" pitchFamily="2" charset="-122"/>
              </a:rPr>
              <a:t>字体下载：</a:t>
            </a:r>
            <a:r>
              <a:rPr lang="en-US" altLang="zh-CN" sz="100" dirty="0" smtClean="0">
                <a:solidFill>
                  <a:prstClr val="white"/>
                </a:solidFill>
                <a:ea typeface="宋体" panose="02010600030101010101" pitchFamily="2" charset="-122"/>
              </a:rPr>
              <a:t>www.1ppt.com/ziti/</a:t>
            </a:r>
            <a:endParaRPr lang="en-US" altLang="zh-CN" sz="100" dirty="0">
              <a:solidFill>
                <a:prstClr val="white"/>
              </a:solidFill>
              <a:ea typeface="宋体" panose="02010600030101010101" pitchFamily="2" charset="-122"/>
            </a:endParaRPr>
          </a:p>
          <a:p>
            <a:r>
              <a:rPr lang="en-US" altLang="zh-CN" sz="100" dirty="0">
                <a:solidFill>
                  <a:prstClr val="white"/>
                </a:solidFill>
                <a:ea typeface="宋体" panose="02010600030101010101" pitchFamily="2" charset="-122"/>
              </a:rPr>
              <a:t> </a:t>
            </a:r>
            <a:endParaRPr lang="zh-CN" altLang="en-US" sz="100" dirty="0">
              <a:solidFill>
                <a:prstClr val="white"/>
              </a:solidFill>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screen"/>
          <a:srcRect/>
          <a:stretch>
            <a:fillRect/>
          </a:stretch>
        </p:blipFill>
        <p:spPr>
          <a:xfrm>
            <a:off x="0" y="-1"/>
            <a:ext cx="12192000" cy="6858001"/>
          </a:xfrm>
          <a:prstGeom prst="rect">
            <a:avLst/>
          </a:prstGeom>
        </p:spPr>
      </p:pic>
      <p:sp>
        <p:nvSpPr>
          <p:cNvPr id="9" name="矩形 8"/>
          <p:cNvSpPr/>
          <p:nvPr userDrawn="1"/>
        </p:nvSpPr>
        <p:spPr>
          <a:xfrm>
            <a:off x="0" y="-1"/>
            <a:ext cx="12192000" cy="6858000"/>
          </a:xfrm>
          <a:prstGeom prst="rect">
            <a:avLst/>
          </a:prstGeom>
          <a:solidFill>
            <a:srgbClr val="0504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C48E52B-1D45-4D6A-B816-9CFA8EFE63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C29654-8635-4561-BF88-2FA7CB38436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8E52B-1D45-4D6A-B816-9CFA8EFE63A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29654-8635-4561-BF88-2FA7CB38436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jpeg"/><Relationship Id="rId10" Type="http://schemas.openxmlformats.org/officeDocument/2006/relationships/notesSlide" Target="../notesSlides/notesSl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0" Type="http://schemas.openxmlformats.org/officeDocument/2006/relationships/notesSlide" Target="../notesSlides/notesSlide19.xml"/><Relationship Id="rId2" Type="http://schemas.openxmlformats.org/officeDocument/2006/relationships/image" Target="../media/image31.png"/><Relationship Id="rId19" Type="http://schemas.openxmlformats.org/officeDocument/2006/relationships/slideLayout" Target="../slideLayouts/slideLayout8.xml"/><Relationship Id="rId18" Type="http://schemas.openxmlformats.org/officeDocument/2006/relationships/image" Target="../media/image47.png"/><Relationship Id="rId17" Type="http://schemas.openxmlformats.org/officeDocument/2006/relationships/image" Target="../media/image46.png"/><Relationship Id="rId16" Type="http://schemas.openxmlformats.org/officeDocument/2006/relationships/image" Target="../media/image45.png"/><Relationship Id="rId15" Type="http://schemas.openxmlformats.org/officeDocument/2006/relationships/image" Target="../media/image44.png"/><Relationship Id="rId14" Type="http://schemas.openxmlformats.org/officeDocument/2006/relationships/image" Target="../media/image43.png"/><Relationship Id="rId13" Type="http://schemas.openxmlformats.org/officeDocument/2006/relationships/image" Target="../media/image42.png"/><Relationship Id="rId12" Type="http://schemas.openxmlformats.org/officeDocument/2006/relationships/image" Target="../media/image41.png"/><Relationship Id="rId11" Type="http://schemas.openxmlformats.org/officeDocument/2006/relationships/image" Target="../media/image40.png"/><Relationship Id="rId10" Type="http://schemas.openxmlformats.org/officeDocument/2006/relationships/image" Target="../media/image39.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0" Type="http://schemas.openxmlformats.org/officeDocument/2006/relationships/notesSlide" Target="../notesSlides/notesSlide23.xml"/><Relationship Id="rId1" Type="http://schemas.openxmlformats.org/officeDocument/2006/relationships/image" Target="../media/image48.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8.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63.png"/><Relationship Id="rId18" Type="http://schemas.openxmlformats.org/officeDocument/2006/relationships/image" Target="../media/image62.png"/><Relationship Id="rId17" Type="http://schemas.openxmlformats.org/officeDocument/2006/relationships/image" Target="../media/image61.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A_图片 18"/>
          <p:cNvPicPr>
            <a:picLocks noChangeAspect="1"/>
          </p:cNvPicPr>
          <p:nvPr>
            <p:custDataLst>
              <p:tags r:id="rId1"/>
            </p:custDataLst>
          </p:nvPr>
        </p:nvPicPr>
        <p:blipFill rotWithShape="1">
          <a:blip r:embed="rId2" cstate="email"/>
          <a:srcRect/>
          <a:stretch>
            <a:fillRect/>
          </a:stretch>
        </p:blipFill>
        <p:spPr>
          <a:xfrm>
            <a:off x="0" y="0"/>
            <a:ext cx="12192000" cy="6858000"/>
          </a:xfrm>
          <a:prstGeom prst="rect">
            <a:avLst/>
          </a:prstGeom>
        </p:spPr>
      </p:pic>
      <p:sp>
        <p:nvSpPr>
          <p:cNvPr id="6" name="PA_文本框 5"/>
          <p:cNvSpPr txBox="1"/>
          <p:nvPr>
            <p:custDataLst>
              <p:tags r:id="rId3"/>
            </p:custDataLst>
          </p:nvPr>
        </p:nvSpPr>
        <p:spPr>
          <a:xfrm>
            <a:off x="5465095" y="2558771"/>
            <a:ext cx="4653280" cy="768350"/>
          </a:xfrm>
          <a:prstGeom prst="rect">
            <a:avLst/>
          </a:prstGeom>
          <a:noFill/>
        </p:spPr>
        <p:txBody>
          <a:bodyPr wrap="none" rtlCol="0">
            <a:spAutoFit/>
          </a:bodyPr>
          <a:lstStyle/>
          <a:p>
            <a:pPr algn="r"/>
            <a:r>
              <a:rPr lang="zh-CN" altLang="en-US" sz="4400" dirty="0" smtClean="0">
                <a:gradFill>
                  <a:gsLst>
                    <a:gs pos="0">
                      <a:schemeClr val="accent1">
                        <a:lumMod val="5000"/>
                        <a:lumOff val="95000"/>
                      </a:schemeClr>
                    </a:gs>
                    <a:gs pos="100000">
                      <a:schemeClr val="accent1">
                        <a:lumMod val="30000"/>
                        <a:lumOff val="70000"/>
                      </a:schemeClr>
                    </a:gs>
                  </a:gsLst>
                  <a:lin ang="5400000" scaled="1"/>
                </a:gradFill>
                <a:effectLst>
                  <a:outerShdw blurRad="38100" dist="38100" dir="2700000" algn="tl">
                    <a:srgbClr val="000000">
                      <a:alpha val="43137"/>
                    </a:srgbClr>
                  </a:outerShdw>
                </a:effectLst>
                <a:latin typeface="微软雅黑" panose="020B0503020204020204" charset="-122"/>
                <a:ea typeface="微软雅黑" panose="020B0503020204020204" charset="-122"/>
              </a:rPr>
              <a:t>英雄联盟百科全书</a:t>
            </a:r>
            <a:endParaRPr lang="zh-CN" altLang="en-US" sz="4400" dirty="0" smtClean="0">
              <a:gradFill>
                <a:gsLst>
                  <a:gs pos="0">
                    <a:schemeClr val="accent1">
                      <a:lumMod val="5000"/>
                      <a:lumOff val="95000"/>
                    </a:schemeClr>
                  </a:gs>
                  <a:gs pos="100000">
                    <a:schemeClr val="accent1">
                      <a:lumMod val="30000"/>
                      <a:lumOff val="70000"/>
                    </a:schemeClr>
                  </a:gs>
                </a:gsLst>
                <a:lin ang="5400000" scaled="1"/>
              </a:gra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4" name="PA_文本框 13"/>
          <p:cNvSpPr txBox="1"/>
          <p:nvPr>
            <p:custDataLst>
              <p:tags r:id="rId4"/>
            </p:custDataLst>
          </p:nvPr>
        </p:nvSpPr>
        <p:spPr>
          <a:xfrm>
            <a:off x="4760236" y="2199897"/>
            <a:ext cx="4665678" cy="338554"/>
          </a:xfrm>
          <a:prstGeom prst="rect">
            <a:avLst/>
          </a:prstGeom>
          <a:noFill/>
        </p:spPr>
        <p:txBody>
          <a:bodyPr wrap="square" rtlCol="0">
            <a:spAutoFit/>
          </a:bodyPr>
          <a:lstStyle/>
          <a:p>
            <a:pPr algn="dist"/>
            <a:r>
              <a:rPr lang="en-US" altLang="zh-CN" sz="1600" dirty="0">
                <a:gradFill>
                  <a:gsLst>
                    <a:gs pos="0">
                      <a:schemeClr val="accent1">
                        <a:lumMod val="5000"/>
                        <a:lumOff val="95000"/>
                      </a:schemeClr>
                    </a:gs>
                    <a:gs pos="100000">
                      <a:schemeClr val="accent1">
                        <a:lumMod val="30000"/>
                        <a:lumOff val="70000"/>
                      </a:schemeClr>
                    </a:gs>
                  </a:gsLst>
                  <a:lin ang="5400000" scaled="1"/>
                </a:gradFill>
                <a:latin typeface="+mj-lt"/>
                <a:ea typeface="方正正中黑简体" panose="02000000000000000000" pitchFamily="2" charset="-122"/>
              </a:rPr>
              <a:t>GONG ZUO ZONG JIE PPT MU BAN</a:t>
            </a:r>
            <a:endParaRPr lang="zh-CN" altLang="en-US" sz="1600" dirty="0">
              <a:gradFill>
                <a:gsLst>
                  <a:gs pos="0">
                    <a:schemeClr val="accent1">
                      <a:lumMod val="5000"/>
                      <a:lumOff val="95000"/>
                    </a:schemeClr>
                  </a:gs>
                  <a:gs pos="100000">
                    <a:schemeClr val="accent1">
                      <a:lumMod val="30000"/>
                      <a:lumOff val="70000"/>
                    </a:schemeClr>
                  </a:gs>
                </a:gsLst>
                <a:lin ang="5400000" scaled="1"/>
              </a:gradFill>
              <a:latin typeface="+mj-lt"/>
              <a:ea typeface="方正正中黑简体" panose="02000000000000000000" pitchFamily="2" charset="-122"/>
            </a:endParaRPr>
          </a:p>
        </p:txBody>
      </p:sp>
      <p:sp>
        <p:nvSpPr>
          <p:cNvPr id="15" name="PA_圆角矩形 14"/>
          <p:cNvSpPr/>
          <p:nvPr>
            <p:custDataLst>
              <p:tags r:id="rId5"/>
            </p:custDataLst>
          </p:nvPr>
        </p:nvSpPr>
        <p:spPr>
          <a:xfrm>
            <a:off x="5213985" y="3632835"/>
            <a:ext cx="1456690" cy="264160"/>
          </a:xfrm>
          <a:prstGeom prst="roundRect">
            <a:avLst>
              <a:gd name="adj" fmla="val 50000"/>
            </a:avLst>
          </a:prstGeom>
          <a:solidFill>
            <a:schemeClr val="bg1">
              <a:alpha val="60000"/>
            </a:schemeClr>
          </a:solid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组长：韩港</a:t>
            </a:r>
            <a:endParaRPr lang="zh-CN" altLang="en-US" sz="1600" dirty="0">
              <a:solidFill>
                <a:schemeClr val="bg1"/>
              </a:solidFill>
            </a:endParaRPr>
          </a:p>
        </p:txBody>
      </p:sp>
      <p:sp>
        <p:nvSpPr>
          <p:cNvPr id="16" name="PA_圆角矩形 15"/>
          <p:cNvSpPr/>
          <p:nvPr>
            <p:custDataLst>
              <p:tags r:id="rId6"/>
            </p:custDataLst>
          </p:nvPr>
        </p:nvSpPr>
        <p:spPr>
          <a:xfrm rot="10800000" flipV="1">
            <a:off x="5213985" y="4201795"/>
            <a:ext cx="3075940" cy="605155"/>
          </a:xfrm>
          <a:prstGeom prst="roundRect">
            <a:avLst>
              <a:gd name="adj" fmla="val 50000"/>
            </a:avLst>
          </a:prstGeom>
          <a:solidFill>
            <a:schemeClr val="bg1">
              <a:alpha val="60000"/>
            </a:schemeClr>
          </a:solid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chemeClr val="bg1"/>
                </a:solidFill>
              </a:rPr>
              <a:t>             </a:t>
            </a:r>
            <a:r>
              <a:rPr lang="zh-CN" altLang="en-US" sz="1600" dirty="0">
                <a:solidFill>
                  <a:schemeClr val="bg1"/>
                </a:solidFill>
              </a:rPr>
              <a:t>组员：杨帆   刘学安</a:t>
            </a:r>
            <a:endParaRPr lang="zh-CN" altLang="en-US" sz="1600" dirty="0">
              <a:solidFill>
                <a:schemeClr val="bg1"/>
              </a:solidFill>
            </a:endParaRPr>
          </a:p>
          <a:p>
            <a:pPr algn="just"/>
            <a:r>
              <a:rPr lang="en-US" altLang="zh-CN" sz="1600" dirty="0">
                <a:solidFill>
                  <a:schemeClr val="bg1"/>
                </a:solidFill>
              </a:rPr>
              <a:t>             	</a:t>
            </a:r>
            <a:r>
              <a:rPr lang="zh-CN" altLang="en-US" sz="1600" dirty="0">
                <a:solidFill>
                  <a:schemeClr val="bg1"/>
                </a:solidFill>
              </a:rPr>
              <a:t>康凯     宁坤</a:t>
            </a:r>
            <a:endParaRPr lang="zh-CN" altLang="en-US" sz="1600" dirty="0">
              <a:solidFill>
                <a:schemeClr val="bg1"/>
              </a:solidFill>
            </a:endParaRPr>
          </a:p>
        </p:txBody>
      </p:sp>
      <p:pic>
        <p:nvPicPr>
          <p:cNvPr id="20" name="PA_图片 19"/>
          <p:cNvPicPr>
            <a:picLocks noChangeAspect="1"/>
          </p:cNvPicPr>
          <p:nvPr>
            <p:custDataLst>
              <p:tags r:id="rId7"/>
            </p:custDataLst>
          </p:nvPr>
        </p:nvPicPr>
        <p:blipFill>
          <a:blip r:embed="rId8" cstate="email"/>
          <a:stretch>
            <a:fillRect/>
          </a:stretch>
        </p:blipFill>
        <p:spPr>
          <a:xfrm>
            <a:off x="1340820" y="1611239"/>
            <a:ext cx="2987299" cy="2591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6" presetClass="entr" presetSubtype="0" fill="hold" grpId="0" nodeType="withEffect">
                                  <p:stCondLst>
                                    <p:cond delay="500"/>
                                  </p:stCondLst>
                                  <p:iterate type="lt">
                                    <p:tmPct val="10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bldLvl="0" animBg="1"/>
      <p:bldP spid="1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81550" y="2385932"/>
            <a:ext cx="2628900" cy="2660812"/>
            <a:chOff x="4781550" y="2385932"/>
            <a:chExt cx="2628900" cy="2660812"/>
          </a:xfrm>
        </p:grpSpPr>
        <p:sp>
          <p:nvSpPr>
            <p:cNvPr id="3" name="Oval 92"/>
            <p:cNvSpPr/>
            <p:nvPr/>
          </p:nvSpPr>
          <p:spPr>
            <a:xfrm>
              <a:off x="4975089" y="2595429"/>
              <a:ext cx="2241822" cy="224181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oup 93"/>
            <p:cNvGrpSpPr/>
            <p:nvPr/>
          </p:nvGrpSpPr>
          <p:grpSpPr>
            <a:xfrm>
              <a:off x="4781550" y="2385932"/>
              <a:ext cx="2628900" cy="2660812"/>
              <a:chOff x="4943475" y="2471838"/>
              <a:chExt cx="2305050" cy="2333030"/>
            </a:xfrm>
          </p:grpSpPr>
          <p:sp>
            <p:nvSpPr>
              <p:cNvPr id="6" name="Line 699"/>
              <p:cNvSpPr>
                <a:spLocks noChangeShapeType="1"/>
              </p:cNvSpPr>
              <p:nvPr userDrawn="1"/>
            </p:nvSpPr>
            <p:spPr bwMode="auto">
              <a:xfrm flipH="1" flipV="1">
                <a:off x="6040910" y="2471838"/>
                <a:ext cx="622608" cy="146907"/>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7" name="Freeform 700"/>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8" name="Freeform 701"/>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 name="Line 702"/>
              <p:cNvSpPr>
                <a:spLocks noChangeShapeType="1"/>
              </p:cNvSpPr>
              <p:nvPr userDrawn="1"/>
            </p:nvSpPr>
            <p:spPr bwMode="auto">
              <a:xfrm>
                <a:off x="5035293" y="4072080"/>
                <a:ext cx="512427" cy="654088"/>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 name="Freeform 703"/>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1" name="Line 704"/>
              <p:cNvSpPr>
                <a:spLocks noChangeShapeType="1"/>
              </p:cNvSpPr>
              <p:nvPr userDrawn="1"/>
            </p:nvSpPr>
            <p:spPr bwMode="auto">
              <a:xfrm flipH="1">
                <a:off x="5476016" y="2471838"/>
                <a:ext cx="564894" cy="191505"/>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2" name="Freeform 705"/>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3" name="Freeform 706"/>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4" name="Freeform 707"/>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bg1">
                    <a:lumMod val="75000"/>
                    <a:alpha val="50000"/>
                  </a:scheme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5" name="Freeform 708"/>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6" name="Freeform 709"/>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7" name="Line 710"/>
              <p:cNvSpPr>
                <a:spLocks noChangeShapeType="1"/>
              </p:cNvSpPr>
              <p:nvPr userDrawn="1"/>
            </p:nvSpPr>
            <p:spPr bwMode="auto">
              <a:xfrm>
                <a:off x="6040910" y="2471838"/>
                <a:ext cx="15740" cy="13554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8" name="Line 711"/>
              <p:cNvSpPr>
                <a:spLocks noChangeShapeType="1"/>
              </p:cNvSpPr>
              <p:nvPr userDrawn="1"/>
            </p:nvSpPr>
            <p:spPr bwMode="auto">
              <a:xfrm flipH="1">
                <a:off x="4988947" y="2662397"/>
                <a:ext cx="481831" cy="458282"/>
              </a:xfrm>
              <a:prstGeom prst="line">
                <a:avLst/>
              </a:pr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9" name="Line 712"/>
              <p:cNvSpPr>
                <a:spLocks noChangeShapeType="1"/>
              </p:cNvSpPr>
              <p:nvPr userDrawn="1"/>
            </p:nvSpPr>
            <p:spPr bwMode="auto">
              <a:xfrm flipH="1" flipV="1">
                <a:off x="7112111" y="3548285"/>
                <a:ext cx="136414" cy="62086"/>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0" name="Line 713"/>
              <p:cNvSpPr>
                <a:spLocks noChangeShapeType="1"/>
              </p:cNvSpPr>
              <p:nvPr userDrawn="1"/>
            </p:nvSpPr>
            <p:spPr bwMode="auto">
              <a:xfrm flipH="1" flipV="1">
                <a:off x="6657687" y="2619538"/>
                <a:ext cx="155361" cy="404078"/>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1" name="Line 714"/>
              <p:cNvSpPr>
                <a:spLocks noChangeShapeType="1"/>
              </p:cNvSpPr>
              <p:nvPr userDrawn="1"/>
            </p:nvSpPr>
            <p:spPr bwMode="auto">
              <a:xfrm flipH="1" flipV="1">
                <a:off x="6813049" y="3023616"/>
                <a:ext cx="299062" cy="52467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2" name="Line 715"/>
              <p:cNvSpPr>
                <a:spLocks noChangeShapeType="1"/>
              </p:cNvSpPr>
              <p:nvPr userDrawn="1"/>
            </p:nvSpPr>
            <p:spPr bwMode="auto">
              <a:xfrm flipH="1" flipV="1">
                <a:off x="7112111" y="3548285"/>
                <a:ext cx="13116" cy="706554"/>
              </a:xfrm>
              <a:prstGeom prst="line">
                <a:avLst/>
              </a:pr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3" name="Freeform 716"/>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24" name="Line 717"/>
              <p:cNvSpPr>
                <a:spLocks noChangeShapeType="1"/>
              </p:cNvSpPr>
              <p:nvPr userDrawn="1"/>
            </p:nvSpPr>
            <p:spPr bwMode="auto">
              <a:xfrm>
                <a:off x="5392068" y="3704811"/>
                <a:ext cx="619110" cy="438974"/>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5" name="Line 718"/>
              <p:cNvSpPr>
                <a:spLocks noChangeShapeType="1"/>
              </p:cNvSpPr>
              <p:nvPr userDrawn="1"/>
            </p:nvSpPr>
            <p:spPr bwMode="auto">
              <a:xfrm>
                <a:off x="4988947" y="3120679"/>
                <a:ext cx="403121" cy="584132"/>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6" name="Line 719"/>
              <p:cNvSpPr>
                <a:spLocks noChangeShapeType="1"/>
              </p:cNvSpPr>
              <p:nvPr userDrawn="1"/>
            </p:nvSpPr>
            <p:spPr bwMode="auto">
              <a:xfrm flipH="1">
                <a:off x="4988947" y="2989512"/>
                <a:ext cx="518549" cy="131167"/>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7" name="Line 720"/>
              <p:cNvSpPr>
                <a:spLocks noChangeShapeType="1"/>
              </p:cNvSpPr>
              <p:nvPr userDrawn="1"/>
            </p:nvSpPr>
            <p:spPr bwMode="auto">
              <a:xfrm flipH="1">
                <a:off x="5507496" y="2607378"/>
                <a:ext cx="549154" cy="382135"/>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8" name="Line 721"/>
              <p:cNvSpPr>
                <a:spLocks noChangeShapeType="1"/>
              </p:cNvSpPr>
              <p:nvPr userDrawn="1"/>
            </p:nvSpPr>
            <p:spPr bwMode="auto">
              <a:xfrm flipH="1" flipV="1">
                <a:off x="6056650" y="2607378"/>
                <a:ext cx="756399" cy="416238"/>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9" name="Freeform 722"/>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0" name="Freeform 723"/>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1" name="Line 724"/>
              <p:cNvSpPr>
                <a:spLocks noChangeShapeType="1"/>
              </p:cNvSpPr>
              <p:nvPr userDrawn="1"/>
            </p:nvSpPr>
            <p:spPr bwMode="auto">
              <a:xfrm flipV="1">
                <a:off x="6299747" y="3023616"/>
                <a:ext cx="513302" cy="164396"/>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2" name="Line 725"/>
              <p:cNvSpPr>
                <a:spLocks noChangeShapeType="1"/>
              </p:cNvSpPr>
              <p:nvPr userDrawn="1"/>
            </p:nvSpPr>
            <p:spPr bwMode="auto">
              <a:xfrm flipV="1">
                <a:off x="5392068" y="3188012"/>
                <a:ext cx="907679" cy="523795"/>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3" name="Freeform 726"/>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4" name="Line 728"/>
              <p:cNvSpPr>
                <a:spLocks noChangeShapeType="1"/>
              </p:cNvSpPr>
              <p:nvPr userDrawn="1"/>
            </p:nvSpPr>
            <p:spPr bwMode="auto">
              <a:xfrm flipH="1">
                <a:off x="5517989" y="4143785"/>
                <a:ext cx="493190" cy="25359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5" name="Freeform 729"/>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6" name="Freeform 730"/>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7" name="Freeform 731"/>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8" name="Line 732"/>
              <p:cNvSpPr>
                <a:spLocks noChangeShapeType="1"/>
              </p:cNvSpPr>
              <p:nvPr userDrawn="1"/>
            </p:nvSpPr>
            <p:spPr bwMode="auto">
              <a:xfrm>
                <a:off x="6299747" y="3188012"/>
                <a:ext cx="500185" cy="482696"/>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9" name="Line 733"/>
              <p:cNvSpPr>
                <a:spLocks noChangeShapeType="1"/>
              </p:cNvSpPr>
              <p:nvPr userDrawn="1"/>
            </p:nvSpPr>
            <p:spPr bwMode="auto">
              <a:xfrm>
                <a:off x="5507496" y="2989512"/>
                <a:ext cx="792251" cy="19850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grpSp>
        <p:sp>
          <p:nvSpPr>
            <p:cNvPr id="5" name="TextBox 128"/>
            <p:cNvSpPr txBox="1"/>
            <p:nvPr/>
          </p:nvSpPr>
          <p:spPr>
            <a:xfrm>
              <a:off x="5120640" y="3199151"/>
              <a:ext cx="1950720" cy="1015663"/>
            </a:xfrm>
            <a:prstGeom prst="rect">
              <a:avLst/>
            </a:prstGeom>
          </p:spPr>
          <p:txBody>
            <a:bodyPr wrap="square" rtlCol="0">
              <a:spAutoFit/>
            </a:bodyPr>
            <a:lstStyle/>
            <a:p>
              <a:pPr algn="ctr">
                <a:lnSpc>
                  <a:spcPct val="125000"/>
                </a:lnSpc>
                <a:buClr>
                  <a:schemeClr val="tx1">
                    <a:lumMod val="85000"/>
                    <a:lumOff val="15000"/>
                  </a:schemeClr>
                </a:buClr>
                <a:buSzPct val="105000"/>
              </a:pPr>
              <a:r>
                <a:rPr lang="zh-CN" altLang="en-US" sz="2400" b="1" dirty="0">
                  <a:solidFill>
                    <a:schemeClr val="bg1"/>
                  </a:solidFill>
                  <a:latin typeface="Calibri" panose="020F0502020204030204" pitchFamily="34" charset="0"/>
                </a:rPr>
                <a:t>点击添加</a:t>
              </a:r>
              <a:endParaRPr lang="en-US" altLang="zh-CN" sz="2400" b="1" dirty="0">
                <a:solidFill>
                  <a:schemeClr val="bg1"/>
                </a:solidFill>
                <a:latin typeface="Calibri" panose="020F0502020204030204" pitchFamily="34" charset="0"/>
              </a:endParaRPr>
            </a:p>
            <a:p>
              <a:pPr algn="ctr">
                <a:lnSpc>
                  <a:spcPct val="125000"/>
                </a:lnSpc>
                <a:buClr>
                  <a:schemeClr val="tx1">
                    <a:lumMod val="85000"/>
                    <a:lumOff val="15000"/>
                  </a:schemeClr>
                </a:buClr>
                <a:buSzPct val="105000"/>
              </a:pPr>
              <a:r>
                <a:rPr lang="zh-CN" altLang="en-US" sz="2400" b="1" dirty="0">
                  <a:solidFill>
                    <a:schemeClr val="bg1"/>
                  </a:solidFill>
                  <a:latin typeface="Calibri" panose="020F0502020204030204" pitchFamily="34" charset="0"/>
                </a:rPr>
                <a:t>标题</a:t>
              </a:r>
              <a:endParaRPr lang="zh-CN" altLang="en-US" sz="2400" b="1" dirty="0">
                <a:solidFill>
                  <a:schemeClr val="bg1"/>
                </a:solidFill>
                <a:latin typeface="Calibri" panose="020F0502020204030204" pitchFamily="34" charset="0"/>
              </a:endParaRPr>
            </a:p>
          </p:txBody>
        </p:sp>
      </p:grpSp>
      <p:grpSp>
        <p:nvGrpSpPr>
          <p:cNvPr id="40" name="组合 39"/>
          <p:cNvGrpSpPr/>
          <p:nvPr/>
        </p:nvGrpSpPr>
        <p:grpSpPr>
          <a:xfrm>
            <a:off x="7866490" y="3995965"/>
            <a:ext cx="894896" cy="894896"/>
            <a:chOff x="7866490" y="3995965"/>
            <a:chExt cx="894896" cy="894896"/>
          </a:xfrm>
        </p:grpSpPr>
        <p:sp>
          <p:nvSpPr>
            <p:cNvPr id="41" name="Oval 135"/>
            <p:cNvSpPr/>
            <p:nvPr/>
          </p:nvSpPr>
          <p:spPr>
            <a:xfrm>
              <a:off x="7866490" y="3995965"/>
              <a:ext cx="894896" cy="894896"/>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42" name="Group 165"/>
            <p:cNvGrpSpPr/>
            <p:nvPr/>
          </p:nvGrpSpPr>
          <p:grpSpPr>
            <a:xfrm>
              <a:off x="8101366" y="4188435"/>
              <a:ext cx="425144" cy="509956"/>
              <a:chOff x="4051300" y="3109913"/>
              <a:chExt cx="628650" cy="754063"/>
            </a:xfrm>
            <a:solidFill>
              <a:schemeClr val="bg1">
                <a:lumMod val="95000"/>
              </a:schemeClr>
            </a:solidFill>
          </p:grpSpPr>
          <p:sp>
            <p:nvSpPr>
              <p:cNvPr id="43" name="Freeform 166"/>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4" name="Freeform 167"/>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45" name="组合 44"/>
          <p:cNvGrpSpPr/>
          <p:nvPr/>
        </p:nvGrpSpPr>
        <p:grpSpPr>
          <a:xfrm>
            <a:off x="3456014" y="2618015"/>
            <a:ext cx="894896" cy="894896"/>
            <a:chOff x="3456014" y="2618015"/>
            <a:chExt cx="894896" cy="894896"/>
          </a:xfrm>
        </p:grpSpPr>
        <p:sp>
          <p:nvSpPr>
            <p:cNvPr id="46" name="Oval 156"/>
            <p:cNvSpPr/>
            <p:nvPr/>
          </p:nvSpPr>
          <p:spPr>
            <a:xfrm flipH="1">
              <a:off x="3456014" y="2618015"/>
              <a:ext cx="894896" cy="894896"/>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47" name="Group 168"/>
            <p:cNvGrpSpPr/>
            <p:nvPr/>
          </p:nvGrpSpPr>
          <p:grpSpPr>
            <a:xfrm>
              <a:off x="3654390" y="2863629"/>
              <a:ext cx="498144" cy="403668"/>
              <a:chOff x="5145088" y="3205163"/>
              <a:chExt cx="736600" cy="596900"/>
            </a:xfrm>
            <a:solidFill>
              <a:schemeClr val="bg1">
                <a:lumMod val="95000"/>
              </a:schemeClr>
            </a:solidFill>
          </p:grpSpPr>
          <p:sp>
            <p:nvSpPr>
              <p:cNvPr id="48" name="Freeform 16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9" name="Freeform 17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0" name="Freeform 17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1" name="Freeform 17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2" name="Rectangle 173"/>
              <p:cNvSpPr>
                <a:spLocks noChangeArrowheads="1"/>
              </p:cNvSpPr>
              <p:nvPr/>
            </p:nvSpPr>
            <p:spPr bwMode="auto">
              <a:xfrm>
                <a:off x="5226050" y="333375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53" name="Rectangle 174"/>
              <p:cNvSpPr>
                <a:spLocks noChangeArrowheads="1"/>
              </p:cNvSpPr>
              <p:nvPr/>
            </p:nvSpPr>
            <p:spPr bwMode="auto">
              <a:xfrm>
                <a:off x="5226050" y="3373438"/>
                <a:ext cx="714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grpSp>
      </p:grpSp>
      <p:grpSp>
        <p:nvGrpSpPr>
          <p:cNvPr id="54" name="组合 53"/>
          <p:cNvGrpSpPr/>
          <p:nvPr/>
        </p:nvGrpSpPr>
        <p:grpSpPr>
          <a:xfrm>
            <a:off x="7866490" y="2618015"/>
            <a:ext cx="894896" cy="894896"/>
            <a:chOff x="7866490" y="2618015"/>
            <a:chExt cx="894896" cy="894896"/>
          </a:xfrm>
        </p:grpSpPr>
        <p:sp>
          <p:nvSpPr>
            <p:cNvPr id="55" name="Oval 132"/>
            <p:cNvSpPr/>
            <p:nvPr/>
          </p:nvSpPr>
          <p:spPr>
            <a:xfrm>
              <a:off x="7866490" y="2618015"/>
              <a:ext cx="894896" cy="894896"/>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6" name="Freeform 175"/>
            <p:cNvSpPr>
              <a:spLocks noEditPoints="1"/>
            </p:cNvSpPr>
            <p:nvPr/>
          </p:nvSpPr>
          <p:spPr bwMode="auto">
            <a:xfrm>
              <a:off x="8028901" y="2814781"/>
              <a:ext cx="570074" cy="501364"/>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lumMod val="95000"/>
              </a:schemeClr>
            </a:solidFill>
            <a:ln>
              <a:noFill/>
            </a:ln>
          </p:spPr>
          <p:txBody>
            <a:bodyPr vert="horz" wrap="square" lIns="91440" tIns="45720" rIns="91440" bIns="45720" numCol="1" anchor="t" anchorCtr="0" compatLnSpc="1"/>
            <a:lstStyle/>
            <a:p>
              <a:endParaRPr lang="ko-KR" altLang="en-US"/>
            </a:p>
          </p:txBody>
        </p:sp>
      </p:grpSp>
      <p:grpSp>
        <p:nvGrpSpPr>
          <p:cNvPr id="57" name="组合 56"/>
          <p:cNvGrpSpPr/>
          <p:nvPr/>
        </p:nvGrpSpPr>
        <p:grpSpPr>
          <a:xfrm>
            <a:off x="3456014" y="3995965"/>
            <a:ext cx="894896" cy="894896"/>
            <a:chOff x="3456014" y="3995965"/>
            <a:chExt cx="894896" cy="894896"/>
          </a:xfrm>
        </p:grpSpPr>
        <p:sp>
          <p:nvSpPr>
            <p:cNvPr id="58" name="Oval 142"/>
            <p:cNvSpPr/>
            <p:nvPr/>
          </p:nvSpPr>
          <p:spPr>
            <a:xfrm flipH="1">
              <a:off x="3456014" y="3995965"/>
              <a:ext cx="894896" cy="894896"/>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59" name="Group 176"/>
            <p:cNvGrpSpPr/>
            <p:nvPr/>
          </p:nvGrpSpPr>
          <p:grpSpPr>
            <a:xfrm>
              <a:off x="3647948" y="4188435"/>
              <a:ext cx="511028" cy="509956"/>
              <a:chOff x="5138738" y="4373563"/>
              <a:chExt cx="755650" cy="754063"/>
            </a:xfrm>
            <a:solidFill>
              <a:schemeClr val="bg1">
                <a:lumMod val="95000"/>
              </a:schemeClr>
            </a:solidFill>
          </p:grpSpPr>
          <p:sp>
            <p:nvSpPr>
              <p:cNvPr id="60" name="Freeform 17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1" name="Freeform 17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2" name="Rectangle 179"/>
              <p:cNvSpPr>
                <a:spLocks noChangeArrowheads="1"/>
              </p:cNvSpPr>
              <p:nvPr/>
            </p:nvSpPr>
            <p:spPr bwMode="auto">
              <a:xfrm>
                <a:off x="5505450" y="4470400"/>
                <a:ext cx="23813"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63" name="Freeform 180"/>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4" name="Freeform 181"/>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5" name="Rectangle 182"/>
              <p:cNvSpPr>
                <a:spLocks noChangeArrowheads="1"/>
              </p:cNvSpPr>
              <p:nvPr/>
            </p:nvSpPr>
            <p:spPr bwMode="auto">
              <a:xfrm>
                <a:off x="5235575" y="4740275"/>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66" name="Freeform 183"/>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7" name="Freeform 184"/>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8" name="Rectangle 185"/>
              <p:cNvSpPr>
                <a:spLocks noChangeArrowheads="1"/>
              </p:cNvSpPr>
              <p:nvPr/>
            </p:nvSpPr>
            <p:spPr bwMode="auto">
              <a:xfrm>
                <a:off x="5505450" y="4975225"/>
                <a:ext cx="238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69" name="Freeform 186"/>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70" name="Freeform 187"/>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71" name="Rectangle 188"/>
              <p:cNvSpPr>
                <a:spLocks noChangeArrowheads="1"/>
              </p:cNvSpPr>
              <p:nvPr/>
            </p:nvSpPr>
            <p:spPr bwMode="auto">
              <a:xfrm>
                <a:off x="5738813" y="4740275"/>
                <a:ext cx="60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72" name="Freeform 189"/>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73" name="Freeform 190"/>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74" name="Freeform 19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75" name="组合 74"/>
          <p:cNvGrpSpPr/>
          <p:nvPr/>
        </p:nvGrpSpPr>
        <p:grpSpPr>
          <a:xfrm>
            <a:off x="966229" y="2697953"/>
            <a:ext cx="2413252" cy="828764"/>
            <a:chOff x="966229" y="2697953"/>
            <a:chExt cx="2413252" cy="828764"/>
          </a:xfrm>
        </p:grpSpPr>
        <p:sp>
          <p:nvSpPr>
            <p:cNvPr id="76" name="Rectangle 3"/>
            <p:cNvSpPr txBox="1">
              <a:spLocks noChangeArrowheads="1"/>
            </p:cNvSpPr>
            <p:nvPr/>
          </p:nvSpPr>
          <p:spPr bwMode="auto">
            <a:xfrm flipH="1">
              <a:off x="966229" y="2999906"/>
              <a:ext cx="2413252" cy="526811"/>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charset="-122"/>
                  <a:ea typeface="微软雅黑" panose="020B0503020204020204" charset="-122"/>
                  <a:cs typeface="Lato Light"/>
                </a:defRPr>
              </a:lvl1pPr>
            </a:lstStyle>
            <a:p>
              <a:pPr algn="r"/>
              <a:r>
                <a:rPr lang="zh-CN" altLang="en-US" dirty="0">
                  <a:solidFill>
                    <a:schemeClr val="bg1"/>
                  </a:solidFill>
                </a:rPr>
                <a:t>您的内容打在这里，或者通过复制您的文本后，在此框中选择粘贴</a:t>
              </a:r>
              <a:endParaRPr lang="zh-CN" altLang="en-US" dirty="0">
                <a:solidFill>
                  <a:schemeClr val="bg1"/>
                </a:solidFill>
              </a:endParaRPr>
            </a:p>
          </p:txBody>
        </p:sp>
        <p:sp>
          <p:nvSpPr>
            <p:cNvPr id="77" name="TextBox 192"/>
            <p:cNvSpPr txBox="1"/>
            <p:nvPr/>
          </p:nvSpPr>
          <p:spPr>
            <a:xfrm>
              <a:off x="1231546" y="2697953"/>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b="1" dirty="0">
                  <a:solidFill>
                    <a:schemeClr val="bg1"/>
                  </a:solidFill>
                  <a:latin typeface="Calibri" panose="020F0502020204030204" pitchFamily="34" charset="0"/>
                </a:rPr>
                <a:t>点击添加标题</a:t>
              </a:r>
              <a:endParaRPr lang="zh-CN" altLang="en-US" sz="1600" b="1" dirty="0">
                <a:solidFill>
                  <a:schemeClr val="bg1"/>
                </a:solidFill>
                <a:latin typeface="Calibri" panose="020F0502020204030204" pitchFamily="34" charset="0"/>
              </a:endParaRPr>
            </a:p>
          </p:txBody>
        </p:sp>
      </p:grpSp>
      <p:grpSp>
        <p:nvGrpSpPr>
          <p:cNvPr id="78" name="组合 77"/>
          <p:cNvGrpSpPr/>
          <p:nvPr/>
        </p:nvGrpSpPr>
        <p:grpSpPr>
          <a:xfrm>
            <a:off x="966229" y="4075903"/>
            <a:ext cx="2413252" cy="855951"/>
            <a:chOff x="966229" y="4075903"/>
            <a:chExt cx="2413252" cy="855951"/>
          </a:xfrm>
        </p:grpSpPr>
        <p:sp>
          <p:nvSpPr>
            <p:cNvPr id="79" name="Rectangle 3"/>
            <p:cNvSpPr txBox="1">
              <a:spLocks noChangeArrowheads="1"/>
            </p:cNvSpPr>
            <p:nvPr/>
          </p:nvSpPr>
          <p:spPr bwMode="auto">
            <a:xfrm flipH="1">
              <a:off x="966229" y="4377856"/>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charset="-122"/>
                  <a:ea typeface="微软雅黑" panose="020B0503020204020204" charset="-122"/>
                  <a:cs typeface="Lato Light"/>
                </a:defRPr>
              </a:lvl1pPr>
            </a:lstStyle>
            <a:p>
              <a:pPr algn="r"/>
              <a:r>
                <a:rPr lang="zh-CN" altLang="en-US" dirty="0">
                  <a:solidFill>
                    <a:schemeClr val="bg1"/>
                  </a:solidFill>
                </a:rPr>
                <a:t>您的内容打在这里，或者通过复制您的文本后，在此框中选择粘贴</a:t>
              </a:r>
              <a:endParaRPr lang="zh-CN" altLang="en-US" dirty="0">
                <a:solidFill>
                  <a:schemeClr val="bg1"/>
                </a:solidFill>
              </a:endParaRPr>
            </a:p>
          </p:txBody>
        </p:sp>
        <p:sp>
          <p:nvSpPr>
            <p:cNvPr id="80" name="TextBox 195"/>
            <p:cNvSpPr txBox="1"/>
            <p:nvPr/>
          </p:nvSpPr>
          <p:spPr>
            <a:xfrm>
              <a:off x="1231546" y="4075903"/>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b="1" dirty="0">
                  <a:solidFill>
                    <a:schemeClr val="bg1"/>
                  </a:solidFill>
                  <a:latin typeface="Calibri" panose="020F0502020204030204" pitchFamily="34" charset="0"/>
                </a:rPr>
                <a:t>点击添加标题</a:t>
              </a:r>
              <a:endParaRPr lang="zh-CN" altLang="en-US" sz="1600" b="1" dirty="0">
                <a:solidFill>
                  <a:schemeClr val="bg1"/>
                </a:solidFill>
                <a:latin typeface="Calibri" panose="020F0502020204030204" pitchFamily="34" charset="0"/>
              </a:endParaRPr>
            </a:p>
          </p:txBody>
        </p:sp>
      </p:grpSp>
      <p:grpSp>
        <p:nvGrpSpPr>
          <p:cNvPr id="81" name="组合 80"/>
          <p:cNvGrpSpPr/>
          <p:nvPr/>
        </p:nvGrpSpPr>
        <p:grpSpPr>
          <a:xfrm>
            <a:off x="8837919" y="2697953"/>
            <a:ext cx="2413252" cy="828764"/>
            <a:chOff x="8837919" y="2697953"/>
            <a:chExt cx="2413252" cy="828764"/>
          </a:xfrm>
        </p:grpSpPr>
        <p:sp>
          <p:nvSpPr>
            <p:cNvPr id="82" name="Rectangle 3"/>
            <p:cNvSpPr txBox="1">
              <a:spLocks noChangeArrowheads="1"/>
            </p:cNvSpPr>
            <p:nvPr/>
          </p:nvSpPr>
          <p:spPr bwMode="auto">
            <a:xfrm flipH="1">
              <a:off x="8837919" y="2999906"/>
              <a:ext cx="2413252" cy="526811"/>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charset="-122"/>
                  <a:ea typeface="微软雅黑" panose="020B0503020204020204" charset="-122"/>
                  <a:cs typeface="Lato Light"/>
                </a:defRPr>
              </a:lvl1pPr>
            </a:lstStyle>
            <a:p>
              <a:pPr algn="l"/>
              <a:r>
                <a:rPr lang="zh-CN" altLang="en-US" dirty="0">
                  <a:solidFill>
                    <a:schemeClr val="bg1"/>
                  </a:solidFill>
                </a:rPr>
                <a:t>您的内容打在这里，或者通过复制您的文本后，在此框中选择粘贴</a:t>
              </a:r>
              <a:endParaRPr lang="zh-CN" altLang="en-US" dirty="0">
                <a:solidFill>
                  <a:schemeClr val="bg1"/>
                </a:solidFill>
              </a:endParaRPr>
            </a:p>
          </p:txBody>
        </p:sp>
        <p:sp>
          <p:nvSpPr>
            <p:cNvPr id="83" name="TextBox 198"/>
            <p:cNvSpPr txBox="1"/>
            <p:nvPr/>
          </p:nvSpPr>
          <p:spPr>
            <a:xfrm>
              <a:off x="8837919" y="2697953"/>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b="1" dirty="0">
                  <a:solidFill>
                    <a:schemeClr val="bg1"/>
                  </a:solidFill>
                  <a:latin typeface="Calibri" panose="020F0502020204030204" pitchFamily="34" charset="0"/>
                </a:rPr>
                <a:t>点击添加标题</a:t>
              </a:r>
              <a:endParaRPr lang="zh-CN" altLang="en-US" sz="1600" b="1" dirty="0">
                <a:solidFill>
                  <a:schemeClr val="bg1"/>
                </a:solidFill>
                <a:latin typeface="Calibri" panose="020F0502020204030204" pitchFamily="34" charset="0"/>
              </a:endParaRPr>
            </a:p>
          </p:txBody>
        </p:sp>
      </p:grpSp>
      <p:grpSp>
        <p:nvGrpSpPr>
          <p:cNvPr id="84" name="组合 83"/>
          <p:cNvGrpSpPr/>
          <p:nvPr/>
        </p:nvGrpSpPr>
        <p:grpSpPr>
          <a:xfrm>
            <a:off x="8837919" y="4075903"/>
            <a:ext cx="2413252" cy="828764"/>
            <a:chOff x="8837919" y="4075903"/>
            <a:chExt cx="2413252" cy="828764"/>
          </a:xfrm>
        </p:grpSpPr>
        <p:sp>
          <p:nvSpPr>
            <p:cNvPr id="85" name="Rectangle 3"/>
            <p:cNvSpPr txBox="1">
              <a:spLocks noChangeArrowheads="1"/>
            </p:cNvSpPr>
            <p:nvPr/>
          </p:nvSpPr>
          <p:spPr bwMode="auto">
            <a:xfrm flipH="1">
              <a:off x="8837919" y="4377856"/>
              <a:ext cx="2413252" cy="526811"/>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charset="-122"/>
                  <a:ea typeface="微软雅黑" panose="020B0503020204020204" charset="-122"/>
                  <a:cs typeface="Lato Light"/>
                </a:defRPr>
              </a:lvl1pPr>
            </a:lstStyle>
            <a:p>
              <a:pPr algn="l"/>
              <a:r>
                <a:rPr lang="zh-CN" altLang="en-US" dirty="0">
                  <a:solidFill>
                    <a:schemeClr val="bg1"/>
                  </a:solidFill>
                </a:rPr>
                <a:t>您的内容打在这里，或者通过复制您的文本后，在此框中选择粘贴</a:t>
              </a:r>
              <a:endParaRPr lang="zh-CN" altLang="en-US" dirty="0">
                <a:solidFill>
                  <a:schemeClr val="bg1"/>
                </a:solidFill>
              </a:endParaRPr>
            </a:p>
          </p:txBody>
        </p:sp>
        <p:sp>
          <p:nvSpPr>
            <p:cNvPr id="86" name="TextBox 201"/>
            <p:cNvSpPr txBox="1"/>
            <p:nvPr/>
          </p:nvSpPr>
          <p:spPr>
            <a:xfrm>
              <a:off x="8837919" y="4075903"/>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b="1" dirty="0">
                  <a:solidFill>
                    <a:schemeClr val="bg1"/>
                  </a:solidFill>
                  <a:latin typeface="Calibri" panose="020F0502020204030204" pitchFamily="34" charset="0"/>
                </a:rPr>
                <a:t>点击添加标题</a:t>
              </a:r>
              <a:endParaRPr lang="zh-CN" altLang="en-US" sz="1600" b="1" dirty="0">
                <a:solidFill>
                  <a:schemeClr val="bg1"/>
                </a:solidFill>
                <a:latin typeface="Calibri" panose="020F0502020204030204" pitchFamily="34" charset="0"/>
              </a:endParaRPr>
            </a:p>
          </p:txBody>
        </p:sp>
      </p:grpSp>
      <p:grpSp>
        <p:nvGrpSpPr>
          <p:cNvPr id="87" name="组合 86"/>
          <p:cNvGrpSpPr/>
          <p:nvPr/>
        </p:nvGrpSpPr>
        <p:grpSpPr>
          <a:xfrm>
            <a:off x="3613355" y="353202"/>
            <a:ext cx="4965290" cy="783163"/>
            <a:chOff x="3613355" y="353202"/>
            <a:chExt cx="4965290" cy="783163"/>
          </a:xfrm>
        </p:grpSpPr>
        <p:sp>
          <p:nvSpPr>
            <p:cNvPr id="88" name="文本框 87"/>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89" name="直接连接符 88"/>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par>
                                    <p:cTn id="17" presetID="53" presetClass="entr" presetSubtype="16"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childTnLst>
                                    </p:cTn>
                                  </p:par>
                                  <p:par>
                                    <p:cTn id="22" presetID="53" presetClass="entr" presetSubtype="16"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par>
                                    <p:cTn id="27" presetID="53" presetClass="entr" presetSubtype="16"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fltVal val="0"/>
                                              </p:val>
                                            </p:tav>
                                            <p:tav tm="100000">
                                              <p:val>
                                                <p:strVal val="#ppt_w"/>
                                              </p:val>
                                            </p:tav>
                                          </p:tavLst>
                                        </p:anim>
                                        <p:anim calcmode="lin" valueType="num">
                                          <p:cBhvr>
                                            <p:cTn id="30" dur="500" fill="hold"/>
                                            <p:tgtEl>
                                              <p:spTgt spid="57"/>
                                            </p:tgtEl>
                                            <p:attrNameLst>
                                              <p:attrName>ppt_h</p:attrName>
                                            </p:attrNameLst>
                                          </p:cBhvr>
                                          <p:tavLst>
                                            <p:tav tm="0">
                                              <p:val>
                                                <p:fltVal val="0"/>
                                              </p:val>
                                            </p:tav>
                                            <p:tav tm="100000">
                                              <p:val>
                                                <p:strVal val="#ppt_h"/>
                                              </p:val>
                                            </p:tav>
                                          </p:tavLst>
                                        </p:anim>
                                        <p:animEffect transition="in" filter="fade">
                                          <p:cBhvr>
                                            <p:cTn id="31" dur="500"/>
                                            <p:tgtEl>
                                              <p:spTgt spid="57"/>
                                            </p:tgtEl>
                                          </p:cBhvr>
                                        </p:animEffect>
                                      </p:childTnLst>
                                    </p:cTn>
                                  </p:par>
                                </p:childTnLst>
                              </p:cTn>
                            </p:par>
                            <p:par>
                              <p:cTn id="32" fill="hold">
                                <p:stCondLst>
                                  <p:cond delay="1000"/>
                                </p:stCondLst>
                                <p:childTnLst>
                                  <p:par>
                                    <p:cTn id="33" presetID="2" presetClass="entr" presetSubtype="8" fill="hold" nodeType="afterEffect" p14:presetBounceEnd="54000">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14:bounceEnd="54000">
                                          <p:cBhvr additive="base">
                                            <p:cTn id="35" dur="1000" fill="hold"/>
                                            <p:tgtEl>
                                              <p:spTgt spid="75"/>
                                            </p:tgtEl>
                                            <p:attrNameLst>
                                              <p:attrName>ppt_x</p:attrName>
                                            </p:attrNameLst>
                                          </p:cBhvr>
                                          <p:tavLst>
                                            <p:tav tm="0">
                                              <p:val>
                                                <p:strVal val="0-#ppt_w/2"/>
                                              </p:val>
                                            </p:tav>
                                            <p:tav tm="100000">
                                              <p:val>
                                                <p:strVal val="#ppt_x"/>
                                              </p:val>
                                            </p:tav>
                                          </p:tavLst>
                                        </p:anim>
                                        <p:anim calcmode="lin" valueType="num" p14:bounceEnd="54000">
                                          <p:cBhvr additive="base">
                                            <p:cTn id="36" dur="1000" fill="hold"/>
                                            <p:tgtEl>
                                              <p:spTgt spid="7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54000">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14:bounceEnd="54000">
                                          <p:cBhvr additive="base">
                                            <p:cTn id="39" dur="1000" fill="hold"/>
                                            <p:tgtEl>
                                              <p:spTgt spid="81"/>
                                            </p:tgtEl>
                                            <p:attrNameLst>
                                              <p:attrName>ppt_x</p:attrName>
                                            </p:attrNameLst>
                                          </p:cBhvr>
                                          <p:tavLst>
                                            <p:tav tm="0">
                                              <p:val>
                                                <p:strVal val="1+#ppt_w/2"/>
                                              </p:val>
                                            </p:tav>
                                            <p:tav tm="100000">
                                              <p:val>
                                                <p:strVal val="#ppt_x"/>
                                              </p:val>
                                            </p:tav>
                                          </p:tavLst>
                                        </p:anim>
                                        <p:anim calcmode="lin" valueType="num" p14:bounceEnd="54000">
                                          <p:cBhvr additive="base">
                                            <p:cTn id="40" dur="1000" fill="hold"/>
                                            <p:tgtEl>
                                              <p:spTgt spid="8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14:presetBounceEnd="54000">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14:bounceEnd="54000">
                                          <p:cBhvr additive="base">
                                            <p:cTn id="43" dur="1000" fill="hold"/>
                                            <p:tgtEl>
                                              <p:spTgt spid="84"/>
                                            </p:tgtEl>
                                            <p:attrNameLst>
                                              <p:attrName>ppt_x</p:attrName>
                                            </p:attrNameLst>
                                          </p:cBhvr>
                                          <p:tavLst>
                                            <p:tav tm="0">
                                              <p:val>
                                                <p:strVal val="1+#ppt_w/2"/>
                                              </p:val>
                                            </p:tav>
                                            <p:tav tm="100000">
                                              <p:val>
                                                <p:strVal val="#ppt_x"/>
                                              </p:val>
                                            </p:tav>
                                          </p:tavLst>
                                        </p:anim>
                                        <p:anim calcmode="lin" valueType="num" p14:bounceEnd="54000">
                                          <p:cBhvr additive="base">
                                            <p:cTn id="44" dur="1000" fill="hold"/>
                                            <p:tgtEl>
                                              <p:spTgt spid="8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14:presetBounceEnd="54000">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14:bounceEnd="54000">
                                          <p:cBhvr additive="base">
                                            <p:cTn id="47" dur="1000" fill="hold"/>
                                            <p:tgtEl>
                                              <p:spTgt spid="78"/>
                                            </p:tgtEl>
                                            <p:attrNameLst>
                                              <p:attrName>ppt_x</p:attrName>
                                            </p:attrNameLst>
                                          </p:cBhvr>
                                          <p:tavLst>
                                            <p:tav tm="0">
                                              <p:val>
                                                <p:strVal val="0-#ppt_w/2"/>
                                              </p:val>
                                            </p:tav>
                                            <p:tav tm="100000">
                                              <p:val>
                                                <p:strVal val="#ppt_x"/>
                                              </p:val>
                                            </p:tav>
                                          </p:tavLst>
                                        </p:anim>
                                        <p:anim calcmode="lin" valueType="num" p14:bounceEnd="54000">
                                          <p:cBhvr additive="base">
                                            <p:cTn id="4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par>
                                    <p:cTn id="17" presetID="53" presetClass="entr" presetSubtype="16"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childTnLst>
                                    </p:cTn>
                                  </p:par>
                                  <p:par>
                                    <p:cTn id="22" presetID="53" presetClass="entr" presetSubtype="16"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par>
                                    <p:cTn id="27" presetID="53" presetClass="entr" presetSubtype="16"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fltVal val="0"/>
                                              </p:val>
                                            </p:tav>
                                            <p:tav tm="100000">
                                              <p:val>
                                                <p:strVal val="#ppt_w"/>
                                              </p:val>
                                            </p:tav>
                                          </p:tavLst>
                                        </p:anim>
                                        <p:anim calcmode="lin" valueType="num">
                                          <p:cBhvr>
                                            <p:cTn id="30" dur="500" fill="hold"/>
                                            <p:tgtEl>
                                              <p:spTgt spid="57"/>
                                            </p:tgtEl>
                                            <p:attrNameLst>
                                              <p:attrName>ppt_h</p:attrName>
                                            </p:attrNameLst>
                                          </p:cBhvr>
                                          <p:tavLst>
                                            <p:tav tm="0">
                                              <p:val>
                                                <p:fltVal val="0"/>
                                              </p:val>
                                            </p:tav>
                                            <p:tav tm="100000">
                                              <p:val>
                                                <p:strVal val="#ppt_h"/>
                                              </p:val>
                                            </p:tav>
                                          </p:tavLst>
                                        </p:anim>
                                        <p:animEffect transition="in" filter="fade">
                                          <p:cBhvr>
                                            <p:cTn id="31" dur="500"/>
                                            <p:tgtEl>
                                              <p:spTgt spid="57"/>
                                            </p:tgtEl>
                                          </p:cBhvr>
                                        </p:animEffect>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000" fill="hold"/>
                                            <p:tgtEl>
                                              <p:spTgt spid="75"/>
                                            </p:tgtEl>
                                            <p:attrNameLst>
                                              <p:attrName>ppt_x</p:attrName>
                                            </p:attrNameLst>
                                          </p:cBhvr>
                                          <p:tavLst>
                                            <p:tav tm="0">
                                              <p:val>
                                                <p:strVal val="0-#ppt_w/2"/>
                                              </p:val>
                                            </p:tav>
                                            <p:tav tm="100000">
                                              <p:val>
                                                <p:strVal val="#ppt_x"/>
                                              </p:val>
                                            </p:tav>
                                          </p:tavLst>
                                        </p:anim>
                                        <p:anim calcmode="lin" valueType="num">
                                          <p:cBhvr additive="base">
                                            <p:cTn id="36" dur="1000" fill="hold"/>
                                            <p:tgtEl>
                                              <p:spTgt spid="7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1000" fill="hold"/>
                                            <p:tgtEl>
                                              <p:spTgt spid="81"/>
                                            </p:tgtEl>
                                            <p:attrNameLst>
                                              <p:attrName>ppt_x</p:attrName>
                                            </p:attrNameLst>
                                          </p:cBhvr>
                                          <p:tavLst>
                                            <p:tav tm="0">
                                              <p:val>
                                                <p:strVal val="1+#ppt_w/2"/>
                                              </p:val>
                                            </p:tav>
                                            <p:tav tm="100000">
                                              <p:val>
                                                <p:strVal val="#ppt_x"/>
                                              </p:val>
                                            </p:tav>
                                          </p:tavLst>
                                        </p:anim>
                                        <p:anim calcmode="lin" valueType="num">
                                          <p:cBhvr additive="base">
                                            <p:cTn id="40" dur="1000" fill="hold"/>
                                            <p:tgtEl>
                                              <p:spTgt spid="8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additive="base">
                                            <p:cTn id="43" dur="1000" fill="hold"/>
                                            <p:tgtEl>
                                              <p:spTgt spid="84"/>
                                            </p:tgtEl>
                                            <p:attrNameLst>
                                              <p:attrName>ppt_x</p:attrName>
                                            </p:attrNameLst>
                                          </p:cBhvr>
                                          <p:tavLst>
                                            <p:tav tm="0">
                                              <p:val>
                                                <p:strVal val="1+#ppt_w/2"/>
                                              </p:val>
                                            </p:tav>
                                            <p:tav tm="100000">
                                              <p:val>
                                                <p:strVal val="#ppt_x"/>
                                              </p:val>
                                            </p:tav>
                                          </p:tavLst>
                                        </p:anim>
                                        <p:anim calcmode="lin" valueType="num">
                                          <p:cBhvr additive="base">
                                            <p:cTn id="44" dur="1000" fill="hold"/>
                                            <p:tgtEl>
                                              <p:spTgt spid="8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1000" fill="hold"/>
                                            <p:tgtEl>
                                              <p:spTgt spid="78"/>
                                            </p:tgtEl>
                                            <p:attrNameLst>
                                              <p:attrName>ppt_x</p:attrName>
                                            </p:attrNameLst>
                                          </p:cBhvr>
                                          <p:tavLst>
                                            <p:tav tm="0">
                                              <p:val>
                                                <p:strVal val="0-#ppt_w/2"/>
                                              </p:val>
                                            </p:tav>
                                            <p:tav tm="100000">
                                              <p:val>
                                                <p:strVal val="#ppt_x"/>
                                              </p:val>
                                            </p:tav>
                                          </p:tavLst>
                                        </p:anim>
                                        <p:anim calcmode="lin" valueType="num">
                                          <p:cBhvr additive="base">
                                            <p:cTn id="4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1"/>
          <p:cNvSpPr/>
          <p:nvPr/>
        </p:nvSpPr>
        <p:spPr>
          <a:xfrm>
            <a:off x="2206337" y="1964748"/>
            <a:ext cx="2233280" cy="2233280"/>
          </a:xfrm>
          <a:prstGeom prst="ellipse">
            <a:avLst/>
          </a:prstGeom>
          <a:no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bg-BG">
              <a:solidFill>
                <a:schemeClr val="lt1"/>
              </a:solidFill>
            </a:endParaRPr>
          </a:p>
        </p:txBody>
      </p:sp>
      <p:sp>
        <p:nvSpPr>
          <p:cNvPr id="3" name="Oval 33"/>
          <p:cNvSpPr/>
          <p:nvPr/>
        </p:nvSpPr>
        <p:spPr>
          <a:xfrm>
            <a:off x="4979361" y="1964748"/>
            <a:ext cx="2233280" cy="2233280"/>
          </a:xfrm>
          <a:prstGeom prst="ellipse">
            <a:avLst/>
          </a:prstGeom>
          <a:blipFill>
            <a:blip r:embed="rId1" cstate="email"/>
            <a:stretch>
              <a:fillRect/>
            </a:stretch>
          </a:blipFill>
          <a:ln w="19050" cap="flat">
            <a:noFill/>
            <a:miter lim="800000"/>
          </a:ln>
          <a:effectLst/>
          <a:scene3d>
            <a:camera prst="orthographicFront"/>
            <a:lightRig rig="chilly" dir="t">
              <a:rot lat="0" lon="0" rev="0"/>
            </a:lightRig>
          </a:scene3d>
          <a:sp3d/>
        </p:spPr>
        <p:txBody>
          <a:bodyPr wrap="square" lIns="365760" tIns="182880" rIns="182880" bIns="182880" rtlCol="0" anchor="ctr">
            <a:noAutofit/>
          </a:bodyPr>
          <a:lstStyle/>
          <a:p>
            <a:pPr>
              <a:lnSpc>
                <a:spcPct val="130000"/>
              </a:lnSpc>
            </a:pPr>
            <a:endParaRPr lang="bg-BG" sz="1400">
              <a:solidFill>
                <a:schemeClr val="tx2"/>
              </a:solidFill>
              <a:latin typeface="+mj-ea"/>
              <a:ea typeface="+mj-ea"/>
            </a:endParaRPr>
          </a:p>
        </p:txBody>
      </p:sp>
      <p:sp>
        <p:nvSpPr>
          <p:cNvPr id="4" name="Oval 47"/>
          <p:cNvSpPr/>
          <p:nvPr/>
        </p:nvSpPr>
        <p:spPr>
          <a:xfrm>
            <a:off x="7752385" y="1964748"/>
            <a:ext cx="2233280" cy="2233280"/>
          </a:xfrm>
          <a:prstGeom prst="ellipse">
            <a:avLst/>
          </a:prstGeom>
          <a:no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bg-BG">
              <a:solidFill>
                <a:schemeClr val="lt1"/>
              </a:solidFill>
            </a:endParaRPr>
          </a:p>
        </p:txBody>
      </p:sp>
      <p:sp>
        <p:nvSpPr>
          <p:cNvPr id="5" name="Arc 26"/>
          <p:cNvSpPr/>
          <p:nvPr/>
        </p:nvSpPr>
        <p:spPr>
          <a:xfrm rot="8095012">
            <a:off x="4000739" y="2738495"/>
            <a:ext cx="1369649" cy="1408521"/>
          </a:xfrm>
          <a:prstGeom prst="arc">
            <a:avLst/>
          </a:prstGeom>
          <a:ln w="19050">
            <a:solidFill>
              <a:schemeClr val="bg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6" name="Arc 57"/>
          <p:cNvSpPr/>
          <p:nvPr/>
        </p:nvSpPr>
        <p:spPr>
          <a:xfrm rot="8095012">
            <a:off x="6773033" y="2738495"/>
            <a:ext cx="1369649" cy="1408521"/>
          </a:xfrm>
          <a:prstGeom prst="arc">
            <a:avLst/>
          </a:prstGeom>
          <a:ln w="19050">
            <a:solidFill>
              <a:schemeClr val="bg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7" name="Arc 58"/>
          <p:cNvSpPr/>
          <p:nvPr/>
        </p:nvSpPr>
        <p:spPr>
          <a:xfrm rot="18636742">
            <a:off x="6823882" y="1986333"/>
            <a:ext cx="1369649" cy="1408521"/>
          </a:xfrm>
          <a:prstGeom prst="arc">
            <a:avLst>
              <a:gd name="adj1" fmla="val 16200000"/>
              <a:gd name="adj2" fmla="val 406277"/>
            </a:avLst>
          </a:prstGeom>
          <a:ln w="19050">
            <a:solidFill>
              <a:schemeClr val="bg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8" name="Arc 59"/>
          <p:cNvSpPr/>
          <p:nvPr/>
        </p:nvSpPr>
        <p:spPr>
          <a:xfrm rot="18636742">
            <a:off x="4030936" y="1986333"/>
            <a:ext cx="1369649" cy="1408521"/>
          </a:xfrm>
          <a:prstGeom prst="arc">
            <a:avLst>
              <a:gd name="adj1" fmla="val 16200000"/>
              <a:gd name="adj2" fmla="val 406277"/>
            </a:avLst>
          </a:prstGeom>
          <a:ln w="19050">
            <a:solidFill>
              <a:schemeClr val="bg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9" name="TextBox 17"/>
          <p:cNvSpPr txBox="1"/>
          <p:nvPr/>
        </p:nvSpPr>
        <p:spPr>
          <a:xfrm>
            <a:off x="2615091" y="2397615"/>
            <a:ext cx="1415772" cy="338554"/>
          </a:xfrm>
          <a:prstGeom prst="rect">
            <a:avLst/>
          </a:prstGeom>
          <a:noFill/>
        </p:spPr>
        <p:txBody>
          <a:bodyPr wrap="none" rtlCol="0">
            <a:spAutoFit/>
          </a:bodyPr>
          <a:lstStyle/>
          <a:p>
            <a:r>
              <a:rPr lang="zh-CN" altLang="en-US" sz="1600" b="1" dirty="0">
                <a:solidFill>
                  <a:schemeClr val="bg1"/>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cs typeface="Lato Regular"/>
              </a:rPr>
              <a:t>点击添加标题</a:t>
            </a:r>
            <a:endParaRPr lang="zh-CN" altLang="en-US" sz="1600" b="1" dirty="0">
              <a:solidFill>
                <a:schemeClr val="bg1"/>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cs typeface="Lato Regular"/>
            </a:endParaRPr>
          </a:p>
        </p:txBody>
      </p:sp>
      <p:sp>
        <p:nvSpPr>
          <p:cNvPr id="10" name="TextBox 18"/>
          <p:cNvSpPr txBox="1"/>
          <p:nvPr/>
        </p:nvSpPr>
        <p:spPr>
          <a:xfrm>
            <a:off x="2507213" y="2720700"/>
            <a:ext cx="1631528" cy="1015663"/>
          </a:xfrm>
          <a:prstGeom prst="rect">
            <a:avLst/>
          </a:prstGeom>
          <a:noFill/>
        </p:spPr>
        <p:txBody>
          <a:bodyPr wrap="square" rtlCol="0">
            <a:spAutoFit/>
          </a:bodyPr>
          <a:lstStyle/>
          <a:p>
            <a:pPr algn="just">
              <a:lnSpc>
                <a:spcPts val="1800"/>
              </a:lnSpc>
            </a:pPr>
            <a:r>
              <a:rPr lang="zh-CN" altLang="en-US" sz="1000" dirty="0">
                <a:solidFill>
                  <a:schemeClr val="bg1">
                    <a:lumMod val="85000"/>
                  </a:schemeClr>
                </a:solidFill>
                <a:latin typeface="微软雅黑" panose="020B0503020204020204" charset="-122"/>
                <a:ea typeface="微软雅黑" panose="020B0503020204020204" charset="-122"/>
                <a:cs typeface="Lato Light"/>
              </a:rPr>
              <a:t>您的内容打在这里，或者通过复制您的文本后，在此框中选择粘贴，并选择只保留文字</a:t>
            </a:r>
            <a:endParaRPr lang="zh-CN" altLang="en-US" sz="1000" dirty="0">
              <a:solidFill>
                <a:schemeClr val="bg1">
                  <a:lumMod val="85000"/>
                </a:schemeClr>
              </a:solidFill>
              <a:latin typeface="微软雅黑" panose="020B0503020204020204" charset="-122"/>
              <a:ea typeface="微软雅黑" panose="020B0503020204020204" charset="-122"/>
              <a:cs typeface="Lato Light"/>
            </a:endParaRPr>
          </a:p>
        </p:txBody>
      </p:sp>
      <p:sp>
        <p:nvSpPr>
          <p:cNvPr id="11" name="TextBox 17"/>
          <p:cNvSpPr txBox="1"/>
          <p:nvPr/>
        </p:nvSpPr>
        <p:spPr>
          <a:xfrm>
            <a:off x="8161139" y="2397615"/>
            <a:ext cx="1415772" cy="338554"/>
          </a:xfrm>
          <a:prstGeom prst="rect">
            <a:avLst/>
          </a:prstGeom>
          <a:noFill/>
        </p:spPr>
        <p:txBody>
          <a:bodyPr wrap="none" rtlCol="0">
            <a:spAutoFit/>
          </a:bodyPr>
          <a:lstStyle/>
          <a:p>
            <a:r>
              <a:rPr lang="zh-CN" altLang="en-US" sz="1600" b="1" dirty="0">
                <a:solidFill>
                  <a:schemeClr val="bg1"/>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cs typeface="Lato Regular"/>
              </a:rPr>
              <a:t>点击添加标题</a:t>
            </a:r>
            <a:endParaRPr lang="zh-CN" altLang="en-US" sz="1600" b="1" dirty="0">
              <a:solidFill>
                <a:schemeClr val="bg1"/>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cs typeface="Lato Regular"/>
            </a:endParaRPr>
          </a:p>
        </p:txBody>
      </p:sp>
      <p:sp>
        <p:nvSpPr>
          <p:cNvPr id="12" name="TextBox 18"/>
          <p:cNvSpPr txBox="1"/>
          <p:nvPr/>
        </p:nvSpPr>
        <p:spPr>
          <a:xfrm>
            <a:off x="8053261" y="2720700"/>
            <a:ext cx="1631528" cy="1015663"/>
          </a:xfrm>
          <a:prstGeom prst="rect">
            <a:avLst/>
          </a:prstGeom>
          <a:noFill/>
        </p:spPr>
        <p:txBody>
          <a:bodyPr wrap="square" rtlCol="0">
            <a:spAutoFit/>
          </a:bodyPr>
          <a:lstStyle/>
          <a:p>
            <a:pPr algn="just">
              <a:lnSpc>
                <a:spcPts val="1800"/>
              </a:lnSpc>
            </a:pPr>
            <a:r>
              <a:rPr lang="zh-CN" altLang="en-US" sz="1000" dirty="0">
                <a:solidFill>
                  <a:schemeClr val="bg1">
                    <a:lumMod val="85000"/>
                  </a:schemeClr>
                </a:solidFill>
                <a:latin typeface="微软雅黑" panose="020B0503020204020204" charset="-122"/>
                <a:ea typeface="微软雅黑" panose="020B0503020204020204" charset="-122"/>
                <a:cs typeface="Lato Light"/>
              </a:rPr>
              <a:t>您的内容打在这里，或者通过复制您的文本后，在此框中选择粘贴，并选择只保留文字</a:t>
            </a:r>
            <a:endParaRPr lang="zh-CN" altLang="en-US" sz="1000" dirty="0">
              <a:solidFill>
                <a:schemeClr val="bg1">
                  <a:lumMod val="85000"/>
                </a:schemeClr>
              </a:solidFill>
              <a:latin typeface="微软雅黑" panose="020B0503020204020204" charset="-122"/>
              <a:ea typeface="微软雅黑" panose="020B0503020204020204" charset="-122"/>
              <a:cs typeface="Lato Light"/>
            </a:endParaRPr>
          </a:p>
        </p:txBody>
      </p:sp>
      <p:sp>
        <p:nvSpPr>
          <p:cNvPr id="13" name="矩形 12"/>
          <p:cNvSpPr/>
          <p:nvPr/>
        </p:nvSpPr>
        <p:spPr>
          <a:xfrm>
            <a:off x="1676400" y="4959479"/>
            <a:ext cx="9549938" cy="606320"/>
          </a:xfrm>
          <a:prstGeom prst="rect">
            <a:avLst/>
          </a:prstGeom>
          <a:noFill/>
        </p:spPr>
        <p:txBody>
          <a:bodyPr wrap="square" rtlCol="0">
            <a:spAutoFit/>
          </a:bodyPr>
          <a:lstStyle/>
          <a:p>
            <a:pPr algn="just">
              <a:lnSpc>
                <a:spcPct val="125000"/>
              </a:lnSpc>
            </a:pPr>
            <a:r>
              <a:rPr lang="zh-CN" altLang="en-US" sz="1400" dirty="0">
                <a:solidFill>
                  <a:schemeClr val="bg1">
                    <a:lumMod val="85000"/>
                  </a:schemeClr>
                </a:solidFill>
                <a:latin typeface="微软雅黑" panose="020B0503020204020204" charset="-122"/>
                <a:ea typeface="微软雅黑" panose="020B0503020204020204" charset="-122"/>
                <a:cs typeface="Lato Light"/>
              </a:rPr>
              <a:t>您的内容打在这里，或者通过复制您的文本后，在此框中选择粘贴，并选择只保留文字。您的内容打在这里，或者通过复制您的文本后，在此框中选择粘贴，并选择只保留文字您的内容打在这里，或者通过复制您的文本后</a:t>
            </a:r>
            <a:endParaRPr lang="zh-CN" altLang="en-US" sz="1400" dirty="0">
              <a:solidFill>
                <a:schemeClr val="bg1">
                  <a:lumMod val="85000"/>
                </a:schemeClr>
              </a:solidFill>
              <a:latin typeface="微软雅黑" panose="020B0503020204020204" charset="-122"/>
              <a:ea typeface="微软雅黑" panose="020B0503020204020204" charset="-122"/>
              <a:cs typeface="Lato Light"/>
            </a:endParaRPr>
          </a:p>
        </p:txBody>
      </p:sp>
      <p:sp>
        <p:nvSpPr>
          <p:cNvPr id="14" name="Freeform 9"/>
          <p:cNvSpPr>
            <a:spLocks noEditPoints="1"/>
          </p:cNvSpPr>
          <p:nvPr/>
        </p:nvSpPr>
        <p:spPr bwMode="auto">
          <a:xfrm>
            <a:off x="1092200" y="5096981"/>
            <a:ext cx="380594" cy="380594"/>
          </a:xfrm>
          <a:custGeom>
            <a:avLst/>
            <a:gdLst>
              <a:gd name="T0" fmla="*/ 43 w 128"/>
              <a:gd name="T1" fmla="*/ 59 h 128"/>
              <a:gd name="T2" fmla="*/ 52 w 128"/>
              <a:gd name="T3" fmla="*/ 50 h 128"/>
              <a:gd name="T4" fmla="*/ 65 w 128"/>
              <a:gd name="T5" fmla="*/ 63 h 128"/>
              <a:gd name="T6" fmla="*/ 68 w 128"/>
              <a:gd name="T7" fmla="*/ 64 h 128"/>
              <a:gd name="T8" fmla="*/ 71 w 128"/>
              <a:gd name="T9" fmla="*/ 63 h 128"/>
              <a:gd name="T10" fmla="*/ 91 w 128"/>
              <a:gd name="T11" fmla="*/ 43 h 128"/>
              <a:gd name="T12" fmla="*/ 91 w 128"/>
              <a:gd name="T13" fmla="*/ 37 h 128"/>
              <a:gd name="T14" fmla="*/ 85 w 128"/>
              <a:gd name="T15" fmla="*/ 37 h 128"/>
              <a:gd name="T16" fmla="*/ 68 w 128"/>
              <a:gd name="T17" fmla="*/ 54 h 128"/>
              <a:gd name="T18" fmla="*/ 55 w 128"/>
              <a:gd name="T19" fmla="*/ 41 h 128"/>
              <a:gd name="T20" fmla="*/ 54 w 128"/>
              <a:gd name="T21" fmla="*/ 40 h 128"/>
              <a:gd name="T22" fmla="*/ 49 w 128"/>
              <a:gd name="T23" fmla="*/ 41 h 128"/>
              <a:gd name="T24" fmla="*/ 37 w 128"/>
              <a:gd name="T25" fmla="*/ 53 h 128"/>
              <a:gd name="T26" fmla="*/ 37 w 128"/>
              <a:gd name="T27" fmla="*/ 59 h 128"/>
              <a:gd name="T28" fmla="*/ 43 w 128"/>
              <a:gd name="T29" fmla="*/ 59 h 128"/>
              <a:gd name="T30" fmla="*/ 124 w 128"/>
              <a:gd name="T31" fmla="*/ 92 h 128"/>
              <a:gd name="T32" fmla="*/ 120 w 128"/>
              <a:gd name="T33" fmla="*/ 92 h 128"/>
              <a:gd name="T34" fmla="*/ 120 w 128"/>
              <a:gd name="T35" fmla="*/ 8 h 128"/>
              <a:gd name="T36" fmla="*/ 124 w 128"/>
              <a:gd name="T37" fmla="*/ 8 h 128"/>
              <a:gd name="T38" fmla="*/ 128 w 128"/>
              <a:gd name="T39" fmla="*/ 4 h 128"/>
              <a:gd name="T40" fmla="*/ 124 w 128"/>
              <a:gd name="T41" fmla="*/ 0 h 128"/>
              <a:gd name="T42" fmla="*/ 4 w 128"/>
              <a:gd name="T43" fmla="*/ 0 h 128"/>
              <a:gd name="T44" fmla="*/ 0 w 128"/>
              <a:gd name="T45" fmla="*/ 4 h 128"/>
              <a:gd name="T46" fmla="*/ 4 w 128"/>
              <a:gd name="T47" fmla="*/ 8 h 128"/>
              <a:gd name="T48" fmla="*/ 8 w 128"/>
              <a:gd name="T49" fmla="*/ 8 h 128"/>
              <a:gd name="T50" fmla="*/ 8 w 128"/>
              <a:gd name="T51" fmla="*/ 92 h 128"/>
              <a:gd name="T52" fmla="*/ 4 w 128"/>
              <a:gd name="T53" fmla="*/ 92 h 128"/>
              <a:gd name="T54" fmla="*/ 0 w 128"/>
              <a:gd name="T55" fmla="*/ 96 h 128"/>
              <a:gd name="T56" fmla="*/ 4 w 128"/>
              <a:gd name="T57" fmla="*/ 100 h 128"/>
              <a:gd name="T58" fmla="*/ 42 w 128"/>
              <a:gd name="T59" fmla="*/ 100 h 128"/>
              <a:gd name="T60" fmla="*/ 21 w 128"/>
              <a:gd name="T61" fmla="*/ 121 h 128"/>
              <a:gd name="T62" fmla="*/ 21 w 128"/>
              <a:gd name="T63" fmla="*/ 126 h 128"/>
              <a:gd name="T64" fmla="*/ 27 w 128"/>
              <a:gd name="T65" fmla="*/ 126 h 128"/>
              <a:gd name="T66" fmla="*/ 54 w 128"/>
              <a:gd name="T67" fmla="*/ 100 h 128"/>
              <a:gd name="T68" fmla="*/ 60 w 128"/>
              <a:gd name="T69" fmla="*/ 100 h 128"/>
              <a:gd name="T70" fmla="*/ 60 w 128"/>
              <a:gd name="T71" fmla="*/ 116 h 128"/>
              <a:gd name="T72" fmla="*/ 64 w 128"/>
              <a:gd name="T73" fmla="*/ 120 h 128"/>
              <a:gd name="T74" fmla="*/ 68 w 128"/>
              <a:gd name="T75" fmla="*/ 116 h 128"/>
              <a:gd name="T76" fmla="*/ 68 w 128"/>
              <a:gd name="T77" fmla="*/ 100 h 128"/>
              <a:gd name="T78" fmla="*/ 74 w 128"/>
              <a:gd name="T79" fmla="*/ 100 h 128"/>
              <a:gd name="T80" fmla="*/ 101 w 128"/>
              <a:gd name="T81" fmla="*/ 126 h 128"/>
              <a:gd name="T82" fmla="*/ 107 w 128"/>
              <a:gd name="T83" fmla="*/ 126 h 128"/>
              <a:gd name="T84" fmla="*/ 107 w 128"/>
              <a:gd name="T85" fmla="*/ 121 h 128"/>
              <a:gd name="T86" fmla="*/ 86 w 128"/>
              <a:gd name="T87" fmla="*/ 100 h 128"/>
              <a:gd name="T88" fmla="*/ 124 w 128"/>
              <a:gd name="T89" fmla="*/ 100 h 128"/>
              <a:gd name="T90" fmla="*/ 128 w 128"/>
              <a:gd name="T91" fmla="*/ 96 h 128"/>
              <a:gd name="T92" fmla="*/ 124 w 128"/>
              <a:gd name="T93" fmla="*/ 92 h 128"/>
              <a:gd name="T94" fmla="*/ 112 w 128"/>
              <a:gd name="T95" fmla="*/ 92 h 128"/>
              <a:gd name="T96" fmla="*/ 76 w 128"/>
              <a:gd name="T97" fmla="*/ 92 h 128"/>
              <a:gd name="T98" fmla="*/ 76 w 128"/>
              <a:gd name="T99" fmla="*/ 92 h 128"/>
              <a:gd name="T100" fmla="*/ 52 w 128"/>
              <a:gd name="T101" fmla="*/ 92 h 128"/>
              <a:gd name="T102" fmla="*/ 52 w 128"/>
              <a:gd name="T103" fmla="*/ 92 h 128"/>
              <a:gd name="T104" fmla="*/ 16 w 128"/>
              <a:gd name="T105" fmla="*/ 92 h 128"/>
              <a:gd name="T106" fmla="*/ 16 w 128"/>
              <a:gd name="T107" fmla="*/ 8 h 128"/>
              <a:gd name="T108" fmla="*/ 112 w 128"/>
              <a:gd name="T109" fmla="*/ 8 h 128"/>
              <a:gd name="T110" fmla="*/ 112 w 128"/>
              <a:gd name="T111"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28">
                <a:moveTo>
                  <a:pt x="43" y="59"/>
                </a:moveTo>
                <a:cubicBezTo>
                  <a:pt x="52" y="50"/>
                  <a:pt x="52" y="50"/>
                  <a:pt x="52" y="50"/>
                </a:cubicBezTo>
                <a:cubicBezTo>
                  <a:pt x="65" y="63"/>
                  <a:pt x="65" y="63"/>
                  <a:pt x="65" y="63"/>
                </a:cubicBezTo>
                <a:cubicBezTo>
                  <a:pt x="66" y="63"/>
                  <a:pt x="67" y="64"/>
                  <a:pt x="68" y="64"/>
                </a:cubicBezTo>
                <a:cubicBezTo>
                  <a:pt x="69" y="64"/>
                  <a:pt x="70" y="63"/>
                  <a:pt x="71" y="63"/>
                </a:cubicBezTo>
                <a:cubicBezTo>
                  <a:pt x="91" y="43"/>
                  <a:pt x="91" y="43"/>
                  <a:pt x="91" y="43"/>
                </a:cubicBezTo>
                <a:cubicBezTo>
                  <a:pt x="92" y="41"/>
                  <a:pt x="92" y="39"/>
                  <a:pt x="91" y="37"/>
                </a:cubicBezTo>
                <a:cubicBezTo>
                  <a:pt x="89" y="35"/>
                  <a:pt x="87" y="35"/>
                  <a:pt x="85" y="37"/>
                </a:cubicBezTo>
                <a:cubicBezTo>
                  <a:pt x="68" y="54"/>
                  <a:pt x="68" y="54"/>
                  <a:pt x="68" y="54"/>
                </a:cubicBezTo>
                <a:cubicBezTo>
                  <a:pt x="55" y="41"/>
                  <a:pt x="55" y="41"/>
                  <a:pt x="55" y="41"/>
                </a:cubicBezTo>
                <a:cubicBezTo>
                  <a:pt x="55" y="41"/>
                  <a:pt x="54" y="40"/>
                  <a:pt x="54" y="40"/>
                </a:cubicBezTo>
                <a:cubicBezTo>
                  <a:pt x="52" y="40"/>
                  <a:pt x="50" y="40"/>
                  <a:pt x="49" y="41"/>
                </a:cubicBezTo>
                <a:cubicBezTo>
                  <a:pt x="37" y="53"/>
                  <a:pt x="37" y="53"/>
                  <a:pt x="37" y="53"/>
                </a:cubicBezTo>
                <a:cubicBezTo>
                  <a:pt x="36" y="54"/>
                  <a:pt x="36" y="57"/>
                  <a:pt x="37" y="59"/>
                </a:cubicBezTo>
                <a:cubicBezTo>
                  <a:pt x="39" y="60"/>
                  <a:pt x="41" y="60"/>
                  <a:pt x="43" y="59"/>
                </a:cubicBezTo>
                <a:close/>
                <a:moveTo>
                  <a:pt x="124" y="92"/>
                </a:moveTo>
                <a:cubicBezTo>
                  <a:pt x="120" y="92"/>
                  <a:pt x="120" y="92"/>
                  <a:pt x="120" y="92"/>
                </a:cubicBezTo>
                <a:cubicBezTo>
                  <a:pt x="120" y="8"/>
                  <a:pt x="120" y="8"/>
                  <a:pt x="120" y="8"/>
                </a:cubicBezTo>
                <a:cubicBezTo>
                  <a:pt x="124" y="8"/>
                  <a:pt x="124" y="8"/>
                  <a:pt x="124" y="8"/>
                </a:cubicBezTo>
                <a:cubicBezTo>
                  <a:pt x="126" y="8"/>
                  <a:pt x="128" y="6"/>
                  <a:pt x="128" y="4"/>
                </a:cubicBezTo>
                <a:cubicBezTo>
                  <a:pt x="128" y="2"/>
                  <a:pt x="126" y="0"/>
                  <a:pt x="124" y="0"/>
                </a:cubicBezTo>
                <a:cubicBezTo>
                  <a:pt x="4" y="0"/>
                  <a:pt x="4" y="0"/>
                  <a:pt x="4" y="0"/>
                </a:cubicBezTo>
                <a:cubicBezTo>
                  <a:pt x="2" y="0"/>
                  <a:pt x="0" y="2"/>
                  <a:pt x="0" y="4"/>
                </a:cubicBezTo>
                <a:cubicBezTo>
                  <a:pt x="0" y="6"/>
                  <a:pt x="2" y="8"/>
                  <a:pt x="4" y="8"/>
                </a:cubicBezTo>
                <a:cubicBezTo>
                  <a:pt x="8" y="8"/>
                  <a:pt x="8" y="8"/>
                  <a:pt x="8" y="8"/>
                </a:cubicBezTo>
                <a:cubicBezTo>
                  <a:pt x="8" y="92"/>
                  <a:pt x="8" y="92"/>
                  <a:pt x="8" y="92"/>
                </a:cubicBezTo>
                <a:cubicBezTo>
                  <a:pt x="4" y="92"/>
                  <a:pt x="4" y="92"/>
                  <a:pt x="4" y="92"/>
                </a:cubicBezTo>
                <a:cubicBezTo>
                  <a:pt x="2" y="92"/>
                  <a:pt x="0" y="93"/>
                  <a:pt x="0" y="96"/>
                </a:cubicBezTo>
                <a:cubicBezTo>
                  <a:pt x="0" y="98"/>
                  <a:pt x="2" y="100"/>
                  <a:pt x="4" y="100"/>
                </a:cubicBezTo>
                <a:cubicBezTo>
                  <a:pt x="42" y="100"/>
                  <a:pt x="42" y="100"/>
                  <a:pt x="42" y="100"/>
                </a:cubicBezTo>
                <a:cubicBezTo>
                  <a:pt x="21" y="121"/>
                  <a:pt x="21" y="121"/>
                  <a:pt x="21" y="121"/>
                </a:cubicBezTo>
                <a:cubicBezTo>
                  <a:pt x="20" y="122"/>
                  <a:pt x="20" y="125"/>
                  <a:pt x="21" y="126"/>
                </a:cubicBezTo>
                <a:cubicBezTo>
                  <a:pt x="23" y="128"/>
                  <a:pt x="25" y="128"/>
                  <a:pt x="27" y="126"/>
                </a:cubicBezTo>
                <a:cubicBezTo>
                  <a:pt x="54" y="100"/>
                  <a:pt x="54" y="100"/>
                  <a:pt x="54" y="100"/>
                </a:cubicBezTo>
                <a:cubicBezTo>
                  <a:pt x="60" y="100"/>
                  <a:pt x="60" y="100"/>
                  <a:pt x="60" y="100"/>
                </a:cubicBezTo>
                <a:cubicBezTo>
                  <a:pt x="60" y="116"/>
                  <a:pt x="60" y="116"/>
                  <a:pt x="60" y="116"/>
                </a:cubicBezTo>
                <a:cubicBezTo>
                  <a:pt x="60" y="118"/>
                  <a:pt x="62" y="120"/>
                  <a:pt x="64" y="120"/>
                </a:cubicBezTo>
                <a:cubicBezTo>
                  <a:pt x="66" y="120"/>
                  <a:pt x="68" y="118"/>
                  <a:pt x="68" y="116"/>
                </a:cubicBezTo>
                <a:cubicBezTo>
                  <a:pt x="68" y="100"/>
                  <a:pt x="68" y="100"/>
                  <a:pt x="68" y="100"/>
                </a:cubicBezTo>
                <a:cubicBezTo>
                  <a:pt x="74" y="100"/>
                  <a:pt x="74" y="100"/>
                  <a:pt x="74" y="100"/>
                </a:cubicBezTo>
                <a:cubicBezTo>
                  <a:pt x="101" y="126"/>
                  <a:pt x="101" y="126"/>
                  <a:pt x="101" y="126"/>
                </a:cubicBezTo>
                <a:cubicBezTo>
                  <a:pt x="103" y="128"/>
                  <a:pt x="105" y="128"/>
                  <a:pt x="107" y="126"/>
                </a:cubicBezTo>
                <a:cubicBezTo>
                  <a:pt x="108" y="125"/>
                  <a:pt x="108" y="122"/>
                  <a:pt x="107" y="121"/>
                </a:cubicBezTo>
                <a:cubicBezTo>
                  <a:pt x="86" y="100"/>
                  <a:pt x="86" y="100"/>
                  <a:pt x="86" y="100"/>
                </a:cubicBezTo>
                <a:cubicBezTo>
                  <a:pt x="124" y="100"/>
                  <a:pt x="124" y="100"/>
                  <a:pt x="124" y="100"/>
                </a:cubicBezTo>
                <a:cubicBezTo>
                  <a:pt x="126" y="100"/>
                  <a:pt x="128" y="98"/>
                  <a:pt x="128" y="96"/>
                </a:cubicBezTo>
                <a:cubicBezTo>
                  <a:pt x="128" y="93"/>
                  <a:pt x="126" y="92"/>
                  <a:pt x="124" y="92"/>
                </a:cubicBezTo>
                <a:close/>
                <a:moveTo>
                  <a:pt x="112" y="92"/>
                </a:moveTo>
                <a:cubicBezTo>
                  <a:pt x="76" y="92"/>
                  <a:pt x="76" y="92"/>
                  <a:pt x="76" y="92"/>
                </a:cubicBezTo>
                <a:cubicBezTo>
                  <a:pt x="76" y="92"/>
                  <a:pt x="76" y="92"/>
                  <a:pt x="76" y="92"/>
                </a:cubicBezTo>
                <a:cubicBezTo>
                  <a:pt x="52" y="92"/>
                  <a:pt x="52" y="92"/>
                  <a:pt x="52" y="92"/>
                </a:cubicBezTo>
                <a:cubicBezTo>
                  <a:pt x="52" y="92"/>
                  <a:pt x="52" y="92"/>
                  <a:pt x="52" y="92"/>
                </a:cubicBezTo>
                <a:cubicBezTo>
                  <a:pt x="16" y="92"/>
                  <a:pt x="16" y="92"/>
                  <a:pt x="16" y="92"/>
                </a:cubicBezTo>
                <a:cubicBezTo>
                  <a:pt x="16" y="8"/>
                  <a:pt x="16" y="8"/>
                  <a:pt x="16" y="8"/>
                </a:cubicBezTo>
                <a:cubicBezTo>
                  <a:pt x="112" y="8"/>
                  <a:pt x="112" y="8"/>
                  <a:pt x="112" y="8"/>
                </a:cubicBezTo>
                <a:lnTo>
                  <a:pt x="112" y="92"/>
                </a:lnTo>
                <a:close/>
              </a:path>
            </a:pathLst>
          </a:custGeom>
          <a:gradFill flip="none" rotWithShape="1">
            <a:gsLst>
              <a:gs pos="0">
                <a:srgbClr val="9096AE"/>
              </a:gs>
              <a:gs pos="100000">
                <a:srgbClr val="F1F1F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cxnSp>
        <p:nvCxnSpPr>
          <p:cNvPr id="15" name="直接连接符 14"/>
          <p:cNvCxnSpPr/>
          <p:nvPr/>
        </p:nvCxnSpPr>
        <p:spPr>
          <a:xfrm>
            <a:off x="1638300" y="5096981"/>
            <a:ext cx="0" cy="38059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13355" y="353202"/>
            <a:ext cx="4965290" cy="783163"/>
            <a:chOff x="3613355" y="353202"/>
            <a:chExt cx="4965290" cy="783163"/>
          </a:xfrm>
        </p:grpSpPr>
        <p:sp>
          <p:nvSpPr>
            <p:cNvPr id="17" name="文本框 16"/>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18" name="直接连接符 17"/>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decel="100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1+#ppt_w/2"/>
                                          </p:val>
                                        </p:tav>
                                        <p:tav tm="100000">
                                          <p:val>
                                            <p:strVal val="#ppt_x"/>
                                          </p:val>
                                        </p:tav>
                                      </p:tavLst>
                                    </p:anim>
                                    <p:anim calcmode="lin" valueType="num">
                                      <p:cBhvr additive="base">
                                        <p:cTn id="13" dur="10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grpId="0" nodeType="withEffect">
                                  <p:stCondLst>
                                    <p:cond delay="0"/>
                                  </p:stCondLst>
                                  <p:iterate type="lt">
                                    <p:tmPct val="10000"/>
                                  </p:iterate>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grpId="0" nodeType="withEffect">
                                  <p:stCondLst>
                                    <p:cond delay="0"/>
                                  </p:stCondLst>
                                  <p:iterate type="lt">
                                    <p:tmPct val="10000"/>
                                  </p:iterate>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3849"/>
                            </p:stCondLst>
                            <p:childTnLst>
                              <p:par>
                                <p:cTn id="53" presetID="2" presetClass="entr" presetSubtype="4" decel="10000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1+#ppt_h/2"/>
                                          </p:val>
                                        </p:tav>
                                        <p:tav tm="100000">
                                          <p:val>
                                            <p:strVal val="#ppt_y"/>
                                          </p:val>
                                        </p:tav>
                                      </p:tavLst>
                                    </p:anim>
                                  </p:childTnLst>
                                </p:cTn>
                              </p:par>
                            </p:childTnLst>
                          </p:cTn>
                        </p:par>
                        <p:par>
                          <p:cTn id="57" fill="hold">
                            <p:stCondLst>
                              <p:cond delay="4849"/>
                            </p:stCondLst>
                            <p:childTnLst>
                              <p:par>
                                <p:cTn id="58" presetID="22" presetClass="entr" presetSubtype="1"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up)">
                                      <p:cBhvr>
                                        <p:cTn id="60" dur="500"/>
                                        <p:tgtEl>
                                          <p:spTgt spid="15"/>
                                        </p:tgtEl>
                                      </p:cBhvr>
                                    </p:animEffect>
                                  </p:childTnLst>
                                </p:cTn>
                              </p:par>
                            </p:childTnLst>
                          </p:cTn>
                        </p:par>
                        <p:par>
                          <p:cTn id="61" fill="hold">
                            <p:stCondLst>
                              <p:cond delay="5349"/>
                            </p:stCondLst>
                            <p:childTnLst>
                              <p:par>
                                <p:cTn id="62" presetID="22" presetClass="entr" presetSubtype="8"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p:bldP spid="10" grpId="0"/>
      <p:bldP spid="11" grpId="0"/>
      <p:bldP spid="12" grpId="0"/>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00674" y="1547560"/>
            <a:ext cx="4503438" cy="1881440"/>
            <a:chOff x="1200674" y="1547560"/>
            <a:chExt cx="4503438" cy="1881440"/>
          </a:xfrm>
        </p:grpSpPr>
        <p:grpSp>
          <p:nvGrpSpPr>
            <p:cNvPr id="3" name="组合 2"/>
            <p:cNvGrpSpPr/>
            <p:nvPr/>
          </p:nvGrpSpPr>
          <p:grpSpPr>
            <a:xfrm>
              <a:off x="1200674" y="1547560"/>
              <a:ext cx="4503438" cy="1881440"/>
              <a:chOff x="866847" y="1547560"/>
              <a:chExt cx="4503438" cy="1881440"/>
            </a:xfrm>
          </p:grpSpPr>
          <p:sp>
            <p:nvSpPr>
              <p:cNvPr id="5" name="任意多边形 4"/>
              <p:cNvSpPr/>
              <p:nvPr/>
            </p:nvSpPr>
            <p:spPr>
              <a:xfrm>
                <a:off x="866847" y="1547560"/>
                <a:ext cx="4503438" cy="1881440"/>
              </a:xfrm>
              <a:custGeom>
                <a:avLst/>
                <a:gdLst>
                  <a:gd name="connsiteX0" fmla="*/ 940720 w 4503438"/>
                  <a:gd name="connsiteY0" fmla="*/ 0 h 1881440"/>
                  <a:gd name="connsiteX1" fmla="*/ 1720780 w 4503438"/>
                  <a:gd name="connsiteY1" fmla="*/ 414755 h 1881440"/>
                  <a:gd name="connsiteX2" fmla="*/ 1785678 w 4503438"/>
                  <a:gd name="connsiteY2" fmla="*/ 534320 h 1881440"/>
                  <a:gd name="connsiteX3" fmla="*/ 4367969 w 4503438"/>
                  <a:gd name="connsiteY3" fmla="*/ 534320 h 1881440"/>
                  <a:gd name="connsiteX4" fmla="*/ 4503438 w 4503438"/>
                  <a:gd name="connsiteY4" fmla="*/ 669789 h 1881440"/>
                  <a:gd name="connsiteX5" fmla="*/ 4503438 w 4503438"/>
                  <a:gd name="connsiteY5" fmla="*/ 1211651 h 1881440"/>
                  <a:gd name="connsiteX6" fmla="*/ 4367969 w 4503438"/>
                  <a:gd name="connsiteY6" fmla="*/ 1347120 h 1881440"/>
                  <a:gd name="connsiteX7" fmla="*/ 1785678 w 4503438"/>
                  <a:gd name="connsiteY7" fmla="*/ 1347120 h 1881440"/>
                  <a:gd name="connsiteX8" fmla="*/ 1720780 w 4503438"/>
                  <a:gd name="connsiteY8" fmla="*/ 1466685 h 1881440"/>
                  <a:gd name="connsiteX9" fmla="*/ 940720 w 4503438"/>
                  <a:gd name="connsiteY9" fmla="*/ 1881440 h 1881440"/>
                  <a:gd name="connsiteX10" fmla="*/ 0 w 4503438"/>
                  <a:gd name="connsiteY10" fmla="*/ 940720 h 1881440"/>
                  <a:gd name="connsiteX11" fmla="*/ 940720 w 4503438"/>
                  <a:gd name="connsiteY11" fmla="*/ 0 h 188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3438" h="1881440">
                    <a:moveTo>
                      <a:pt x="940720" y="0"/>
                    </a:moveTo>
                    <a:cubicBezTo>
                      <a:pt x="1265436" y="0"/>
                      <a:pt x="1551726" y="164521"/>
                      <a:pt x="1720780" y="414755"/>
                    </a:cubicBezTo>
                    <a:lnTo>
                      <a:pt x="1785678" y="534320"/>
                    </a:lnTo>
                    <a:lnTo>
                      <a:pt x="4367969" y="534320"/>
                    </a:lnTo>
                    <a:cubicBezTo>
                      <a:pt x="4442786" y="534320"/>
                      <a:pt x="4503438" y="594972"/>
                      <a:pt x="4503438" y="669789"/>
                    </a:cubicBezTo>
                    <a:lnTo>
                      <a:pt x="4503438" y="1211651"/>
                    </a:lnTo>
                    <a:cubicBezTo>
                      <a:pt x="4503438" y="1286468"/>
                      <a:pt x="4442786" y="1347120"/>
                      <a:pt x="4367969" y="1347120"/>
                    </a:cubicBezTo>
                    <a:lnTo>
                      <a:pt x="1785678" y="1347120"/>
                    </a:lnTo>
                    <a:lnTo>
                      <a:pt x="1720780" y="1466685"/>
                    </a:lnTo>
                    <a:cubicBezTo>
                      <a:pt x="1551726" y="1716919"/>
                      <a:pt x="1265436" y="1881440"/>
                      <a:pt x="940720" y="1881440"/>
                    </a:cubicBezTo>
                    <a:cubicBezTo>
                      <a:pt x="421175" y="1881440"/>
                      <a:pt x="0" y="1460265"/>
                      <a:pt x="0" y="940720"/>
                    </a:cubicBezTo>
                    <a:cubicBezTo>
                      <a:pt x="0" y="421175"/>
                      <a:pt x="421175" y="0"/>
                      <a:pt x="940720" y="0"/>
                    </a:cubicBezTo>
                    <a:close/>
                  </a:path>
                </a:pathLst>
              </a:cu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椭圆 5"/>
              <p:cNvSpPr/>
              <p:nvPr/>
            </p:nvSpPr>
            <p:spPr>
              <a:xfrm>
                <a:off x="1155080" y="1835793"/>
                <a:ext cx="1304974" cy="1304974"/>
              </a:xfrm>
              <a:prstGeom prst="ellipse">
                <a:avLst/>
              </a:prstGeom>
              <a:blipFill>
                <a:blip r:embed="rId1" cstate="email"/>
                <a:stretch>
                  <a:fillRect/>
                </a:stretch>
              </a:blip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233334" y="2303614"/>
              <a:ext cx="2031325" cy="369332"/>
            </a:xfrm>
            <a:prstGeom prst="rect">
              <a:avLst/>
            </a:prstGeom>
            <a:noFill/>
          </p:spPr>
          <p:txBody>
            <a:bodyPr wrap="none" rtlCol="0">
              <a:spAutoFit/>
            </a:bodyPr>
            <a:lstStyle/>
            <a:p>
              <a:r>
                <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7" name="组合 6"/>
          <p:cNvGrpSpPr/>
          <p:nvPr/>
        </p:nvGrpSpPr>
        <p:grpSpPr>
          <a:xfrm>
            <a:off x="1200674" y="3739217"/>
            <a:ext cx="4503438" cy="1881440"/>
            <a:chOff x="1200674" y="3739217"/>
            <a:chExt cx="4503438" cy="1881440"/>
          </a:xfrm>
        </p:grpSpPr>
        <p:grpSp>
          <p:nvGrpSpPr>
            <p:cNvPr id="8" name="组合 7"/>
            <p:cNvGrpSpPr/>
            <p:nvPr/>
          </p:nvGrpSpPr>
          <p:grpSpPr>
            <a:xfrm>
              <a:off x="1200674" y="3739217"/>
              <a:ext cx="4503438" cy="1881440"/>
              <a:chOff x="866847" y="1547560"/>
              <a:chExt cx="4503438" cy="1881440"/>
            </a:xfrm>
          </p:grpSpPr>
          <p:sp>
            <p:nvSpPr>
              <p:cNvPr id="10" name="任意多边形 11"/>
              <p:cNvSpPr/>
              <p:nvPr/>
            </p:nvSpPr>
            <p:spPr>
              <a:xfrm>
                <a:off x="866847" y="1547560"/>
                <a:ext cx="4503438" cy="1881440"/>
              </a:xfrm>
              <a:custGeom>
                <a:avLst/>
                <a:gdLst>
                  <a:gd name="connsiteX0" fmla="*/ 940720 w 4503438"/>
                  <a:gd name="connsiteY0" fmla="*/ 0 h 1881440"/>
                  <a:gd name="connsiteX1" fmla="*/ 1720780 w 4503438"/>
                  <a:gd name="connsiteY1" fmla="*/ 414755 h 1881440"/>
                  <a:gd name="connsiteX2" fmla="*/ 1785678 w 4503438"/>
                  <a:gd name="connsiteY2" fmla="*/ 534320 h 1881440"/>
                  <a:gd name="connsiteX3" fmla="*/ 4367969 w 4503438"/>
                  <a:gd name="connsiteY3" fmla="*/ 534320 h 1881440"/>
                  <a:gd name="connsiteX4" fmla="*/ 4503438 w 4503438"/>
                  <a:gd name="connsiteY4" fmla="*/ 669789 h 1881440"/>
                  <a:gd name="connsiteX5" fmla="*/ 4503438 w 4503438"/>
                  <a:gd name="connsiteY5" fmla="*/ 1211651 h 1881440"/>
                  <a:gd name="connsiteX6" fmla="*/ 4367969 w 4503438"/>
                  <a:gd name="connsiteY6" fmla="*/ 1347120 h 1881440"/>
                  <a:gd name="connsiteX7" fmla="*/ 1785678 w 4503438"/>
                  <a:gd name="connsiteY7" fmla="*/ 1347120 h 1881440"/>
                  <a:gd name="connsiteX8" fmla="*/ 1720780 w 4503438"/>
                  <a:gd name="connsiteY8" fmla="*/ 1466685 h 1881440"/>
                  <a:gd name="connsiteX9" fmla="*/ 940720 w 4503438"/>
                  <a:gd name="connsiteY9" fmla="*/ 1881440 h 1881440"/>
                  <a:gd name="connsiteX10" fmla="*/ 0 w 4503438"/>
                  <a:gd name="connsiteY10" fmla="*/ 940720 h 1881440"/>
                  <a:gd name="connsiteX11" fmla="*/ 940720 w 4503438"/>
                  <a:gd name="connsiteY11" fmla="*/ 0 h 188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3438" h="1881440">
                    <a:moveTo>
                      <a:pt x="940720" y="0"/>
                    </a:moveTo>
                    <a:cubicBezTo>
                      <a:pt x="1265436" y="0"/>
                      <a:pt x="1551726" y="164521"/>
                      <a:pt x="1720780" y="414755"/>
                    </a:cubicBezTo>
                    <a:lnTo>
                      <a:pt x="1785678" y="534320"/>
                    </a:lnTo>
                    <a:lnTo>
                      <a:pt x="4367969" y="534320"/>
                    </a:lnTo>
                    <a:cubicBezTo>
                      <a:pt x="4442786" y="534320"/>
                      <a:pt x="4503438" y="594972"/>
                      <a:pt x="4503438" y="669789"/>
                    </a:cubicBezTo>
                    <a:lnTo>
                      <a:pt x="4503438" y="1211651"/>
                    </a:lnTo>
                    <a:cubicBezTo>
                      <a:pt x="4503438" y="1286468"/>
                      <a:pt x="4442786" y="1347120"/>
                      <a:pt x="4367969" y="1347120"/>
                    </a:cubicBezTo>
                    <a:lnTo>
                      <a:pt x="1785678" y="1347120"/>
                    </a:lnTo>
                    <a:lnTo>
                      <a:pt x="1720780" y="1466685"/>
                    </a:lnTo>
                    <a:cubicBezTo>
                      <a:pt x="1551726" y="1716919"/>
                      <a:pt x="1265436" y="1881440"/>
                      <a:pt x="940720" y="1881440"/>
                    </a:cubicBezTo>
                    <a:cubicBezTo>
                      <a:pt x="421175" y="1881440"/>
                      <a:pt x="0" y="1460265"/>
                      <a:pt x="0" y="940720"/>
                    </a:cubicBezTo>
                    <a:cubicBezTo>
                      <a:pt x="0" y="421175"/>
                      <a:pt x="421175" y="0"/>
                      <a:pt x="940720" y="0"/>
                    </a:cubicBezTo>
                    <a:close/>
                  </a:path>
                </a:pathLst>
              </a:cu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椭圆 10"/>
              <p:cNvSpPr/>
              <p:nvPr/>
            </p:nvSpPr>
            <p:spPr>
              <a:xfrm>
                <a:off x="1155080" y="1835793"/>
                <a:ext cx="1304974" cy="1304974"/>
              </a:xfrm>
              <a:prstGeom prst="ellipse">
                <a:avLst/>
              </a:prstGeom>
              <a:blipFill>
                <a:blip r:embed="rId2" cstate="email"/>
                <a:stretch>
                  <a:fillRect/>
                </a:stretch>
              </a:blip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233334" y="4495271"/>
              <a:ext cx="2031325" cy="369332"/>
            </a:xfrm>
            <a:prstGeom prst="rect">
              <a:avLst/>
            </a:prstGeom>
            <a:noFill/>
          </p:spPr>
          <p:txBody>
            <a:bodyPr wrap="none" rtlCol="0">
              <a:spAutoFit/>
            </a:bodyPr>
            <a:lstStyle/>
            <a:p>
              <a:r>
                <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12" name="组合 11"/>
          <p:cNvGrpSpPr/>
          <p:nvPr/>
        </p:nvGrpSpPr>
        <p:grpSpPr>
          <a:xfrm>
            <a:off x="6483874" y="1547560"/>
            <a:ext cx="4503438" cy="1881440"/>
            <a:chOff x="6483874" y="1547560"/>
            <a:chExt cx="4503438" cy="1881440"/>
          </a:xfrm>
        </p:grpSpPr>
        <p:grpSp>
          <p:nvGrpSpPr>
            <p:cNvPr id="13" name="组合 12"/>
            <p:cNvGrpSpPr/>
            <p:nvPr/>
          </p:nvGrpSpPr>
          <p:grpSpPr>
            <a:xfrm>
              <a:off x="6483874" y="1547560"/>
              <a:ext cx="4503438" cy="1881440"/>
              <a:chOff x="866847" y="1547560"/>
              <a:chExt cx="4503438" cy="1881440"/>
            </a:xfrm>
          </p:grpSpPr>
          <p:sp>
            <p:nvSpPr>
              <p:cNvPr id="15" name="任意多边形 8"/>
              <p:cNvSpPr/>
              <p:nvPr/>
            </p:nvSpPr>
            <p:spPr>
              <a:xfrm>
                <a:off x="866847" y="1547560"/>
                <a:ext cx="4503438" cy="1881440"/>
              </a:xfrm>
              <a:custGeom>
                <a:avLst/>
                <a:gdLst>
                  <a:gd name="connsiteX0" fmla="*/ 940720 w 4503438"/>
                  <a:gd name="connsiteY0" fmla="*/ 0 h 1881440"/>
                  <a:gd name="connsiteX1" fmla="*/ 1720780 w 4503438"/>
                  <a:gd name="connsiteY1" fmla="*/ 414755 h 1881440"/>
                  <a:gd name="connsiteX2" fmla="*/ 1785678 w 4503438"/>
                  <a:gd name="connsiteY2" fmla="*/ 534320 h 1881440"/>
                  <a:gd name="connsiteX3" fmla="*/ 4367969 w 4503438"/>
                  <a:gd name="connsiteY3" fmla="*/ 534320 h 1881440"/>
                  <a:gd name="connsiteX4" fmla="*/ 4503438 w 4503438"/>
                  <a:gd name="connsiteY4" fmla="*/ 669789 h 1881440"/>
                  <a:gd name="connsiteX5" fmla="*/ 4503438 w 4503438"/>
                  <a:gd name="connsiteY5" fmla="*/ 1211651 h 1881440"/>
                  <a:gd name="connsiteX6" fmla="*/ 4367969 w 4503438"/>
                  <a:gd name="connsiteY6" fmla="*/ 1347120 h 1881440"/>
                  <a:gd name="connsiteX7" fmla="*/ 1785678 w 4503438"/>
                  <a:gd name="connsiteY7" fmla="*/ 1347120 h 1881440"/>
                  <a:gd name="connsiteX8" fmla="*/ 1720780 w 4503438"/>
                  <a:gd name="connsiteY8" fmla="*/ 1466685 h 1881440"/>
                  <a:gd name="connsiteX9" fmla="*/ 940720 w 4503438"/>
                  <a:gd name="connsiteY9" fmla="*/ 1881440 h 1881440"/>
                  <a:gd name="connsiteX10" fmla="*/ 0 w 4503438"/>
                  <a:gd name="connsiteY10" fmla="*/ 940720 h 1881440"/>
                  <a:gd name="connsiteX11" fmla="*/ 940720 w 4503438"/>
                  <a:gd name="connsiteY11" fmla="*/ 0 h 188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3438" h="1881440">
                    <a:moveTo>
                      <a:pt x="940720" y="0"/>
                    </a:moveTo>
                    <a:cubicBezTo>
                      <a:pt x="1265436" y="0"/>
                      <a:pt x="1551726" y="164521"/>
                      <a:pt x="1720780" y="414755"/>
                    </a:cubicBezTo>
                    <a:lnTo>
                      <a:pt x="1785678" y="534320"/>
                    </a:lnTo>
                    <a:lnTo>
                      <a:pt x="4367969" y="534320"/>
                    </a:lnTo>
                    <a:cubicBezTo>
                      <a:pt x="4442786" y="534320"/>
                      <a:pt x="4503438" y="594972"/>
                      <a:pt x="4503438" y="669789"/>
                    </a:cubicBezTo>
                    <a:lnTo>
                      <a:pt x="4503438" y="1211651"/>
                    </a:lnTo>
                    <a:cubicBezTo>
                      <a:pt x="4503438" y="1286468"/>
                      <a:pt x="4442786" y="1347120"/>
                      <a:pt x="4367969" y="1347120"/>
                    </a:cubicBezTo>
                    <a:lnTo>
                      <a:pt x="1785678" y="1347120"/>
                    </a:lnTo>
                    <a:lnTo>
                      <a:pt x="1720780" y="1466685"/>
                    </a:lnTo>
                    <a:cubicBezTo>
                      <a:pt x="1551726" y="1716919"/>
                      <a:pt x="1265436" y="1881440"/>
                      <a:pt x="940720" y="1881440"/>
                    </a:cubicBezTo>
                    <a:cubicBezTo>
                      <a:pt x="421175" y="1881440"/>
                      <a:pt x="0" y="1460265"/>
                      <a:pt x="0" y="940720"/>
                    </a:cubicBezTo>
                    <a:cubicBezTo>
                      <a:pt x="0" y="421175"/>
                      <a:pt x="421175" y="0"/>
                      <a:pt x="940720" y="0"/>
                    </a:cubicBezTo>
                    <a:close/>
                  </a:path>
                </a:pathLst>
              </a:cu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椭圆 15"/>
              <p:cNvSpPr/>
              <p:nvPr/>
            </p:nvSpPr>
            <p:spPr>
              <a:xfrm>
                <a:off x="1155080" y="1835793"/>
                <a:ext cx="1304974" cy="1304974"/>
              </a:xfrm>
              <a:prstGeom prst="ellipse">
                <a:avLst/>
              </a:prstGeom>
              <a:blipFill>
                <a:blip r:embed="rId3" cstate="email"/>
                <a:stretch>
                  <a:fillRect/>
                </a:stretch>
              </a:blip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516534" y="2303614"/>
              <a:ext cx="2031325" cy="369332"/>
            </a:xfrm>
            <a:prstGeom prst="rect">
              <a:avLst/>
            </a:prstGeom>
            <a:noFill/>
          </p:spPr>
          <p:txBody>
            <a:bodyPr wrap="none" rtlCol="0">
              <a:spAutoFit/>
            </a:bodyPr>
            <a:lstStyle/>
            <a:p>
              <a:r>
                <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17" name="组合 16"/>
          <p:cNvGrpSpPr/>
          <p:nvPr/>
        </p:nvGrpSpPr>
        <p:grpSpPr>
          <a:xfrm>
            <a:off x="6483874" y="3739217"/>
            <a:ext cx="4503438" cy="1881440"/>
            <a:chOff x="6483874" y="3739217"/>
            <a:chExt cx="4503438" cy="1881440"/>
          </a:xfrm>
        </p:grpSpPr>
        <p:grpSp>
          <p:nvGrpSpPr>
            <p:cNvPr id="18" name="组合 17"/>
            <p:cNvGrpSpPr/>
            <p:nvPr/>
          </p:nvGrpSpPr>
          <p:grpSpPr>
            <a:xfrm>
              <a:off x="6483874" y="3739217"/>
              <a:ext cx="4503438" cy="1881440"/>
              <a:chOff x="866847" y="1547560"/>
              <a:chExt cx="4503438" cy="1881440"/>
            </a:xfrm>
          </p:grpSpPr>
          <p:sp>
            <p:nvSpPr>
              <p:cNvPr id="20" name="任意多边形 14"/>
              <p:cNvSpPr/>
              <p:nvPr/>
            </p:nvSpPr>
            <p:spPr>
              <a:xfrm>
                <a:off x="866847" y="1547560"/>
                <a:ext cx="4503438" cy="1881440"/>
              </a:xfrm>
              <a:custGeom>
                <a:avLst/>
                <a:gdLst>
                  <a:gd name="connsiteX0" fmla="*/ 940720 w 4503438"/>
                  <a:gd name="connsiteY0" fmla="*/ 0 h 1881440"/>
                  <a:gd name="connsiteX1" fmla="*/ 1720780 w 4503438"/>
                  <a:gd name="connsiteY1" fmla="*/ 414755 h 1881440"/>
                  <a:gd name="connsiteX2" fmla="*/ 1785678 w 4503438"/>
                  <a:gd name="connsiteY2" fmla="*/ 534320 h 1881440"/>
                  <a:gd name="connsiteX3" fmla="*/ 4367969 w 4503438"/>
                  <a:gd name="connsiteY3" fmla="*/ 534320 h 1881440"/>
                  <a:gd name="connsiteX4" fmla="*/ 4503438 w 4503438"/>
                  <a:gd name="connsiteY4" fmla="*/ 669789 h 1881440"/>
                  <a:gd name="connsiteX5" fmla="*/ 4503438 w 4503438"/>
                  <a:gd name="connsiteY5" fmla="*/ 1211651 h 1881440"/>
                  <a:gd name="connsiteX6" fmla="*/ 4367969 w 4503438"/>
                  <a:gd name="connsiteY6" fmla="*/ 1347120 h 1881440"/>
                  <a:gd name="connsiteX7" fmla="*/ 1785678 w 4503438"/>
                  <a:gd name="connsiteY7" fmla="*/ 1347120 h 1881440"/>
                  <a:gd name="connsiteX8" fmla="*/ 1720780 w 4503438"/>
                  <a:gd name="connsiteY8" fmla="*/ 1466685 h 1881440"/>
                  <a:gd name="connsiteX9" fmla="*/ 940720 w 4503438"/>
                  <a:gd name="connsiteY9" fmla="*/ 1881440 h 1881440"/>
                  <a:gd name="connsiteX10" fmla="*/ 0 w 4503438"/>
                  <a:gd name="connsiteY10" fmla="*/ 940720 h 1881440"/>
                  <a:gd name="connsiteX11" fmla="*/ 940720 w 4503438"/>
                  <a:gd name="connsiteY11" fmla="*/ 0 h 188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3438" h="1881440">
                    <a:moveTo>
                      <a:pt x="940720" y="0"/>
                    </a:moveTo>
                    <a:cubicBezTo>
                      <a:pt x="1265436" y="0"/>
                      <a:pt x="1551726" y="164521"/>
                      <a:pt x="1720780" y="414755"/>
                    </a:cubicBezTo>
                    <a:lnTo>
                      <a:pt x="1785678" y="534320"/>
                    </a:lnTo>
                    <a:lnTo>
                      <a:pt x="4367969" y="534320"/>
                    </a:lnTo>
                    <a:cubicBezTo>
                      <a:pt x="4442786" y="534320"/>
                      <a:pt x="4503438" y="594972"/>
                      <a:pt x="4503438" y="669789"/>
                    </a:cubicBezTo>
                    <a:lnTo>
                      <a:pt x="4503438" y="1211651"/>
                    </a:lnTo>
                    <a:cubicBezTo>
                      <a:pt x="4503438" y="1286468"/>
                      <a:pt x="4442786" y="1347120"/>
                      <a:pt x="4367969" y="1347120"/>
                    </a:cubicBezTo>
                    <a:lnTo>
                      <a:pt x="1785678" y="1347120"/>
                    </a:lnTo>
                    <a:lnTo>
                      <a:pt x="1720780" y="1466685"/>
                    </a:lnTo>
                    <a:cubicBezTo>
                      <a:pt x="1551726" y="1716919"/>
                      <a:pt x="1265436" y="1881440"/>
                      <a:pt x="940720" y="1881440"/>
                    </a:cubicBezTo>
                    <a:cubicBezTo>
                      <a:pt x="421175" y="1881440"/>
                      <a:pt x="0" y="1460265"/>
                      <a:pt x="0" y="940720"/>
                    </a:cubicBezTo>
                    <a:cubicBezTo>
                      <a:pt x="0" y="421175"/>
                      <a:pt x="421175" y="0"/>
                      <a:pt x="940720" y="0"/>
                    </a:cubicBezTo>
                    <a:close/>
                  </a:path>
                </a:pathLst>
              </a:cu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椭圆 20"/>
              <p:cNvSpPr/>
              <p:nvPr/>
            </p:nvSpPr>
            <p:spPr>
              <a:xfrm>
                <a:off x="1155080" y="1835793"/>
                <a:ext cx="1304974" cy="1304974"/>
              </a:xfrm>
              <a:prstGeom prst="ellipse">
                <a:avLst/>
              </a:prstGeom>
              <a:blipFill>
                <a:blip r:embed="rId4" cstate="email"/>
                <a:stretch>
                  <a:fillRect/>
                </a:stretch>
              </a:blip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8516534" y="4495271"/>
              <a:ext cx="2031325" cy="369332"/>
            </a:xfrm>
            <a:prstGeom prst="rect">
              <a:avLst/>
            </a:prstGeom>
            <a:noFill/>
          </p:spPr>
          <p:txBody>
            <a:bodyPr wrap="none" rtlCol="0">
              <a:spAutoFit/>
            </a:bodyPr>
            <a:lstStyle/>
            <a:p>
              <a:r>
                <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22" name="组合 21"/>
          <p:cNvGrpSpPr/>
          <p:nvPr/>
        </p:nvGrpSpPr>
        <p:grpSpPr>
          <a:xfrm>
            <a:off x="3613355" y="353202"/>
            <a:ext cx="4965290" cy="783163"/>
            <a:chOff x="3613355" y="353202"/>
            <a:chExt cx="4965290" cy="783163"/>
          </a:xfrm>
        </p:grpSpPr>
        <p:sp>
          <p:nvSpPr>
            <p:cNvPr id="23" name="文本框 22"/>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24" name="直接连接符 23"/>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25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ppt_x</p:attrName>
                                        </p:attrNameLst>
                                      </p:cBhvr>
                                      <p:tavLst>
                                        <p:tav tm="0">
                                          <p:val>
                                            <p:strVal val="#ppt_x-#ppt_w/2"/>
                                          </p:val>
                                        </p:tav>
                                        <p:tav tm="100000">
                                          <p:val>
                                            <p:strVal val="#ppt_x"/>
                                          </p:val>
                                        </p:tav>
                                      </p:tavLst>
                                    </p:anim>
                                    <p:anim calcmode="lin" valueType="num">
                                      <p:cBhvr>
                                        <p:cTn id="14" dur="500" fill="hold"/>
                                        <p:tgtEl>
                                          <p:spTgt spid="12"/>
                                        </p:tgtEl>
                                        <p:attrNameLst>
                                          <p:attrName>ppt_y</p:attrName>
                                        </p:attrNameLst>
                                      </p:cBhvr>
                                      <p:tavLst>
                                        <p:tav tm="0">
                                          <p:val>
                                            <p:strVal val="#ppt_y"/>
                                          </p:val>
                                        </p:tav>
                                        <p:tav tm="100000">
                                          <p:val>
                                            <p:strVal val="#ppt_y"/>
                                          </p:val>
                                        </p:tav>
                                      </p:tavLst>
                                    </p:anim>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strVal val="#ppt_h"/>
                                          </p:val>
                                        </p:tav>
                                        <p:tav tm="100000">
                                          <p:val>
                                            <p:strVal val="#ppt_h"/>
                                          </p:val>
                                        </p:tav>
                                      </p:tavLst>
                                    </p:anim>
                                  </p:childTnLst>
                                </p:cTn>
                              </p:par>
                              <p:par>
                                <p:cTn id="17" presetID="17" presetClass="entr" presetSubtype="8"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ppt_w/2"/>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strVal val="#ppt_h"/>
                                          </p:val>
                                        </p:tav>
                                        <p:tav tm="100000">
                                          <p:val>
                                            <p:strVal val="#ppt_h"/>
                                          </p:val>
                                        </p:tav>
                                      </p:tavLst>
                                    </p:anim>
                                  </p:childTnLst>
                                </p:cTn>
                              </p:par>
                              <p:par>
                                <p:cTn id="23" presetID="17" presetClass="entr" presetSubtype="8" fill="hold" nodeType="withEffect">
                                  <p:stCondLst>
                                    <p:cond delay="7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ppt_x</p:attrName>
                                        </p:attrNameLst>
                                      </p:cBhvr>
                                      <p:tavLst>
                                        <p:tav tm="0">
                                          <p:val>
                                            <p:strVal val="#ppt_x-#ppt_w/2"/>
                                          </p:val>
                                        </p:tav>
                                        <p:tav tm="100000">
                                          <p:val>
                                            <p:strVal val="#ppt_x"/>
                                          </p:val>
                                        </p:tav>
                                      </p:tavLst>
                                    </p:anim>
                                    <p:anim calcmode="lin" valueType="num">
                                      <p:cBhvr>
                                        <p:cTn id="26" dur="500" fill="hold"/>
                                        <p:tgtEl>
                                          <p:spTgt spid="17"/>
                                        </p:tgtEl>
                                        <p:attrNameLst>
                                          <p:attrName>ppt_y</p:attrName>
                                        </p:attrNameLst>
                                      </p:cBhvr>
                                      <p:tavLst>
                                        <p:tav tm="0">
                                          <p:val>
                                            <p:strVal val="#ppt_y"/>
                                          </p:val>
                                        </p:tav>
                                        <p:tav tm="100000">
                                          <p:val>
                                            <p:strVal val="#ppt_y"/>
                                          </p:val>
                                        </p:tav>
                                      </p:tavLst>
                                    </p:anim>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6106976" y="2328536"/>
            <a:ext cx="1795490" cy="1795490"/>
          </a:xfrm>
          <a:prstGeom prst="diamond">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7897703" y="2322186"/>
            <a:ext cx="1795490" cy="1795490"/>
          </a:xfrm>
          <a:prstGeom prst="diamond">
            <a:avLst/>
          </a:pr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2513095" y="1417018"/>
            <a:ext cx="3593881" cy="3593881"/>
          </a:xfrm>
          <a:prstGeom prst="diamond">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18"/>
          <p:cNvSpPr/>
          <p:nvPr/>
        </p:nvSpPr>
        <p:spPr>
          <a:xfrm>
            <a:off x="2513095" y="3213959"/>
            <a:ext cx="3593881" cy="1796941"/>
          </a:xfrm>
          <a:custGeom>
            <a:avLst/>
            <a:gdLst>
              <a:gd name="connsiteX0" fmla="*/ 0 w 3493924"/>
              <a:gd name="connsiteY0" fmla="*/ 0 h 1746962"/>
              <a:gd name="connsiteX1" fmla="*/ 3493924 w 3493924"/>
              <a:gd name="connsiteY1" fmla="*/ 0 h 1746962"/>
              <a:gd name="connsiteX2" fmla="*/ 1746962 w 3493924"/>
              <a:gd name="connsiteY2" fmla="*/ 1746962 h 1746962"/>
            </a:gdLst>
            <a:ahLst/>
            <a:cxnLst>
              <a:cxn ang="0">
                <a:pos x="connsiteX0" y="connsiteY0"/>
              </a:cxn>
              <a:cxn ang="0">
                <a:pos x="connsiteX1" y="connsiteY1"/>
              </a:cxn>
              <a:cxn ang="0">
                <a:pos x="connsiteX2" y="connsiteY2"/>
              </a:cxn>
            </a:cxnLst>
            <a:rect l="l" t="t" r="r" b="b"/>
            <a:pathLst>
              <a:path w="3493924" h="1746962">
                <a:moveTo>
                  <a:pt x="0" y="0"/>
                </a:moveTo>
                <a:lnTo>
                  <a:pt x="3493924" y="0"/>
                </a:lnTo>
                <a:lnTo>
                  <a:pt x="1746962" y="1746962"/>
                </a:lnTo>
                <a:close/>
              </a:path>
            </a:pathLst>
          </a:custGeom>
          <a:solidFill>
            <a:schemeClr val="bg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08900" y="3282112"/>
            <a:ext cx="2002270" cy="683264"/>
          </a:xfrm>
          <a:prstGeom prst="rect">
            <a:avLst/>
          </a:prstGeom>
          <a:noFill/>
        </p:spPr>
        <p:txBody>
          <a:bodyPr wrap="square" rtlCol="0">
            <a:spAutoFit/>
          </a:bodyPr>
          <a:lstStyle/>
          <a:p>
            <a:pPr algn="ctr">
              <a:lnSpc>
                <a:spcPct val="120000"/>
              </a:lnSpc>
            </a:pPr>
            <a:r>
              <a:rPr lang="zh-CN" altLang="en-US" sz="1600" dirty="0">
                <a:latin typeface="迷你简准圆" panose="03000509000000000000" pitchFamily="65" charset="-122"/>
                <a:ea typeface="迷你简准圆" panose="03000509000000000000" pitchFamily="65" charset="-122"/>
              </a:rPr>
              <a:t>单击此处添加文字内容单击此处添加</a:t>
            </a:r>
            <a:endParaRPr lang="zh-CN" altLang="en-US" sz="1600" dirty="0">
              <a:latin typeface="迷你简准圆" panose="03000509000000000000" pitchFamily="65" charset="-122"/>
              <a:ea typeface="迷你简准圆" panose="03000509000000000000" pitchFamily="65" charset="-122"/>
            </a:endParaRPr>
          </a:p>
        </p:txBody>
      </p:sp>
      <p:sp>
        <p:nvSpPr>
          <p:cNvPr id="7" name="菱形 6"/>
          <p:cNvSpPr/>
          <p:nvPr/>
        </p:nvSpPr>
        <p:spPr>
          <a:xfrm>
            <a:off x="7003999" y="3219692"/>
            <a:ext cx="1795490" cy="1795490"/>
          </a:xfrm>
          <a:prstGeom prst="diamond">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5209231" y="3219692"/>
            <a:ext cx="1795490" cy="179549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93631" y="3928483"/>
            <a:ext cx="1423788" cy="484684"/>
          </a:xfrm>
          <a:prstGeom prst="rect">
            <a:avLst/>
          </a:prstGeom>
          <a:noFill/>
        </p:spPr>
        <p:txBody>
          <a:bodyPr wrap="square" rtlCol="0">
            <a:spAutoFit/>
          </a:bodyPr>
          <a:lstStyle/>
          <a:p>
            <a:pPr algn="ctr">
              <a:lnSpc>
                <a:spcPct val="120000"/>
              </a:lnSpc>
            </a:pPr>
            <a:r>
              <a:rPr lang="zh-CN" altLang="en-US" sz="1100" dirty="0">
                <a:solidFill>
                  <a:srgbClr val="19181E"/>
                </a:solidFill>
                <a:latin typeface="迷你简准圆" panose="03000509000000000000" pitchFamily="65" charset="-122"/>
                <a:ea typeface="迷你简准圆" panose="03000509000000000000" pitchFamily="65" charset="-122"/>
              </a:rPr>
              <a:t>单击此处添加文字内容单击此处添加</a:t>
            </a:r>
            <a:endParaRPr lang="zh-CN" altLang="en-US" sz="1100" dirty="0">
              <a:solidFill>
                <a:srgbClr val="19181E"/>
              </a:solidFill>
              <a:latin typeface="迷你简准圆" panose="03000509000000000000" pitchFamily="65" charset="-122"/>
              <a:ea typeface="迷你简准圆" panose="03000509000000000000" pitchFamily="65" charset="-122"/>
            </a:endParaRPr>
          </a:p>
        </p:txBody>
      </p:sp>
      <p:sp>
        <p:nvSpPr>
          <p:cNvPr id="10" name="Freeform 34"/>
          <p:cNvSpPr>
            <a:spLocks noEditPoints="1"/>
          </p:cNvSpPr>
          <p:nvPr/>
        </p:nvSpPr>
        <p:spPr bwMode="auto">
          <a:xfrm>
            <a:off x="5968345" y="3624718"/>
            <a:ext cx="255310" cy="240093"/>
          </a:xfrm>
          <a:custGeom>
            <a:avLst/>
            <a:gdLst>
              <a:gd name="T0" fmla="*/ 72 w 128"/>
              <a:gd name="T1" fmla="*/ 56 h 120"/>
              <a:gd name="T2" fmla="*/ 28 w 128"/>
              <a:gd name="T3" fmla="*/ 56 h 120"/>
              <a:gd name="T4" fmla="*/ 24 w 128"/>
              <a:gd name="T5" fmla="*/ 60 h 120"/>
              <a:gd name="T6" fmla="*/ 28 w 128"/>
              <a:gd name="T7" fmla="*/ 64 h 120"/>
              <a:gd name="T8" fmla="*/ 72 w 128"/>
              <a:gd name="T9" fmla="*/ 64 h 120"/>
              <a:gd name="T10" fmla="*/ 76 w 128"/>
              <a:gd name="T11" fmla="*/ 60 h 120"/>
              <a:gd name="T12" fmla="*/ 72 w 128"/>
              <a:gd name="T13" fmla="*/ 56 h 120"/>
              <a:gd name="T14" fmla="*/ 116 w 128"/>
              <a:gd name="T15" fmla="*/ 0 h 120"/>
              <a:gd name="T16" fmla="*/ 12 w 128"/>
              <a:gd name="T17" fmla="*/ 0 h 120"/>
              <a:gd name="T18" fmla="*/ 0 w 128"/>
              <a:gd name="T19" fmla="*/ 12 h 120"/>
              <a:gd name="T20" fmla="*/ 0 w 128"/>
              <a:gd name="T21" fmla="*/ 80 h 120"/>
              <a:gd name="T22" fmla="*/ 12 w 128"/>
              <a:gd name="T23" fmla="*/ 92 h 120"/>
              <a:gd name="T24" fmla="*/ 28 w 128"/>
              <a:gd name="T25" fmla="*/ 92 h 120"/>
              <a:gd name="T26" fmla="*/ 28 w 128"/>
              <a:gd name="T27" fmla="*/ 109 h 120"/>
              <a:gd name="T28" fmla="*/ 44 w 128"/>
              <a:gd name="T29" fmla="*/ 113 h 120"/>
              <a:gd name="T30" fmla="*/ 68 w 128"/>
              <a:gd name="T31" fmla="*/ 92 h 120"/>
              <a:gd name="T32" fmla="*/ 116 w 128"/>
              <a:gd name="T33" fmla="*/ 92 h 120"/>
              <a:gd name="T34" fmla="*/ 128 w 128"/>
              <a:gd name="T35" fmla="*/ 80 h 120"/>
              <a:gd name="T36" fmla="*/ 128 w 128"/>
              <a:gd name="T37" fmla="*/ 12 h 120"/>
              <a:gd name="T38" fmla="*/ 116 w 128"/>
              <a:gd name="T39" fmla="*/ 0 h 120"/>
              <a:gd name="T40" fmla="*/ 120 w 128"/>
              <a:gd name="T41" fmla="*/ 76 h 120"/>
              <a:gd name="T42" fmla="*/ 112 w 128"/>
              <a:gd name="T43" fmla="*/ 84 h 120"/>
              <a:gd name="T44" fmla="*/ 66 w 128"/>
              <a:gd name="T45" fmla="*/ 84 h 120"/>
              <a:gd name="T46" fmla="*/ 39 w 128"/>
              <a:gd name="T47" fmla="*/ 107 h 120"/>
              <a:gd name="T48" fmla="*/ 36 w 128"/>
              <a:gd name="T49" fmla="*/ 92 h 120"/>
              <a:gd name="T50" fmla="*/ 36 w 128"/>
              <a:gd name="T51" fmla="*/ 92 h 120"/>
              <a:gd name="T52" fmla="*/ 36 w 128"/>
              <a:gd name="T53" fmla="*/ 84 h 120"/>
              <a:gd name="T54" fmla="*/ 16 w 128"/>
              <a:gd name="T55" fmla="*/ 84 h 120"/>
              <a:gd name="T56" fmla="*/ 8 w 128"/>
              <a:gd name="T57" fmla="*/ 76 h 120"/>
              <a:gd name="T58" fmla="*/ 8 w 128"/>
              <a:gd name="T59" fmla="*/ 16 h 120"/>
              <a:gd name="T60" fmla="*/ 16 w 128"/>
              <a:gd name="T61" fmla="*/ 8 h 120"/>
              <a:gd name="T62" fmla="*/ 112 w 128"/>
              <a:gd name="T63" fmla="*/ 8 h 120"/>
              <a:gd name="T64" fmla="*/ 120 w 128"/>
              <a:gd name="T65" fmla="*/ 16 h 120"/>
              <a:gd name="T66" fmla="*/ 120 w 128"/>
              <a:gd name="T67" fmla="*/ 76 h 120"/>
              <a:gd name="T68" fmla="*/ 100 w 128"/>
              <a:gd name="T69" fmla="*/ 40 h 120"/>
              <a:gd name="T70" fmla="*/ 28 w 128"/>
              <a:gd name="T71" fmla="*/ 40 h 120"/>
              <a:gd name="T72" fmla="*/ 24 w 128"/>
              <a:gd name="T73" fmla="*/ 44 h 120"/>
              <a:gd name="T74" fmla="*/ 28 w 128"/>
              <a:gd name="T75" fmla="*/ 48 h 120"/>
              <a:gd name="T76" fmla="*/ 100 w 128"/>
              <a:gd name="T77" fmla="*/ 48 h 120"/>
              <a:gd name="T78" fmla="*/ 104 w 128"/>
              <a:gd name="T79" fmla="*/ 44 h 120"/>
              <a:gd name="T80" fmla="*/ 100 w 128"/>
              <a:gd name="T81" fmla="*/ 40 h 120"/>
              <a:gd name="T82" fmla="*/ 100 w 128"/>
              <a:gd name="T83" fmla="*/ 24 h 120"/>
              <a:gd name="T84" fmla="*/ 28 w 128"/>
              <a:gd name="T85" fmla="*/ 24 h 120"/>
              <a:gd name="T86" fmla="*/ 24 w 128"/>
              <a:gd name="T87" fmla="*/ 28 h 120"/>
              <a:gd name="T88" fmla="*/ 28 w 128"/>
              <a:gd name="T89" fmla="*/ 32 h 120"/>
              <a:gd name="T90" fmla="*/ 100 w 128"/>
              <a:gd name="T91" fmla="*/ 32 h 120"/>
              <a:gd name="T92" fmla="*/ 104 w 128"/>
              <a:gd name="T93" fmla="*/ 28 h 120"/>
              <a:gd name="T94" fmla="*/ 100 w 128"/>
              <a:gd name="T95"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 h="120">
                <a:moveTo>
                  <a:pt x="72" y="56"/>
                </a:moveTo>
                <a:cubicBezTo>
                  <a:pt x="28" y="56"/>
                  <a:pt x="28" y="56"/>
                  <a:pt x="28" y="56"/>
                </a:cubicBezTo>
                <a:cubicBezTo>
                  <a:pt x="25" y="56"/>
                  <a:pt x="24" y="58"/>
                  <a:pt x="24" y="60"/>
                </a:cubicBezTo>
                <a:cubicBezTo>
                  <a:pt x="24" y="62"/>
                  <a:pt x="25" y="64"/>
                  <a:pt x="28" y="64"/>
                </a:cubicBezTo>
                <a:cubicBezTo>
                  <a:pt x="72" y="64"/>
                  <a:pt x="72" y="64"/>
                  <a:pt x="72" y="64"/>
                </a:cubicBezTo>
                <a:cubicBezTo>
                  <a:pt x="74" y="64"/>
                  <a:pt x="76" y="62"/>
                  <a:pt x="76" y="60"/>
                </a:cubicBezTo>
                <a:cubicBezTo>
                  <a:pt x="76" y="58"/>
                  <a:pt x="74" y="56"/>
                  <a:pt x="72" y="56"/>
                </a:cubicBezTo>
                <a:close/>
                <a:moveTo>
                  <a:pt x="116" y="0"/>
                </a:moveTo>
                <a:cubicBezTo>
                  <a:pt x="12" y="0"/>
                  <a:pt x="12" y="0"/>
                  <a:pt x="12" y="0"/>
                </a:cubicBezTo>
                <a:cubicBezTo>
                  <a:pt x="5" y="0"/>
                  <a:pt x="0" y="5"/>
                  <a:pt x="0" y="12"/>
                </a:cubicBezTo>
                <a:cubicBezTo>
                  <a:pt x="0" y="80"/>
                  <a:pt x="0" y="80"/>
                  <a:pt x="0" y="80"/>
                </a:cubicBezTo>
                <a:cubicBezTo>
                  <a:pt x="0" y="86"/>
                  <a:pt x="5" y="92"/>
                  <a:pt x="12" y="92"/>
                </a:cubicBezTo>
                <a:cubicBezTo>
                  <a:pt x="28" y="92"/>
                  <a:pt x="28" y="92"/>
                  <a:pt x="28" y="92"/>
                </a:cubicBezTo>
                <a:cubicBezTo>
                  <a:pt x="28" y="109"/>
                  <a:pt x="28" y="109"/>
                  <a:pt x="28" y="109"/>
                </a:cubicBezTo>
                <a:cubicBezTo>
                  <a:pt x="29" y="114"/>
                  <a:pt x="35" y="120"/>
                  <a:pt x="44" y="113"/>
                </a:cubicBezTo>
                <a:cubicBezTo>
                  <a:pt x="68" y="92"/>
                  <a:pt x="68" y="92"/>
                  <a:pt x="68" y="92"/>
                </a:cubicBezTo>
                <a:cubicBezTo>
                  <a:pt x="116" y="92"/>
                  <a:pt x="116" y="92"/>
                  <a:pt x="116" y="92"/>
                </a:cubicBezTo>
                <a:cubicBezTo>
                  <a:pt x="122" y="92"/>
                  <a:pt x="128" y="86"/>
                  <a:pt x="128" y="80"/>
                </a:cubicBezTo>
                <a:cubicBezTo>
                  <a:pt x="128" y="12"/>
                  <a:pt x="128" y="12"/>
                  <a:pt x="128" y="12"/>
                </a:cubicBezTo>
                <a:cubicBezTo>
                  <a:pt x="128" y="5"/>
                  <a:pt x="122" y="0"/>
                  <a:pt x="116" y="0"/>
                </a:cubicBezTo>
                <a:close/>
                <a:moveTo>
                  <a:pt x="120" y="76"/>
                </a:moveTo>
                <a:cubicBezTo>
                  <a:pt x="120" y="80"/>
                  <a:pt x="116" y="84"/>
                  <a:pt x="112" y="84"/>
                </a:cubicBezTo>
                <a:cubicBezTo>
                  <a:pt x="66" y="84"/>
                  <a:pt x="66" y="84"/>
                  <a:pt x="66" y="84"/>
                </a:cubicBezTo>
                <a:cubicBezTo>
                  <a:pt x="39" y="107"/>
                  <a:pt x="39" y="107"/>
                  <a:pt x="39" y="107"/>
                </a:cubicBezTo>
                <a:cubicBezTo>
                  <a:pt x="35" y="113"/>
                  <a:pt x="36" y="98"/>
                  <a:pt x="36" y="92"/>
                </a:cubicBezTo>
                <a:cubicBezTo>
                  <a:pt x="36" y="92"/>
                  <a:pt x="36" y="92"/>
                  <a:pt x="36" y="92"/>
                </a:cubicBezTo>
                <a:cubicBezTo>
                  <a:pt x="36" y="84"/>
                  <a:pt x="36" y="84"/>
                  <a:pt x="36" y="84"/>
                </a:cubicBezTo>
                <a:cubicBezTo>
                  <a:pt x="16" y="84"/>
                  <a:pt x="16" y="84"/>
                  <a:pt x="16" y="84"/>
                </a:cubicBezTo>
                <a:cubicBezTo>
                  <a:pt x="11" y="84"/>
                  <a:pt x="8" y="80"/>
                  <a:pt x="8" y="76"/>
                </a:cubicBezTo>
                <a:cubicBezTo>
                  <a:pt x="8" y="16"/>
                  <a:pt x="8" y="16"/>
                  <a:pt x="8" y="16"/>
                </a:cubicBezTo>
                <a:cubicBezTo>
                  <a:pt x="8" y="11"/>
                  <a:pt x="11" y="8"/>
                  <a:pt x="16" y="8"/>
                </a:cubicBezTo>
                <a:cubicBezTo>
                  <a:pt x="112" y="8"/>
                  <a:pt x="112" y="8"/>
                  <a:pt x="112" y="8"/>
                </a:cubicBezTo>
                <a:cubicBezTo>
                  <a:pt x="116" y="8"/>
                  <a:pt x="120" y="11"/>
                  <a:pt x="120" y="16"/>
                </a:cubicBezTo>
                <a:lnTo>
                  <a:pt x="120" y="76"/>
                </a:lnTo>
                <a:close/>
                <a:moveTo>
                  <a:pt x="100" y="40"/>
                </a:moveTo>
                <a:cubicBezTo>
                  <a:pt x="28" y="40"/>
                  <a:pt x="28" y="40"/>
                  <a:pt x="28" y="40"/>
                </a:cubicBezTo>
                <a:cubicBezTo>
                  <a:pt x="25" y="40"/>
                  <a:pt x="24" y="42"/>
                  <a:pt x="24" y="44"/>
                </a:cubicBezTo>
                <a:cubicBezTo>
                  <a:pt x="24" y="46"/>
                  <a:pt x="25" y="48"/>
                  <a:pt x="28" y="48"/>
                </a:cubicBezTo>
                <a:cubicBezTo>
                  <a:pt x="100" y="48"/>
                  <a:pt x="100" y="48"/>
                  <a:pt x="100" y="48"/>
                </a:cubicBezTo>
                <a:cubicBezTo>
                  <a:pt x="102" y="48"/>
                  <a:pt x="104" y="46"/>
                  <a:pt x="104" y="44"/>
                </a:cubicBezTo>
                <a:cubicBezTo>
                  <a:pt x="104" y="42"/>
                  <a:pt x="102" y="40"/>
                  <a:pt x="100" y="40"/>
                </a:cubicBezTo>
                <a:close/>
                <a:moveTo>
                  <a:pt x="100" y="24"/>
                </a:moveTo>
                <a:cubicBezTo>
                  <a:pt x="28" y="24"/>
                  <a:pt x="28" y="24"/>
                  <a:pt x="28" y="24"/>
                </a:cubicBezTo>
                <a:cubicBezTo>
                  <a:pt x="25" y="24"/>
                  <a:pt x="24" y="26"/>
                  <a:pt x="24" y="28"/>
                </a:cubicBezTo>
                <a:cubicBezTo>
                  <a:pt x="24" y="30"/>
                  <a:pt x="25" y="32"/>
                  <a:pt x="28" y="32"/>
                </a:cubicBezTo>
                <a:cubicBezTo>
                  <a:pt x="100" y="32"/>
                  <a:pt x="100" y="32"/>
                  <a:pt x="100" y="32"/>
                </a:cubicBezTo>
                <a:cubicBezTo>
                  <a:pt x="102" y="32"/>
                  <a:pt x="104" y="30"/>
                  <a:pt x="104" y="28"/>
                </a:cubicBezTo>
                <a:cubicBezTo>
                  <a:pt x="104" y="26"/>
                  <a:pt x="102" y="24"/>
                  <a:pt x="100" y="24"/>
                </a:cubicBezTo>
                <a:close/>
              </a:path>
            </a:pathLst>
          </a:custGeom>
          <a:solidFill>
            <a:srgbClr val="19181E"/>
          </a:solidFill>
          <a:ln>
            <a:noFill/>
          </a:ln>
        </p:spPr>
        <p:txBody>
          <a:bodyPr vert="horz" wrap="square" lIns="91440" tIns="45720" rIns="91440" bIns="45720" numCol="1" anchor="t" anchorCtr="0" compatLnSpc="1"/>
          <a:lstStyle/>
          <a:p>
            <a:endParaRPr lang="zh-CN" altLang="en-US"/>
          </a:p>
        </p:txBody>
      </p:sp>
      <p:sp>
        <p:nvSpPr>
          <p:cNvPr id="11" name="菱形 10"/>
          <p:cNvSpPr/>
          <p:nvPr/>
        </p:nvSpPr>
        <p:spPr>
          <a:xfrm>
            <a:off x="6106976" y="4117437"/>
            <a:ext cx="1795490" cy="1795490"/>
          </a:xfrm>
          <a:prstGeom prst="diamond">
            <a:avLst/>
          </a:prstGeom>
          <a:blipFill>
            <a:blip r:embed="rId5"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311486" y="4117437"/>
            <a:ext cx="1795490" cy="1795490"/>
          </a:xfrm>
          <a:prstGeom prst="diamond">
            <a:avLst/>
          </a:prstGeom>
          <a:blipFill>
            <a:blip r:embed="rId6"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3613355" y="353202"/>
            <a:ext cx="4965290" cy="783163"/>
            <a:chOff x="3613355" y="353202"/>
            <a:chExt cx="4965290" cy="783163"/>
          </a:xfrm>
        </p:grpSpPr>
        <p:sp>
          <p:nvSpPr>
            <p:cNvPr id="14" name="文本框 13"/>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15" name="直接连接符 14"/>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ppt_w/2"/>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ppt_w/2"/>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1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strVal val="#ppt_h"/>
                                          </p:val>
                                        </p:tav>
                                        <p:tav tm="100000">
                                          <p:val>
                                            <p:strVal val="#ppt_h"/>
                                          </p:val>
                                        </p:tav>
                                      </p:tavLst>
                                    </p:anim>
                                  </p:childTnLst>
                                </p:cTn>
                              </p:par>
                              <p:par>
                                <p:cTn id="30" presetID="17"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strVal val="#ppt_h"/>
                                          </p:val>
                                        </p:tav>
                                        <p:tav tm="100000">
                                          <p:val>
                                            <p:strVal val="#ppt_h"/>
                                          </p:val>
                                        </p:tav>
                                      </p:tavLst>
                                    </p:anim>
                                  </p:childTnLst>
                                </p:cTn>
                              </p:par>
                            </p:childTnLst>
                          </p:cTn>
                        </p:par>
                        <p:par>
                          <p:cTn id="34" fill="hold">
                            <p:stCondLst>
                              <p:cond delay="2000"/>
                            </p:stCondLst>
                            <p:childTnLst>
                              <p:par>
                                <p:cTn id="35" presetID="17" presetClass="entr" presetSubtype="1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strVal val="#ppt_h"/>
                                          </p:val>
                                        </p:tav>
                                        <p:tav tm="100000">
                                          <p:val>
                                            <p:strVal val="#ppt_h"/>
                                          </p:val>
                                        </p:tav>
                                      </p:tavLst>
                                    </p:anim>
                                  </p:childTnLst>
                                </p:cTn>
                              </p:par>
                            </p:childTnLst>
                          </p:cTn>
                        </p:par>
                        <p:par>
                          <p:cTn id="43" fill="hold">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down)">
                                      <p:cBhvr>
                                        <p:cTn id="46" dur="500"/>
                                        <p:tgtEl>
                                          <p:spTgt spid="5"/>
                                        </p:tgtEl>
                                      </p:cBhvr>
                                    </p:animEffect>
                                  </p:childTnLst>
                                </p:cTn>
                              </p:par>
                            </p:childTnLst>
                          </p:cTn>
                        </p:par>
                        <p:par>
                          <p:cTn id="47" fill="hold">
                            <p:stCondLst>
                              <p:cond delay="3000"/>
                            </p:stCondLst>
                            <p:childTnLst>
                              <p:par>
                                <p:cTn id="48" presetID="31" presetClass="entr" presetSubtype="0" fill="hold" grpId="0" nodeType="afterEffect">
                                  <p:stCondLst>
                                    <p:cond delay="0"/>
                                  </p:stCondLst>
                                  <p:iterate type="lt">
                                    <p:tmPct val="5000"/>
                                  </p:iterate>
                                  <p:childTnLst>
                                    <p:set>
                                      <p:cBhvr>
                                        <p:cTn id="49" dur="1" fill="hold">
                                          <p:stCondLst>
                                            <p:cond delay="0"/>
                                          </p:stCondLst>
                                        </p:cTn>
                                        <p:tgtEl>
                                          <p:spTgt spid="6"/>
                                        </p:tgtEl>
                                        <p:attrNameLst>
                                          <p:attrName>style.visibility</p:attrName>
                                        </p:attrNameLst>
                                      </p:cBhvr>
                                      <p:to>
                                        <p:strVal val="visible"/>
                                      </p:to>
                                    </p:set>
                                    <p:anim calcmode="lin" valueType="num">
                                      <p:cBhvr>
                                        <p:cTn id="50" dur="1000" fill="hold"/>
                                        <p:tgtEl>
                                          <p:spTgt spid="6"/>
                                        </p:tgtEl>
                                        <p:attrNameLst>
                                          <p:attrName>ppt_w</p:attrName>
                                        </p:attrNameLst>
                                      </p:cBhvr>
                                      <p:tavLst>
                                        <p:tav tm="0">
                                          <p:val>
                                            <p:fltVal val="0"/>
                                          </p:val>
                                        </p:tav>
                                        <p:tav tm="100000">
                                          <p:val>
                                            <p:strVal val="#ppt_w"/>
                                          </p:val>
                                        </p:tav>
                                      </p:tavLst>
                                    </p:anim>
                                    <p:anim calcmode="lin" valueType="num">
                                      <p:cBhvr>
                                        <p:cTn id="51" dur="1000" fill="hold"/>
                                        <p:tgtEl>
                                          <p:spTgt spid="6"/>
                                        </p:tgtEl>
                                        <p:attrNameLst>
                                          <p:attrName>ppt_h</p:attrName>
                                        </p:attrNameLst>
                                      </p:cBhvr>
                                      <p:tavLst>
                                        <p:tav tm="0">
                                          <p:val>
                                            <p:fltVal val="0"/>
                                          </p:val>
                                        </p:tav>
                                        <p:tav tm="100000">
                                          <p:val>
                                            <p:strVal val="#ppt_h"/>
                                          </p:val>
                                        </p:tav>
                                      </p:tavLst>
                                    </p:anim>
                                    <p:anim calcmode="lin" valueType="num">
                                      <p:cBhvr>
                                        <p:cTn id="52" dur="1000" fill="hold"/>
                                        <p:tgtEl>
                                          <p:spTgt spid="6"/>
                                        </p:tgtEl>
                                        <p:attrNameLst>
                                          <p:attrName>style.rotation</p:attrName>
                                        </p:attrNameLst>
                                      </p:cBhvr>
                                      <p:tavLst>
                                        <p:tav tm="0">
                                          <p:val>
                                            <p:fltVal val="90"/>
                                          </p:val>
                                        </p:tav>
                                        <p:tav tm="100000">
                                          <p:val>
                                            <p:fltVal val="0"/>
                                          </p:val>
                                        </p:tav>
                                      </p:tavLst>
                                    </p:anim>
                                    <p:animEffect transition="in" filter="fade">
                                      <p:cBhvr>
                                        <p:cTn id="53" dur="1000"/>
                                        <p:tgtEl>
                                          <p:spTgt spid="6"/>
                                        </p:tgtEl>
                                      </p:cBhvr>
                                    </p:animEffect>
                                  </p:childTnLst>
                                </p:cTn>
                              </p:par>
                            </p:childTnLst>
                          </p:cTn>
                        </p:par>
                        <p:par>
                          <p:cTn id="54" fill="hold">
                            <p:stCondLst>
                              <p:cond delay="4750"/>
                            </p:stCondLst>
                            <p:childTnLst>
                              <p:par>
                                <p:cTn id="55" presetID="42" presetClass="entr" presetSubtype="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par>
                          <p:cTn id="60" fill="hold">
                            <p:stCondLst>
                              <p:cond delay="5750"/>
                            </p:stCondLst>
                            <p:childTnLst>
                              <p:par>
                                <p:cTn id="61" presetID="53" presetClass="entr" presetSubtype="16"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animBg="1"/>
      <p:bldP spid="8" grpId="0" animBg="1"/>
      <p:bldP spid="9" grpId="0"/>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0" y="-381000"/>
            <a:ext cx="12192000" cy="7620000"/>
          </a:xfrm>
          <a:prstGeom prst="rect">
            <a:avLst/>
          </a:prstGeom>
        </p:spPr>
      </p:pic>
      <p:sp>
        <p:nvSpPr>
          <p:cNvPr id="4" name="文本框 3"/>
          <p:cNvSpPr txBox="1"/>
          <p:nvPr/>
        </p:nvSpPr>
        <p:spPr>
          <a:xfrm>
            <a:off x="5327820" y="2321004"/>
            <a:ext cx="1040670" cy="1015663"/>
          </a:xfrm>
          <a:prstGeom prst="rect">
            <a:avLst/>
          </a:prstGeom>
          <a:noFill/>
        </p:spPr>
        <p:txBody>
          <a:bodyPr wrap="none" rtlCol="0">
            <a:spAutoFit/>
          </a:bodyPr>
          <a:lstStyle/>
          <a:p>
            <a:pPr algn="ctr"/>
            <a:r>
              <a:rPr lang="en-US" altLang="zh-CN" sz="6000" b="1" dirty="0">
                <a:solidFill>
                  <a:schemeClr val="bg1"/>
                </a:solidFill>
                <a:latin typeface="+mj-lt"/>
                <a:ea typeface="+mj-ea"/>
              </a:rPr>
              <a:t>03</a:t>
            </a:r>
            <a:endParaRPr lang="zh-CN" altLang="en-US" sz="6000" b="1" dirty="0">
              <a:solidFill>
                <a:schemeClr val="bg1"/>
              </a:solidFill>
              <a:latin typeface="+mj-lt"/>
              <a:ea typeface="+mj-ea"/>
            </a:endParaRPr>
          </a:p>
        </p:txBody>
      </p:sp>
      <p:sp>
        <p:nvSpPr>
          <p:cNvPr id="5" name="文本框 4"/>
          <p:cNvSpPr txBox="1"/>
          <p:nvPr/>
        </p:nvSpPr>
        <p:spPr>
          <a:xfrm>
            <a:off x="5045514" y="3311604"/>
            <a:ext cx="1605280" cy="521970"/>
          </a:xfrm>
          <a:prstGeom prst="rect">
            <a:avLst/>
          </a:prstGeom>
          <a:noFill/>
        </p:spPr>
        <p:txBody>
          <a:bodyPr wrap="none" rtlCol="0">
            <a:spAutoFit/>
          </a:bodyPr>
          <a:lstStyle/>
          <a:p>
            <a:pPr algn="ctr"/>
            <a:r>
              <a:rPr lang="zh-CN" altLang="en-US" sz="2800" dirty="0">
                <a:solidFill>
                  <a:prstClr val="white"/>
                </a:solidFill>
                <a:latin typeface="+mj-ea"/>
                <a:ea typeface="+mj-ea"/>
              </a:rPr>
              <a:t>英雄百科</a:t>
            </a:r>
            <a:endParaRPr lang="zh-CN" altLang="en-US" sz="2800" dirty="0">
              <a:solidFill>
                <a:prstClr val="white"/>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4205513" y="2906339"/>
            <a:ext cx="504373" cy="69398"/>
            <a:chOff x="4647977" y="2595263"/>
            <a:chExt cx="504373" cy="69398"/>
          </a:xfrm>
          <a:solidFill>
            <a:schemeClr val="bg1"/>
          </a:solidFill>
        </p:grpSpPr>
        <p:sp>
          <p:nvSpPr>
            <p:cNvPr id="3" name="Oval 11"/>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 name="Oval 13"/>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Oval 14"/>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6" name="Group 15"/>
          <p:cNvGrpSpPr/>
          <p:nvPr/>
        </p:nvGrpSpPr>
        <p:grpSpPr>
          <a:xfrm>
            <a:off x="7482113" y="2906339"/>
            <a:ext cx="504373" cy="69398"/>
            <a:chOff x="4647977" y="2595263"/>
            <a:chExt cx="504373" cy="69398"/>
          </a:xfrm>
          <a:solidFill>
            <a:schemeClr val="bg1"/>
          </a:solidFill>
        </p:grpSpPr>
        <p:sp>
          <p:nvSpPr>
            <p:cNvPr id="7" name="Oval 16"/>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 name="Oval 17"/>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Oval 18"/>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0" name="Double Bracket 20"/>
          <p:cNvSpPr/>
          <p:nvPr/>
        </p:nvSpPr>
        <p:spPr>
          <a:xfrm>
            <a:off x="1639677" y="4440103"/>
            <a:ext cx="2359446" cy="1022908"/>
          </a:xfrm>
          <a:prstGeom prst="bracketPair">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11" name="Rectangle 3"/>
          <p:cNvSpPr txBox="1">
            <a:spLocks noChangeArrowheads="1"/>
          </p:cNvSpPr>
          <p:nvPr/>
        </p:nvSpPr>
        <p:spPr bwMode="auto">
          <a:xfrm>
            <a:off x="1948330" y="4836925"/>
            <a:ext cx="174214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charset="-122"/>
                <a:ea typeface="微软雅黑" panose="020B0503020204020204" charset="-122"/>
                <a:cs typeface="Lato Light"/>
              </a:defRPr>
            </a:lvl1pPr>
          </a:lstStyle>
          <a:p>
            <a:r>
              <a:rPr lang="zh-CN" altLang="en-US" dirty="0"/>
              <a:t>通过复制您的文本后，在此框中选择粘贴</a:t>
            </a:r>
            <a:endParaRPr lang="en-US" altLang="ko-KR" dirty="0"/>
          </a:p>
        </p:txBody>
      </p:sp>
      <p:sp>
        <p:nvSpPr>
          <p:cNvPr id="12" name="TextBox 23"/>
          <p:cNvSpPr txBox="1"/>
          <p:nvPr/>
        </p:nvSpPr>
        <p:spPr>
          <a:xfrm>
            <a:off x="1948329" y="4447911"/>
            <a:ext cx="1742143" cy="369332"/>
          </a:xfrm>
          <a:prstGeom prst="rect">
            <a:avLst/>
          </a:prstGeom>
        </p:spPr>
        <p:txBody>
          <a:bodyPr wrap="square" rtlCol="0">
            <a:spAutoFit/>
          </a:bodyPr>
          <a:lstStyle/>
          <a:p>
            <a:pPr algn="ctr">
              <a:buClr>
                <a:schemeClr val="tx1">
                  <a:lumMod val="85000"/>
                  <a:lumOff val="15000"/>
                </a:schemeClr>
              </a:buClr>
              <a:buSzPct val="105000"/>
            </a:pPr>
            <a:r>
              <a:rPr lang="zh-CN" altLang="en-US" b="1" dirty="0">
                <a:solidFill>
                  <a:schemeClr val="bg1"/>
                </a:solidFill>
                <a:latin typeface="Calibri" panose="020F0502020204030204" pitchFamily="34" charset="0"/>
              </a:rPr>
              <a:t>点击添加标题</a:t>
            </a:r>
            <a:endParaRPr lang="zh-CN" altLang="en-US" b="1" dirty="0">
              <a:solidFill>
                <a:schemeClr val="bg1"/>
              </a:solidFill>
              <a:latin typeface="Calibri" panose="020F0502020204030204" pitchFamily="34" charset="0"/>
            </a:endParaRPr>
          </a:p>
        </p:txBody>
      </p:sp>
      <p:sp>
        <p:nvSpPr>
          <p:cNvPr id="13" name="Double Bracket 25"/>
          <p:cNvSpPr/>
          <p:nvPr/>
        </p:nvSpPr>
        <p:spPr>
          <a:xfrm>
            <a:off x="4916277" y="4440103"/>
            <a:ext cx="2359446" cy="1022908"/>
          </a:xfrm>
          <a:prstGeom prst="bracketPair">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14" name="Rectangle 3"/>
          <p:cNvSpPr txBox="1">
            <a:spLocks noChangeArrowheads="1"/>
          </p:cNvSpPr>
          <p:nvPr/>
        </p:nvSpPr>
        <p:spPr bwMode="auto">
          <a:xfrm>
            <a:off x="5224930" y="4836925"/>
            <a:ext cx="1742142" cy="526811"/>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charset="-122"/>
                <a:ea typeface="微软雅黑" panose="020B0503020204020204" charset="-122"/>
                <a:cs typeface="Lato Light"/>
              </a:defRPr>
            </a:lvl1pPr>
          </a:lstStyle>
          <a:p>
            <a:r>
              <a:rPr lang="zh-CN" altLang="en-US" dirty="0"/>
              <a:t>通过复制您的文本后，在此框中选择粘贴</a:t>
            </a:r>
            <a:endParaRPr lang="zh-CN" altLang="en-US" dirty="0"/>
          </a:p>
        </p:txBody>
      </p:sp>
      <p:sp>
        <p:nvSpPr>
          <p:cNvPr id="15" name="TextBox 28"/>
          <p:cNvSpPr txBox="1"/>
          <p:nvPr/>
        </p:nvSpPr>
        <p:spPr>
          <a:xfrm>
            <a:off x="5224929" y="4447911"/>
            <a:ext cx="1742143" cy="369332"/>
          </a:xfrm>
          <a:prstGeom prst="rect">
            <a:avLst/>
          </a:prstGeom>
        </p:spPr>
        <p:txBody>
          <a:bodyPr wrap="square" rtlCol="0">
            <a:spAutoFit/>
          </a:bodyPr>
          <a:lstStyle/>
          <a:p>
            <a:pPr algn="ctr">
              <a:buClr>
                <a:schemeClr val="tx1">
                  <a:lumMod val="85000"/>
                  <a:lumOff val="15000"/>
                </a:schemeClr>
              </a:buClr>
              <a:buSzPct val="105000"/>
            </a:pPr>
            <a:r>
              <a:rPr lang="zh-CN" altLang="en-US" b="1" dirty="0">
                <a:solidFill>
                  <a:schemeClr val="bg1"/>
                </a:solidFill>
                <a:latin typeface="Calibri" panose="020F0502020204030204" pitchFamily="34" charset="0"/>
              </a:rPr>
              <a:t>点击添加标题</a:t>
            </a:r>
            <a:endParaRPr lang="zh-CN" altLang="en-US" b="1" dirty="0">
              <a:solidFill>
                <a:schemeClr val="bg1"/>
              </a:solidFill>
              <a:latin typeface="Calibri" panose="020F0502020204030204" pitchFamily="34" charset="0"/>
            </a:endParaRPr>
          </a:p>
        </p:txBody>
      </p:sp>
      <p:sp>
        <p:nvSpPr>
          <p:cNvPr id="16" name="Double Bracket 30"/>
          <p:cNvSpPr/>
          <p:nvPr/>
        </p:nvSpPr>
        <p:spPr>
          <a:xfrm>
            <a:off x="8192877" y="4440103"/>
            <a:ext cx="2359446" cy="1022908"/>
          </a:xfrm>
          <a:prstGeom prst="bracketPair">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17" name="Rectangle 3"/>
          <p:cNvSpPr txBox="1">
            <a:spLocks noChangeArrowheads="1"/>
          </p:cNvSpPr>
          <p:nvPr/>
        </p:nvSpPr>
        <p:spPr bwMode="auto">
          <a:xfrm>
            <a:off x="8501530" y="4836925"/>
            <a:ext cx="1742142" cy="526811"/>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charset="-122"/>
                <a:ea typeface="微软雅黑" panose="020B0503020204020204" charset="-122"/>
                <a:cs typeface="Lato Light"/>
              </a:defRPr>
            </a:lvl1pPr>
          </a:lstStyle>
          <a:p>
            <a:r>
              <a:rPr lang="zh-CN" altLang="en-US" dirty="0"/>
              <a:t>通过复制您的文本后，在此框中选择粘贴</a:t>
            </a:r>
            <a:endParaRPr lang="zh-CN" altLang="en-US" dirty="0"/>
          </a:p>
        </p:txBody>
      </p:sp>
      <p:sp>
        <p:nvSpPr>
          <p:cNvPr id="18" name="TextBox 33"/>
          <p:cNvSpPr txBox="1"/>
          <p:nvPr/>
        </p:nvSpPr>
        <p:spPr>
          <a:xfrm>
            <a:off x="8501529" y="4447911"/>
            <a:ext cx="1742143" cy="369332"/>
          </a:xfrm>
          <a:prstGeom prst="rect">
            <a:avLst/>
          </a:prstGeom>
        </p:spPr>
        <p:txBody>
          <a:bodyPr wrap="square" rtlCol="0">
            <a:spAutoFit/>
          </a:bodyPr>
          <a:lstStyle/>
          <a:p>
            <a:pPr algn="ctr">
              <a:buClr>
                <a:schemeClr val="tx1">
                  <a:lumMod val="85000"/>
                  <a:lumOff val="15000"/>
                </a:schemeClr>
              </a:buClr>
              <a:buSzPct val="105000"/>
            </a:pPr>
            <a:r>
              <a:rPr lang="zh-CN" altLang="en-US" b="1" dirty="0">
                <a:solidFill>
                  <a:schemeClr val="bg1"/>
                </a:solidFill>
                <a:latin typeface="Calibri" panose="020F0502020204030204" pitchFamily="34" charset="0"/>
              </a:rPr>
              <a:t>点击添加标题</a:t>
            </a:r>
            <a:endParaRPr lang="zh-CN" altLang="en-US" b="1" dirty="0">
              <a:solidFill>
                <a:schemeClr val="bg1"/>
              </a:solidFill>
              <a:latin typeface="Calibri" panose="020F0502020204030204" pitchFamily="34" charset="0"/>
            </a:endParaRPr>
          </a:p>
        </p:txBody>
      </p:sp>
      <p:grpSp>
        <p:nvGrpSpPr>
          <p:cNvPr id="19" name="组合 18"/>
          <p:cNvGrpSpPr/>
          <p:nvPr/>
        </p:nvGrpSpPr>
        <p:grpSpPr>
          <a:xfrm>
            <a:off x="5029200" y="1874238"/>
            <a:ext cx="2133600" cy="2133600"/>
            <a:chOff x="5029200" y="1874238"/>
            <a:chExt cx="2133600" cy="2133600"/>
          </a:xfrm>
        </p:grpSpPr>
        <p:sp>
          <p:nvSpPr>
            <p:cNvPr id="20" name="Oval 6"/>
            <p:cNvSpPr/>
            <p:nvPr/>
          </p:nvSpPr>
          <p:spPr>
            <a:xfrm>
              <a:off x="5029200" y="1874238"/>
              <a:ext cx="2133600" cy="2133600"/>
            </a:xfrm>
            <a:prstGeom prst="ellipse">
              <a:avLst/>
            </a:prstGeom>
            <a:noFill/>
            <a:ln w="1270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21" name="Arc 7"/>
            <p:cNvSpPr/>
            <p:nvPr/>
          </p:nvSpPr>
          <p:spPr>
            <a:xfrm>
              <a:off x="5029200" y="1874238"/>
              <a:ext cx="2133600" cy="2133600"/>
            </a:xfrm>
            <a:prstGeom prst="arc">
              <a:avLst>
                <a:gd name="adj1" fmla="val 19348155"/>
                <a:gd name="adj2" fmla="val 8179524"/>
              </a:avLst>
            </a:prstGeom>
            <a:ln w="1270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22" name="Rectangle 3"/>
            <p:cNvSpPr txBox="1">
              <a:spLocks noChangeArrowheads="1"/>
            </p:cNvSpPr>
            <p:nvPr/>
          </p:nvSpPr>
          <p:spPr bwMode="auto">
            <a:xfrm>
              <a:off x="5259666" y="3282321"/>
              <a:ext cx="1672668" cy="248402"/>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zh-CN" altLang="en-US" sz="1000" b="0" dirty="0">
                  <a:effectLst/>
                  <a:latin typeface="+mn-ea"/>
                  <a:ea typeface="+mn-ea"/>
                </a:rPr>
                <a:t>您的内容打在这里</a:t>
              </a:r>
              <a:endParaRPr lang="zh-CN" altLang="en-US" sz="1000" b="0" dirty="0">
                <a:effectLst/>
                <a:latin typeface="+mn-ea"/>
                <a:ea typeface="+mn-ea"/>
              </a:endParaRPr>
            </a:p>
          </p:txBody>
        </p:sp>
        <p:grpSp>
          <p:nvGrpSpPr>
            <p:cNvPr id="23" name="Group 67"/>
            <p:cNvGrpSpPr/>
            <p:nvPr/>
          </p:nvGrpSpPr>
          <p:grpSpPr>
            <a:xfrm>
              <a:off x="5786439" y="2356280"/>
              <a:ext cx="619122" cy="742630"/>
              <a:chOff x="4051300" y="3109913"/>
              <a:chExt cx="628650" cy="754063"/>
            </a:xfrm>
            <a:solidFill>
              <a:srgbClr val="54D0CA"/>
            </a:solidFill>
          </p:grpSpPr>
          <p:sp>
            <p:nvSpPr>
              <p:cNvPr id="24" name="Freeform 68"/>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sp>
            <p:nvSpPr>
              <p:cNvPr id="25" name="Freeform 69"/>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grpSp>
      </p:grpSp>
      <p:grpSp>
        <p:nvGrpSpPr>
          <p:cNvPr id="26" name="组合 25"/>
          <p:cNvGrpSpPr/>
          <p:nvPr/>
        </p:nvGrpSpPr>
        <p:grpSpPr>
          <a:xfrm>
            <a:off x="8305800" y="1874238"/>
            <a:ext cx="2133600" cy="2133600"/>
            <a:chOff x="8305800" y="1874238"/>
            <a:chExt cx="2133600" cy="2133600"/>
          </a:xfrm>
        </p:grpSpPr>
        <p:sp>
          <p:nvSpPr>
            <p:cNvPr id="27" name="Oval 8"/>
            <p:cNvSpPr/>
            <p:nvPr/>
          </p:nvSpPr>
          <p:spPr>
            <a:xfrm>
              <a:off x="8305800" y="1874238"/>
              <a:ext cx="2133600" cy="2133600"/>
            </a:xfrm>
            <a:prstGeom prst="ellipse">
              <a:avLst/>
            </a:prstGeom>
            <a:noFill/>
            <a:ln w="1270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8" name="Arc 9"/>
            <p:cNvSpPr/>
            <p:nvPr/>
          </p:nvSpPr>
          <p:spPr>
            <a:xfrm>
              <a:off x="8305800" y="1874238"/>
              <a:ext cx="2133600" cy="2133600"/>
            </a:xfrm>
            <a:prstGeom prst="arc">
              <a:avLst>
                <a:gd name="adj1" fmla="val 16200000"/>
                <a:gd name="adj2" fmla="val 898106"/>
              </a:avLst>
            </a:prstGeom>
            <a:ln w="1270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29" name="Rectangle 3"/>
            <p:cNvSpPr txBox="1">
              <a:spLocks noChangeArrowheads="1"/>
            </p:cNvSpPr>
            <p:nvPr/>
          </p:nvSpPr>
          <p:spPr bwMode="auto">
            <a:xfrm>
              <a:off x="8536266" y="3282321"/>
              <a:ext cx="1672668" cy="248402"/>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zh-CN" altLang="en-US" sz="1000" b="0" dirty="0">
                  <a:effectLst/>
                  <a:latin typeface="+mn-ea"/>
                  <a:ea typeface="+mn-ea"/>
                </a:rPr>
                <a:t>您的内容打在这里</a:t>
              </a:r>
              <a:endParaRPr lang="zh-CN" altLang="en-US" sz="1000" b="0" dirty="0">
                <a:effectLst/>
                <a:latin typeface="+mn-ea"/>
                <a:ea typeface="+mn-ea"/>
              </a:endParaRPr>
            </a:p>
          </p:txBody>
        </p:sp>
        <p:sp>
          <p:nvSpPr>
            <p:cNvPr id="30" name="Freeform 70"/>
            <p:cNvSpPr>
              <a:spLocks noEditPoints="1"/>
            </p:cNvSpPr>
            <p:nvPr/>
          </p:nvSpPr>
          <p:spPr bwMode="auto">
            <a:xfrm>
              <a:off x="8983306" y="2373476"/>
              <a:ext cx="778588" cy="708238"/>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chemeClr val="bg1"/>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31" name="组合 30"/>
          <p:cNvGrpSpPr/>
          <p:nvPr/>
        </p:nvGrpSpPr>
        <p:grpSpPr>
          <a:xfrm>
            <a:off x="1752600" y="1874238"/>
            <a:ext cx="2133600" cy="2133600"/>
            <a:chOff x="1752600" y="1874238"/>
            <a:chExt cx="2133600" cy="2133600"/>
          </a:xfrm>
        </p:grpSpPr>
        <p:sp>
          <p:nvSpPr>
            <p:cNvPr id="32" name="Oval 4"/>
            <p:cNvSpPr/>
            <p:nvPr/>
          </p:nvSpPr>
          <p:spPr>
            <a:xfrm>
              <a:off x="1752600" y="1874238"/>
              <a:ext cx="2133600" cy="2133600"/>
            </a:xfrm>
            <a:prstGeom prst="ellipse">
              <a:avLst/>
            </a:prstGeom>
            <a:noFill/>
            <a:ln w="1270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33" name="Arc 5"/>
            <p:cNvSpPr/>
            <p:nvPr/>
          </p:nvSpPr>
          <p:spPr>
            <a:xfrm>
              <a:off x="1752600" y="1874238"/>
              <a:ext cx="2133600" cy="2133600"/>
            </a:xfrm>
            <a:prstGeom prst="arc">
              <a:avLst>
                <a:gd name="adj1" fmla="val 10529000"/>
                <a:gd name="adj2" fmla="val 15122297"/>
              </a:avLst>
            </a:prstGeom>
            <a:ln w="1270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34" name="Rectangle 3"/>
            <p:cNvSpPr txBox="1">
              <a:spLocks noChangeArrowheads="1"/>
            </p:cNvSpPr>
            <p:nvPr/>
          </p:nvSpPr>
          <p:spPr bwMode="auto">
            <a:xfrm>
              <a:off x="1982473" y="3282321"/>
              <a:ext cx="1672668" cy="248402"/>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zh-CN" altLang="en-US" sz="1000" b="0" dirty="0">
                  <a:effectLst/>
                  <a:latin typeface="+mn-ea"/>
                  <a:ea typeface="+mn-ea"/>
                </a:rPr>
                <a:t>您的内容打在这里</a:t>
              </a:r>
              <a:endParaRPr lang="en-US" altLang="ko-KR" sz="1000" b="0" dirty="0">
                <a:effectLst/>
                <a:latin typeface="+mn-ea"/>
                <a:ea typeface="+mn-ea"/>
              </a:endParaRPr>
            </a:p>
          </p:txBody>
        </p:sp>
        <p:sp>
          <p:nvSpPr>
            <p:cNvPr id="35" name="Freeform 71"/>
            <p:cNvSpPr>
              <a:spLocks noEditPoints="1"/>
            </p:cNvSpPr>
            <p:nvPr/>
          </p:nvSpPr>
          <p:spPr bwMode="auto">
            <a:xfrm>
              <a:off x="2576287" y="2364098"/>
              <a:ext cx="486226" cy="726994"/>
            </a:xfrm>
            <a:custGeom>
              <a:avLst/>
              <a:gdLst>
                <a:gd name="T0" fmla="*/ 303 w 311"/>
                <a:gd name="T1" fmla="*/ 227 h 465"/>
                <a:gd name="T2" fmla="*/ 264 w 311"/>
                <a:gd name="T3" fmla="*/ 169 h 465"/>
                <a:gd name="T4" fmla="*/ 201 w 311"/>
                <a:gd name="T5" fmla="*/ 141 h 465"/>
                <a:gd name="T6" fmla="*/ 171 w 311"/>
                <a:gd name="T7" fmla="*/ 121 h 465"/>
                <a:gd name="T8" fmla="*/ 164 w 311"/>
                <a:gd name="T9" fmla="*/ 55 h 465"/>
                <a:gd name="T10" fmla="*/ 97 w 311"/>
                <a:gd name="T11" fmla="*/ 70 h 465"/>
                <a:gd name="T12" fmla="*/ 99 w 311"/>
                <a:gd name="T13" fmla="*/ 240 h 465"/>
                <a:gd name="T14" fmla="*/ 106 w 311"/>
                <a:gd name="T15" fmla="*/ 279 h 465"/>
                <a:gd name="T16" fmla="*/ 145 w 311"/>
                <a:gd name="T17" fmla="*/ 290 h 465"/>
                <a:gd name="T18" fmla="*/ 155 w 311"/>
                <a:gd name="T19" fmla="*/ 252 h 465"/>
                <a:gd name="T20" fmla="*/ 171 w 311"/>
                <a:gd name="T21" fmla="*/ 231 h 465"/>
                <a:gd name="T22" fmla="*/ 189 w 311"/>
                <a:gd name="T23" fmla="*/ 195 h 465"/>
                <a:gd name="T24" fmla="*/ 212 w 311"/>
                <a:gd name="T25" fmla="*/ 192 h 465"/>
                <a:gd name="T26" fmla="*/ 243 w 311"/>
                <a:gd name="T27" fmla="*/ 244 h 465"/>
                <a:gd name="T28" fmla="*/ 239 w 311"/>
                <a:gd name="T29" fmla="*/ 325 h 465"/>
                <a:gd name="T30" fmla="*/ 208 w 311"/>
                <a:gd name="T31" fmla="*/ 363 h 465"/>
                <a:gd name="T32" fmla="*/ 200 w 311"/>
                <a:gd name="T33" fmla="*/ 360 h 465"/>
                <a:gd name="T34" fmla="*/ 53 w 311"/>
                <a:gd name="T35" fmla="*/ 343 h 465"/>
                <a:gd name="T36" fmla="*/ 76 w 311"/>
                <a:gd name="T37" fmla="*/ 393 h 465"/>
                <a:gd name="T38" fmla="*/ 18 w 311"/>
                <a:gd name="T39" fmla="*/ 419 h 465"/>
                <a:gd name="T40" fmla="*/ 0 w 311"/>
                <a:gd name="T41" fmla="*/ 465 h 465"/>
                <a:gd name="T42" fmla="*/ 243 w 311"/>
                <a:gd name="T43" fmla="*/ 424 h 465"/>
                <a:gd name="T44" fmla="*/ 234 w 311"/>
                <a:gd name="T45" fmla="*/ 405 h 465"/>
                <a:gd name="T46" fmla="*/ 281 w 311"/>
                <a:gd name="T47" fmla="*/ 367 h 465"/>
                <a:gd name="T48" fmla="*/ 308 w 311"/>
                <a:gd name="T49" fmla="*/ 311 h 465"/>
                <a:gd name="T50" fmla="*/ 149 w 311"/>
                <a:gd name="T51" fmla="*/ 15 h 465"/>
                <a:gd name="T52" fmla="*/ 112 w 311"/>
                <a:gd name="T53" fmla="*/ 78 h 465"/>
                <a:gd name="T54" fmla="*/ 129 w 311"/>
                <a:gd name="T55" fmla="*/ 375 h 465"/>
                <a:gd name="T56" fmla="*/ 157 w 311"/>
                <a:gd name="T57" fmla="*/ 123 h 465"/>
                <a:gd name="T58" fmla="*/ 134 w 311"/>
                <a:gd name="T59" fmla="*/ 146 h 465"/>
                <a:gd name="T60" fmla="*/ 137 w 311"/>
                <a:gd name="T61" fmla="*/ 173 h 465"/>
                <a:gd name="T62" fmla="*/ 156 w 311"/>
                <a:gd name="T63" fmla="*/ 217 h 465"/>
                <a:gd name="T64" fmla="*/ 187 w 311"/>
                <a:gd name="T65" fmla="*/ 170 h 465"/>
                <a:gd name="T66" fmla="*/ 169 w 311"/>
                <a:gd name="T67" fmla="*/ 187 h 465"/>
                <a:gd name="T68" fmla="*/ 154 w 311"/>
                <a:gd name="T69" fmla="*/ 173 h 465"/>
                <a:gd name="T70" fmla="*/ 147 w 311"/>
                <a:gd name="T71" fmla="*/ 152 h 465"/>
                <a:gd name="T72" fmla="*/ 165 w 311"/>
                <a:gd name="T73" fmla="*/ 135 h 465"/>
                <a:gd name="T74" fmla="*/ 185 w 311"/>
                <a:gd name="T75" fmla="*/ 142 h 465"/>
                <a:gd name="T76" fmla="*/ 120 w 311"/>
                <a:gd name="T77" fmla="*/ 276 h 465"/>
                <a:gd name="T78" fmla="*/ 114 w 311"/>
                <a:gd name="T79" fmla="*/ 239 h 465"/>
                <a:gd name="T80" fmla="*/ 260 w 311"/>
                <a:gd name="T81" fmla="*/ 257 h 465"/>
                <a:gd name="T82" fmla="*/ 230 w 311"/>
                <a:gd name="T83" fmla="*/ 189 h 465"/>
                <a:gd name="T84" fmla="*/ 203 w 311"/>
                <a:gd name="T85" fmla="*/ 176 h 465"/>
                <a:gd name="T86" fmla="*/ 206 w 311"/>
                <a:gd name="T87" fmla="*/ 157 h 465"/>
                <a:gd name="T88" fmla="*/ 234 w 311"/>
                <a:gd name="T89" fmla="*/ 164 h 465"/>
                <a:gd name="T90" fmla="*/ 277 w 311"/>
                <a:gd name="T91" fmla="*/ 205 h 465"/>
                <a:gd name="T92" fmla="*/ 297 w 311"/>
                <a:gd name="T93" fmla="*/ 266 h 465"/>
                <a:gd name="T94" fmla="*/ 292 w 311"/>
                <a:gd name="T95" fmla="*/ 318 h 465"/>
                <a:gd name="T96" fmla="*/ 264 w 311"/>
                <a:gd name="T97" fmla="*/ 366 h 465"/>
                <a:gd name="T98" fmla="*/ 219 w 311"/>
                <a:gd name="T99" fmla="*/ 397 h 465"/>
                <a:gd name="T100" fmla="*/ 214 w 311"/>
                <a:gd name="T101" fmla="*/ 376 h 465"/>
                <a:gd name="T102" fmla="*/ 246 w 311"/>
                <a:gd name="T103" fmla="*/ 346 h 465"/>
                <a:gd name="T104" fmla="*/ 170 w 311"/>
                <a:gd name="T105" fmla="*/ 370 h 465"/>
                <a:gd name="T106" fmla="*/ 186 w 311"/>
                <a:gd name="T107" fmla="*/ 365 h 465"/>
                <a:gd name="T108" fmla="*/ 170 w 311"/>
                <a:gd name="T109" fmla="*/ 370 h 465"/>
                <a:gd name="T110" fmla="*/ 193 w 311"/>
                <a:gd name="T111" fmla="*/ 391 h 465"/>
                <a:gd name="T112" fmla="*/ 185 w 311"/>
                <a:gd name="T113" fmla="*/ 398 h 465"/>
                <a:gd name="T114" fmla="*/ 179 w 311"/>
                <a:gd name="T115" fmla="*/ 388 h 465"/>
                <a:gd name="T116" fmla="*/ 14 w 311"/>
                <a:gd name="T117" fmla="*/ 434 h 465"/>
                <a:gd name="T118" fmla="*/ 235 w 311"/>
                <a:gd name="T119" fmla="*/ 451 h 465"/>
                <a:gd name="T120" fmla="*/ 185 w 311"/>
                <a:gd name="T121" fmla="*/ 412 h 465"/>
                <a:gd name="T122" fmla="*/ 221 w 311"/>
                <a:gd name="T123" fmla="*/ 43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65">
                  <a:moveTo>
                    <a:pt x="311" y="278"/>
                  </a:moveTo>
                  <a:lnTo>
                    <a:pt x="311" y="278"/>
                  </a:lnTo>
                  <a:lnTo>
                    <a:pt x="311" y="265"/>
                  </a:lnTo>
                  <a:lnTo>
                    <a:pt x="309" y="252"/>
                  </a:lnTo>
                  <a:lnTo>
                    <a:pt x="307" y="239"/>
                  </a:lnTo>
                  <a:lnTo>
                    <a:pt x="303" y="227"/>
                  </a:lnTo>
                  <a:lnTo>
                    <a:pt x="299" y="216"/>
                  </a:lnTo>
                  <a:lnTo>
                    <a:pt x="293" y="205"/>
                  </a:lnTo>
                  <a:lnTo>
                    <a:pt x="287" y="195"/>
                  </a:lnTo>
                  <a:lnTo>
                    <a:pt x="280" y="185"/>
                  </a:lnTo>
                  <a:lnTo>
                    <a:pt x="273" y="176"/>
                  </a:lnTo>
                  <a:lnTo>
                    <a:pt x="264" y="169"/>
                  </a:lnTo>
                  <a:lnTo>
                    <a:pt x="255" y="161"/>
                  </a:lnTo>
                  <a:lnTo>
                    <a:pt x="246" y="155"/>
                  </a:lnTo>
                  <a:lnTo>
                    <a:pt x="235" y="149"/>
                  </a:lnTo>
                  <a:lnTo>
                    <a:pt x="224" y="145"/>
                  </a:lnTo>
                  <a:lnTo>
                    <a:pt x="213" y="143"/>
                  </a:lnTo>
                  <a:lnTo>
                    <a:pt x="201" y="141"/>
                  </a:lnTo>
                  <a:lnTo>
                    <a:pt x="201" y="141"/>
                  </a:lnTo>
                  <a:lnTo>
                    <a:pt x="196" y="133"/>
                  </a:lnTo>
                  <a:lnTo>
                    <a:pt x="189" y="127"/>
                  </a:lnTo>
                  <a:lnTo>
                    <a:pt x="181" y="122"/>
                  </a:lnTo>
                  <a:lnTo>
                    <a:pt x="175" y="121"/>
                  </a:lnTo>
                  <a:lnTo>
                    <a:pt x="171" y="121"/>
                  </a:lnTo>
                  <a:lnTo>
                    <a:pt x="171" y="79"/>
                  </a:lnTo>
                  <a:lnTo>
                    <a:pt x="164" y="79"/>
                  </a:lnTo>
                  <a:lnTo>
                    <a:pt x="164" y="70"/>
                  </a:lnTo>
                  <a:lnTo>
                    <a:pt x="167" y="70"/>
                  </a:lnTo>
                  <a:lnTo>
                    <a:pt x="167" y="55"/>
                  </a:lnTo>
                  <a:lnTo>
                    <a:pt x="164" y="55"/>
                  </a:lnTo>
                  <a:lnTo>
                    <a:pt x="164" y="0"/>
                  </a:lnTo>
                  <a:lnTo>
                    <a:pt x="97" y="0"/>
                  </a:lnTo>
                  <a:lnTo>
                    <a:pt x="97" y="55"/>
                  </a:lnTo>
                  <a:lnTo>
                    <a:pt x="94" y="55"/>
                  </a:lnTo>
                  <a:lnTo>
                    <a:pt x="94" y="70"/>
                  </a:lnTo>
                  <a:lnTo>
                    <a:pt x="97" y="70"/>
                  </a:lnTo>
                  <a:lnTo>
                    <a:pt x="97" y="79"/>
                  </a:lnTo>
                  <a:lnTo>
                    <a:pt x="90" y="79"/>
                  </a:lnTo>
                  <a:lnTo>
                    <a:pt x="90" y="231"/>
                  </a:lnTo>
                  <a:lnTo>
                    <a:pt x="99" y="231"/>
                  </a:lnTo>
                  <a:lnTo>
                    <a:pt x="99" y="240"/>
                  </a:lnTo>
                  <a:lnTo>
                    <a:pt x="99" y="240"/>
                  </a:lnTo>
                  <a:lnTo>
                    <a:pt x="100" y="245"/>
                  </a:lnTo>
                  <a:lnTo>
                    <a:pt x="103" y="250"/>
                  </a:lnTo>
                  <a:lnTo>
                    <a:pt x="103" y="250"/>
                  </a:lnTo>
                  <a:lnTo>
                    <a:pt x="106" y="252"/>
                  </a:lnTo>
                  <a:lnTo>
                    <a:pt x="106" y="279"/>
                  </a:lnTo>
                  <a:lnTo>
                    <a:pt x="106" y="279"/>
                  </a:lnTo>
                  <a:lnTo>
                    <a:pt x="107" y="283"/>
                  </a:lnTo>
                  <a:lnTo>
                    <a:pt x="110" y="286"/>
                  </a:lnTo>
                  <a:lnTo>
                    <a:pt x="112" y="290"/>
                  </a:lnTo>
                  <a:lnTo>
                    <a:pt x="116" y="290"/>
                  </a:lnTo>
                  <a:lnTo>
                    <a:pt x="145" y="290"/>
                  </a:lnTo>
                  <a:lnTo>
                    <a:pt x="145" y="290"/>
                  </a:lnTo>
                  <a:lnTo>
                    <a:pt x="149" y="290"/>
                  </a:lnTo>
                  <a:lnTo>
                    <a:pt x="152" y="286"/>
                  </a:lnTo>
                  <a:lnTo>
                    <a:pt x="154" y="283"/>
                  </a:lnTo>
                  <a:lnTo>
                    <a:pt x="155" y="279"/>
                  </a:lnTo>
                  <a:lnTo>
                    <a:pt x="155" y="252"/>
                  </a:lnTo>
                  <a:lnTo>
                    <a:pt x="155" y="252"/>
                  </a:lnTo>
                  <a:lnTo>
                    <a:pt x="158" y="250"/>
                  </a:lnTo>
                  <a:lnTo>
                    <a:pt x="158" y="250"/>
                  </a:lnTo>
                  <a:lnTo>
                    <a:pt x="160" y="245"/>
                  </a:lnTo>
                  <a:lnTo>
                    <a:pt x="161" y="240"/>
                  </a:lnTo>
                  <a:lnTo>
                    <a:pt x="161" y="231"/>
                  </a:lnTo>
                  <a:lnTo>
                    <a:pt x="171" y="231"/>
                  </a:lnTo>
                  <a:lnTo>
                    <a:pt x="171" y="219"/>
                  </a:lnTo>
                  <a:lnTo>
                    <a:pt x="171" y="219"/>
                  </a:lnTo>
                  <a:lnTo>
                    <a:pt x="178" y="208"/>
                  </a:lnTo>
                  <a:lnTo>
                    <a:pt x="182" y="202"/>
                  </a:lnTo>
                  <a:lnTo>
                    <a:pt x="186" y="198"/>
                  </a:lnTo>
                  <a:lnTo>
                    <a:pt x="189" y="195"/>
                  </a:lnTo>
                  <a:lnTo>
                    <a:pt x="194" y="192"/>
                  </a:lnTo>
                  <a:lnTo>
                    <a:pt x="198" y="191"/>
                  </a:lnTo>
                  <a:lnTo>
                    <a:pt x="203" y="191"/>
                  </a:lnTo>
                  <a:lnTo>
                    <a:pt x="203" y="191"/>
                  </a:lnTo>
                  <a:lnTo>
                    <a:pt x="208" y="191"/>
                  </a:lnTo>
                  <a:lnTo>
                    <a:pt x="212" y="192"/>
                  </a:lnTo>
                  <a:lnTo>
                    <a:pt x="215" y="195"/>
                  </a:lnTo>
                  <a:lnTo>
                    <a:pt x="220" y="198"/>
                  </a:lnTo>
                  <a:lnTo>
                    <a:pt x="227" y="205"/>
                  </a:lnTo>
                  <a:lnTo>
                    <a:pt x="234" y="216"/>
                  </a:lnTo>
                  <a:lnTo>
                    <a:pt x="239" y="229"/>
                  </a:lnTo>
                  <a:lnTo>
                    <a:pt x="243" y="244"/>
                  </a:lnTo>
                  <a:lnTo>
                    <a:pt x="246" y="260"/>
                  </a:lnTo>
                  <a:lnTo>
                    <a:pt x="247" y="278"/>
                  </a:lnTo>
                  <a:lnTo>
                    <a:pt x="247" y="278"/>
                  </a:lnTo>
                  <a:lnTo>
                    <a:pt x="246" y="295"/>
                  </a:lnTo>
                  <a:lnTo>
                    <a:pt x="243" y="311"/>
                  </a:lnTo>
                  <a:lnTo>
                    <a:pt x="239" y="325"/>
                  </a:lnTo>
                  <a:lnTo>
                    <a:pt x="234" y="338"/>
                  </a:lnTo>
                  <a:lnTo>
                    <a:pt x="227" y="349"/>
                  </a:lnTo>
                  <a:lnTo>
                    <a:pt x="220" y="357"/>
                  </a:lnTo>
                  <a:lnTo>
                    <a:pt x="215" y="360"/>
                  </a:lnTo>
                  <a:lnTo>
                    <a:pt x="212" y="362"/>
                  </a:lnTo>
                  <a:lnTo>
                    <a:pt x="208" y="363"/>
                  </a:lnTo>
                  <a:lnTo>
                    <a:pt x="203" y="364"/>
                  </a:lnTo>
                  <a:lnTo>
                    <a:pt x="203" y="364"/>
                  </a:lnTo>
                  <a:lnTo>
                    <a:pt x="203" y="364"/>
                  </a:lnTo>
                  <a:lnTo>
                    <a:pt x="203" y="364"/>
                  </a:lnTo>
                  <a:lnTo>
                    <a:pt x="201" y="363"/>
                  </a:lnTo>
                  <a:lnTo>
                    <a:pt x="200" y="360"/>
                  </a:lnTo>
                  <a:lnTo>
                    <a:pt x="198" y="353"/>
                  </a:lnTo>
                  <a:lnTo>
                    <a:pt x="198" y="343"/>
                  </a:lnTo>
                  <a:lnTo>
                    <a:pt x="215" y="343"/>
                  </a:lnTo>
                  <a:lnTo>
                    <a:pt x="215" y="329"/>
                  </a:lnTo>
                  <a:lnTo>
                    <a:pt x="53" y="329"/>
                  </a:lnTo>
                  <a:lnTo>
                    <a:pt x="53" y="343"/>
                  </a:lnTo>
                  <a:lnTo>
                    <a:pt x="156" y="343"/>
                  </a:lnTo>
                  <a:lnTo>
                    <a:pt x="156" y="370"/>
                  </a:lnTo>
                  <a:lnTo>
                    <a:pt x="144" y="370"/>
                  </a:lnTo>
                  <a:lnTo>
                    <a:pt x="144" y="360"/>
                  </a:lnTo>
                  <a:lnTo>
                    <a:pt x="76" y="360"/>
                  </a:lnTo>
                  <a:lnTo>
                    <a:pt x="76" y="393"/>
                  </a:lnTo>
                  <a:lnTo>
                    <a:pt x="144" y="393"/>
                  </a:lnTo>
                  <a:lnTo>
                    <a:pt x="144" y="384"/>
                  </a:lnTo>
                  <a:lnTo>
                    <a:pt x="156" y="384"/>
                  </a:lnTo>
                  <a:lnTo>
                    <a:pt x="156" y="419"/>
                  </a:lnTo>
                  <a:lnTo>
                    <a:pt x="18" y="419"/>
                  </a:lnTo>
                  <a:lnTo>
                    <a:pt x="18" y="419"/>
                  </a:lnTo>
                  <a:lnTo>
                    <a:pt x="11" y="420"/>
                  </a:lnTo>
                  <a:lnTo>
                    <a:pt x="6" y="424"/>
                  </a:lnTo>
                  <a:lnTo>
                    <a:pt x="3" y="428"/>
                  </a:lnTo>
                  <a:lnTo>
                    <a:pt x="2" y="430"/>
                  </a:lnTo>
                  <a:lnTo>
                    <a:pt x="0" y="433"/>
                  </a:lnTo>
                  <a:lnTo>
                    <a:pt x="0" y="465"/>
                  </a:lnTo>
                  <a:lnTo>
                    <a:pt x="249" y="465"/>
                  </a:lnTo>
                  <a:lnTo>
                    <a:pt x="249" y="433"/>
                  </a:lnTo>
                  <a:lnTo>
                    <a:pt x="249" y="433"/>
                  </a:lnTo>
                  <a:lnTo>
                    <a:pt x="249" y="430"/>
                  </a:lnTo>
                  <a:lnTo>
                    <a:pt x="248" y="428"/>
                  </a:lnTo>
                  <a:lnTo>
                    <a:pt x="243" y="424"/>
                  </a:lnTo>
                  <a:lnTo>
                    <a:pt x="238" y="420"/>
                  </a:lnTo>
                  <a:lnTo>
                    <a:pt x="232" y="419"/>
                  </a:lnTo>
                  <a:lnTo>
                    <a:pt x="229" y="419"/>
                  </a:lnTo>
                  <a:lnTo>
                    <a:pt x="225" y="410"/>
                  </a:lnTo>
                  <a:lnTo>
                    <a:pt x="225" y="410"/>
                  </a:lnTo>
                  <a:lnTo>
                    <a:pt x="234" y="405"/>
                  </a:lnTo>
                  <a:lnTo>
                    <a:pt x="243" y="401"/>
                  </a:lnTo>
                  <a:lnTo>
                    <a:pt x="252" y="395"/>
                  </a:lnTo>
                  <a:lnTo>
                    <a:pt x="260" y="390"/>
                  </a:lnTo>
                  <a:lnTo>
                    <a:pt x="267" y="383"/>
                  </a:lnTo>
                  <a:lnTo>
                    <a:pt x="275" y="376"/>
                  </a:lnTo>
                  <a:lnTo>
                    <a:pt x="281" y="367"/>
                  </a:lnTo>
                  <a:lnTo>
                    <a:pt x="288" y="360"/>
                  </a:lnTo>
                  <a:lnTo>
                    <a:pt x="293" y="350"/>
                  </a:lnTo>
                  <a:lnTo>
                    <a:pt x="297" y="341"/>
                  </a:lnTo>
                  <a:lnTo>
                    <a:pt x="302" y="332"/>
                  </a:lnTo>
                  <a:lnTo>
                    <a:pt x="305" y="321"/>
                  </a:lnTo>
                  <a:lnTo>
                    <a:pt x="308" y="311"/>
                  </a:lnTo>
                  <a:lnTo>
                    <a:pt x="310" y="299"/>
                  </a:lnTo>
                  <a:lnTo>
                    <a:pt x="311" y="289"/>
                  </a:lnTo>
                  <a:lnTo>
                    <a:pt x="311" y="278"/>
                  </a:lnTo>
                  <a:lnTo>
                    <a:pt x="311" y="278"/>
                  </a:lnTo>
                  <a:close/>
                  <a:moveTo>
                    <a:pt x="112" y="15"/>
                  </a:moveTo>
                  <a:lnTo>
                    <a:pt x="149" y="15"/>
                  </a:lnTo>
                  <a:lnTo>
                    <a:pt x="149" y="55"/>
                  </a:lnTo>
                  <a:lnTo>
                    <a:pt x="112" y="55"/>
                  </a:lnTo>
                  <a:lnTo>
                    <a:pt x="112" y="15"/>
                  </a:lnTo>
                  <a:close/>
                  <a:moveTo>
                    <a:pt x="149" y="70"/>
                  </a:moveTo>
                  <a:lnTo>
                    <a:pt x="149" y="78"/>
                  </a:lnTo>
                  <a:lnTo>
                    <a:pt x="112" y="78"/>
                  </a:lnTo>
                  <a:lnTo>
                    <a:pt x="112" y="70"/>
                  </a:lnTo>
                  <a:lnTo>
                    <a:pt x="149" y="70"/>
                  </a:lnTo>
                  <a:close/>
                  <a:moveTo>
                    <a:pt x="129" y="379"/>
                  </a:moveTo>
                  <a:lnTo>
                    <a:pt x="90" y="379"/>
                  </a:lnTo>
                  <a:lnTo>
                    <a:pt x="90" y="375"/>
                  </a:lnTo>
                  <a:lnTo>
                    <a:pt x="129" y="375"/>
                  </a:lnTo>
                  <a:lnTo>
                    <a:pt x="129" y="379"/>
                  </a:lnTo>
                  <a:close/>
                  <a:moveTo>
                    <a:pt x="104" y="217"/>
                  </a:moveTo>
                  <a:lnTo>
                    <a:pt x="104" y="93"/>
                  </a:lnTo>
                  <a:lnTo>
                    <a:pt x="157" y="93"/>
                  </a:lnTo>
                  <a:lnTo>
                    <a:pt x="157" y="123"/>
                  </a:lnTo>
                  <a:lnTo>
                    <a:pt x="157" y="123"/>
                  </a:lnTo>
                  <a:lnTo>
                    <a:pt x="152" y="125"/>
                  </a:lnTo>
                  <a:lnTo>
                    <a:pt x="147" y="128"/>
                  </a:lnTo>
                  <a:lnTo>
                    <a:pt x="143" y="132"/>
                  </a:lnTo>
                  <a:lnTo>
                    <a:pt x="140" y="136"/>
                  </a:lnTo>
                  <a:lnTo>
                    <a:pt x="137" y="141"/>
                  </a:lnTo>
                  <a:lnTo>
                    <a:pt x="134" y="146"/>
                  </a:lnTo>
                  <a:lnTo>
                    <a:pt x="133" y="151"/>
                  </a:lnTo>
                  <a:lnTo>
                    <a:pt x="132" y="157"/>
                  </a:lnTo>
                  <a:lnTo>
                    <a:pt x="132" y="157"/>
                  </a:lnTo>
                  <a:lnTo>
                    <a:pt x="133" y="163"/>
                  </a:lnTo>
                  <a:lnTo>
                    <a:pt x="134" y="169"/>
                  </a:lnTo>
                  <a:lnTo>
                    <a:pt x="137" y="173"/>
                  </a:lnTo>
                  <a:lnTo>
                    <a:pt x="140" y="178"/>
                  </a:lnTo>
                  <a:lnTo>
                    <a:pt x="143" y="183"/>
                  </a:lnTo>
                  <a:lnTo>
                    <a:pt x="146" y="186"/>
                  </a:lnTo>
                  <a:lnTo>
                    <a:pt x="152" y="189"/>
                  </a:lnTo>
                  <a:lnTo>
                    <a:pt x="156" y="191"/>
                  </a:lnTo>
                  <a:lnTo>
                    <a:pt x="156" y="217"/>
                  </a:lnTo>
                  <a:lnTo>
                    <a:pt x="104" y="217"/>
                  </a:lnTo>
                  <a:close/>
                  <a:moveTo>
                    <a:pt x="192" y="157"/>
                  </a:moveTo>
                  <a:lnTo>
                    <a:pt x="192" y="157"/>
                  </a:lnTo>
                  <a:lnTo>
                    <a:pt x="192" y="162"/>
                  </a:lnTo>
                  <a:lnTo>
                    <a:pt x="189" y="165"/>
                  </a:lnTo>
                  <a:lnTo>
                    <a:pt x="187" y="170"/>
                  </a:lnTo>
                  <a:lnTo>
                    <a:pt x="185" y="173"/>
                  </a:lnTo>
                  <a:lnTo>
                    <a:pt x="182" y="175"/>
                  </a:lnTo>
                  <a:lnTo>
                    <a:pt x="178" y="177"/>
                  </a:lnTo>
                  <a:lnTo>
                    <a:pt x="173" y="179"/>
                  </a:lnTo>
                  <a:lnTo>
                    <a:pt x="169" y="179"/>
                  </a:lnTo>
                  <a:lnTo>
                    <a:pt x="169" y="187"/>
                  </a:lnTo>
                  <a:lnTo>
                    <a:pt x="169" y="179"/>
                  </a:lnTo>
                  <a:lnTo>
                    <a:pt x="169" y="179"/>
                  </a:lnTo>
                  <a:lnTo>
                    <a:pt x="165" y="179"/>
                  </a:lnTo>
                  <a:lnTo>
                    <a:pt x="160" y="177"/>
                  </a:lnTo>
                  <a:lnTo>
                    <a:pt x="157" y="175"/>
                  </a:lnTo>
                  <a:lnTo>
                    <a:pt x="154" y="173"/>
                  </a:lnTo>
                  <a:lnTo>
                    <a:pt x="151" y="170"/>
                  </a:lnTo>
                  <a:lnTo>
                    <a:pt x="148" y="165"/>
                  </a:lnTo>
                  <a:lnTo>
                    <a:pt x="147" y="162"/>
                  </a:lnTo>
                  <a:lnTo>
                    <a:pt x="147" y="157"/>
                  </a:lnTo>
                  <a:lnTo>
                    <a:pt x="147" y="157"/>
                  </a:lnTo>
                  <a:lnTo>
                    <a:pt x="147" y="152"/>
                  </a:lnTo>
                  <a:lnTo>
                    <a:pt x="148" y="148"/>
                  </a:lnTo>
                  <a:lnTo>
                    <a:pt x="151" y="145"/>
                  </a:lnTo>
                  <a:lnTo>
                    <a:pt x="154" y="142"/>
                  </a:lnTo>
                  <a:lnTo>
                    <a:pt x="157" y="138"/>
                  </a:lnTo>
                  <a:lnTo>
                    <a:pt x="160" y="136"/>
                  </a:lnTo>
                  <a:lnTo>
                    <a:pt x="165" y="135"/>
                  </a:lnTo>
                  <a:lnTo>
                    <a:pt x="169" y="135"/>
                  </a:lnTo>
                  <a:lnTo>
                    <a:pt x="169" y="135"/>
                  </a:lnTo>
                  <a:lnTo>
                    <a:pt x="173" y="135"/>
                  </a:lnTo>
                  <a:lnTo>
                    <a:pt x="178" y="136"/>
                  </a:lnTo>
                  <a:lnTo>
                    <a:pt x="182" y="138"/>
                  </a:lnTo>
                  <a:lnTo>
                    <a:pt x="185" y="142"/>
                  </a:lnTo>
                  <a:lnTo>
                    <a:pt x="187" y="145"/>
                  </a:lnTo>
                  <a:lnTo>
                    <a:pt x="189" y="148"/>
                  </a:lnTo>
                  <a:lnTo>
                    <a:pt x="192" y="152"/>
                  </a:lnTo>
                  <a:lnTo>
                    <a:pt x="192" y="157"/>
                  </a:lnTo>
                  <a:lnTo>
                    <a:pt x="192" y="157"/>
                  </a:lnTo>
                  <a:close/>
                  <a:moveTo>
                    <a:pt x="120" y="276"/>
                  </a:moveTo>
                  <a:lnTo>
                    <a:pt x="120" y="253"/>
                  </a:lnTo>
                  <a:lnTo>
                    <a:pt x="141" y="253"/>
                  </a:lnTo>
                  <a:lnTo>
                    <a:pt x="141" y="276"/>
                  </a:lnTo>
                  <a:lnTo>
                    <a:pt x="120" y="276"/>
                  </a:lnTo>
                  <a:close/>
                  <a:moveTo>
                    <a:pt x="147" y="239"/>
                  </a:moveTo>
                  <a:lnTo>
                    <a:pt x="114" y="239"/>
                  </a:lnTo>
                  <a:lnTo>
                    <a:pt x="114" y="231"/>
                  </a:lnTo>
                  <a:lnTo>
                    <a:pt x="147" y="231"/>
                  </a:lnTo>
                  <a:lnTo>
                    <a:pt x="147" y="239"/>
                  </a:lnTo>
                  <a:close/>
                  <a:moveTo>
                    <a:pt x="261" y="278"/>
                  </a:moveTo>
                  <a:lnTo>
                    <a:pt x="261" y="278"/>
                  </a:lnTo>
                  <a:lnTo>
                    <a:pt x="260" y="257"/>
                  </a:lnTo>
                  <a:lnTo>
                    <a:pt x="256" y="238"/>
                  </a:lnTo>
                  <a:lnTo>
                    <a:pt x="251" y="221"/>
                  </a:lnTo>
                  <a:lnTo>
                    <a:pt x="245" y="205"/>
                  </a:lnTo>
                  <a:lnTo>
                    <a:pt x="240" y="199"/>
                  </a:lnTo>
                  <a:lnTo>
                    <a:pt x="236" y="194"/>
                  </a:lnTo>
                  <a:lnTo>
                    <a:pt x="230" y="189"/>
                  </a:lnTo>
                  <a:lnTo>
                    <a:pt x="226" y="185"/>
                  </a:lnTo>
                  <a:lnTo>
                    <a:pt x="221" y="182"/>
                  </a:lnTo>
                  <a:lnTo>
                    <a:pt x="214" y="178"/>
                  </a:lnTo>
                  <a:lnTo>
                    <a:pt x="209" y="177"/>
                  </a:lnTo>
                  <a:lnTo>
                    <a:pt x="203" y="176"/>
                  </a:lnTo>
                  <a:lnTo>
                    <a:pt x="203" y="176"/>
                  </a:lnTo>
                  <a:lnTo>
                    <a:pt x="200" y="177"/>
                  </a:lnTo>
                  <a:lnTo>
                    <a:pt x="200" y="177"/>
                  </a:lnTo>
                  <a:lnTo>
                    <a:pt x="202" y="172"/>
                  </a:lnTo>
                  <a:lnTo>
                    <a:pt x="205" y="168"/>
                  </a:lnTo>
                  <a:lnTo>
                    <a:pt x="206" y="162"/>
                  </a:lnTo>
                  <a:lnTo>
                    <a:pt x="206" y="157"/>
                  </a:lnTo>
                  <a:lnTo>
                    <a:pt x="206" y="157"/>
                  </a:lnTo>
                  <a:lnTo>
                    <a:pt x="206" y="155"/>
                  </a:lnTo>
                  <a:lnTo>
                    <a:pt x="206" y="155"/>
                  </a:lnTo>
                  <a:lnTo>
                    <a:pt x="215" y="158"/>
                  </a:lnTo>
                  <a:lnTo>
                    <a:pt x="225" y="161"/>
                  </a:lnTo>
                  <a:lnTo>
                    <a:pt x="234" y="164"/>
                  </a:lnTo>
                  <a:lnTo>
                    <a:pt x="242" y="170"/>
                  </a:lnTo>
                  <a:lnTo>
                    <a:pt x="250" y="175"/>
                  </a:lnTo>
                  <a:lnTo>
                    <a:pt x="257" y="182"/>
                  </a:lnTo>
                  <a:lnTo>
                    <a:pt x="265" y="189"/>
                  </a:lnTo>
                  <a:lnTo>
                    <a:pt x="272" y="197"/>
                  </a:lnTo>
                  <a:lnTo>
                    <a:pt x="277" y="205"/>
                  </a:lnTo>
                  <a:lnTo>
                    <a:pt x="282" y="214"/>
                  </a:lnTo>
                  <a:lnTo>
                    <a:pt x="287" y="224"/>
                  </a:lnTo>
                  <a:lnTo>
                    <a:pt x="291" y="233"/>
                  </a:lnTo>
                  <a:lnTo>
                    <a:pt x="293" y="244"/>
                  </a:lnTo>
                  <a:lnTo>
                    <a:pt x="295" y="255"/>
                  </a:lnTo>
                  <a:lnTo>
                    <a:pt x="297" y="266"/>
                  </a:lnTo>
                  <a:lnTo>
                    <a:pt x="297" y="278"/>
                  </a:lnTo>
                  <a:lnTo>
                    <a:pt x="297" y="278"/>
                  </a:lnTo>
                  <a:lnTo>
                    <a:pt x="297" y="287"/>
                  </a:lnTo>
                  <a:lnTo>
                    <a:pt x="296" y="298"/>
                  </a:lnTo>
                  <a:lnTo>
                    <a:pt x="294" y="308"/>
                  </a:lnTo>
                  <a:lnTo>
                    <a:pt x="292" y="318"/>
                  </a:lnTo>
                  <a:lnTo>
                    <a:pt x="289" y="326"/>
                  </a:lnTo>
                  <a:lnTo>
                    <a:pt x="284" y="335"/>
                  </a:lnTo>
                  <a:lnTo>
                    <a:pt x="280" y="344"/>
                  </a:lnTo>
                  <a:lnTo>
                    <a:pt x="276" y="352"/>
                  </a:lnTo>
                  <a:lnTo>
                    <a:pt x="270" y="360"/>
                  </a:lnTo>
                  <a:lnTo>
                    <a:pt x="264" y="366"/>
                  </a:lnTo>
                  <a:lnTo>
                    <a:pt x="257" y="373"/>
                  </a:lnTo>
                  <a:lnTo>
                    <a:pt x="251" y="379"/>
                  </a:lnTo>
                  <a:lnTo>
                    <a:pt x="243" y="385"/>
                  </a:lnTo>
                  <a:lnTo>
                    <a:pt x="235" y="389"/>
                  </a:lnTo>
                  <a:lnTo>
                    <a:pt x="227" y="393"/>
                  </a:lnTo>
                  <a:lnTo>
                    <a:pt x="219" y="397"/>
                  </a:lnTo>
                  <a:lnTo>
                    <a:pt x="216" y="391"/>
                  </a:lnTo>
                  <a:lnTo>
                    <a:pt x="216" y="391"/>
                  </a:lnTo>
                  <a:lnTo>
                    <a:pt x="212" y="384"/>
                  </a:lnTo>
                  <a:lnTo>
                    <a:pt x="209" y="377"/>
                  </a:lnTo>
                  <a:lnTo>
                    <a:pt x="209" y="377"/>
                  </a:lnTo>
                  <a:lnTo>
                    <a:pt x="214" y="376"/>
                  </a:lnTo>
                  <a:lnTo>
                    <a:pt x="220" y="374"/>
                  </a:lnTo>
                  <a:lnTo>
                    <a:pt x="224" y="372"/>
                  </a:lnTo>
                  <a:lnTo>
                    <a:pt x="229" y="367"/>
                  </a:lnTo>
                  <a:lnTo>
                    <a:pt x="234" y="363"/>
                  </a:lnTo>
                  <a:lnTo>
                    <a:pt x="238" y="358"/>
                  </a:lnTo>
                  <a:lnTo>
                    <a:pt x="246" y="346"/>
                  </a:lnTo>
                  <a:lnTo>
                    <a:pt x="252" y="332"/>
                  </a:lnTo>
                  <a:lnTo>
                    <a:pt x="256" y="314"/>
                  </a:lnTo>
                  <a:lnTo>
                    <a:pt x="260" y="297"/>
                  </a:lnTo>
                  <a:lnTo>
                    <a:pt x="261" y="278"/>
                  </a:lnTo>
                  <a:lnTo>
                    <a:pt x="261" y="278"/>
                  </a:lnTo>
                  <a:close/>
                  <a:moveTo>
                    <a:pt x="170" y="370"/>
                  </a:moveTo>
                  <a:lnTo>
                    <a:pt x="170" y="344"/>
                  </a:lnTo>
                  <a:lnTo>
                    <a:pt x="183" y="344"/>
                  </a:lnTo>
                  <a:lnTo>
                    <a:pt x="183" y="344"/>
                  </a:lnTo>
                  <a:lnTo>
                    <a:pt x="184" y="354"/>
                  </a:lnTo>
                  <a:lnTo>
                    <a:pt x="186" y="365"/>
                  </a:lnTo>
                  <a:lnTo>
                    <a:pt x="186" y="365"/>
                  </a:lnTo>
                  <a:lnTo>
                    <a:pt x="184" y="365"/>
                  </a:lnTo>
                  <a:lnTo>
                    <a:pt x="184" y="365"/>
                  </a:lnTo>
                  <a:lnTo>
                    <a:pt x="180" y="365"/>
                  </a:lnTo>
                  <a:lnTo>
                    <a:pt x="176" y="366"/>
                  </a:lnTo>
                  <a:lnTo>
                    <a:pt x="170" y="370"/>
                  </a:lnTo>
                  <a:lnTo>
                    <a:pt x="170" y="370"/>
                  </a:lnTo>
                  <a:close/>
                  <a:moveTo>
                    <a:pt x="185" y="384"/>
                  </a:moveTo>
                  <a:lnTo>
                    <a:pt x="185" y="384"/>
                  </a:lnTo>
                  <a:lnTo>
                    <a:pt x="188" y="384"/>
                  </a:lnTo>
                  <a:lnTo>
                    <a:pt x="191" y="386"/>
                  </a:lnTo>
                  <a:lnTo>
                    <a:pt x="192" y="388"/>
                  </a:lnTo>
                  <a:lnTo>
                    <a:pt x="193" y="391"/>
                  </a:lnTo>
                  <a:lnTo>
                    <a:pt x="193" y="391"/>
                  </a:lnTo>
                  <a:lnTo>
                    <a:pt x="192" y="393"/>
                  </a:lnTo>
                  <a:lnTo>
                    <a:pt x="191" y="395"/>
                  </a:lnTo>
                  <a:lnTo>
                    <a:pt x="188" y="398"/>
                  </a:lnTo>
                  <a:lnTo>
                    <a:pt x="185" y="398"/>
                  </a:lnTo>
                  <a:lnTo>
                    <a:pt x="185" y="398"/>
                  </a:lnTo>
                  <a:lnTo>
                    <a:pt x="183" y="398"/>
                  </a:lnTo>
                  <a:lnTo>
                    <a:pt x="181" y="395"/>
                  </a:lnTo>
                  <a:lnTo>
                    <a:pt x="179" y="393"/>
                  </a:lnTo>
                  <a:lnTo>
                    <a:pt x="179" y="391"/>
                  </a:lnTo>
                  <a:lnTo>
                    <a:pt x="179" y="391"/>
                  </a:lnTo>
                  <a:lnTo>
                    <a:pt x="179" y="388"/>
                  </a:lnTo>
                  <a:lnTo>
                    <a:pt x="181" y="386"/>
                  </a:lnTo>
                  <a:lnTo>
                    <a:pt x="183" y="384"/>
                  </a:lnTo>
                  <a:lnTo>
                    <a:pt x="185" y="384"/>
                  </a:lnTo>
                  <a:lnTo>
                    <a:pt x="185" y="384"/>
                  </a:lnTo>
                  <a:close/>
                  <a:moveTo>
                    <a:pt x="14" y="434"/>
                  </a:moveTo>
                  <a:lnTo>
                    <a:pt x="14" y="434"/>
                  </a:lnTo>
                  <a:lnTo>
                    <a:pt x="18" y="433"/>
                  </a:lnTo>
                  <a:lnTo>
                    <a:pt x="158" y="433"/>
                  </a:lnTo>
                  <a:lnTo>
                    <a:pt x="158" y="451"/>
                  </a:lnTo>
                  <a:lnTo>
                    <a:pt x="14" y="451"/>
                  </a:lnTo>
                  <a:lnTo>
                    <a:pt x="14" y="434"/>
                  </a:lnTo>
                  <a:close/>
                  <a:moveTo>
                    <a:pt x="235" y="451"/>
                  </a:moveTo>
                  <a:lnTo>
                    <a:pt x="172" y="451"/>
                  </a:lnTo>
                  <a:lnTo>
                    <a:pt x="172" y="407"/>
                  </a:lnTo>
                  <a:lnTo>
                    <a:pt x="172" y="407"/>
                  </a:lnTo>
                  <a:lnTo>
                    <a:pt x="179" y="411"/>
                  </a:lnTo>
                  <a:lnTo>
                    <a:pt x="182" y="412"/>
                  </a:lnTo>
                  <a:lnTo>
                    <a:pt x="185" y="412"/>
                  </a:lnTo>
                  <a:lnTo>
                    <a:pt x="185" y="412"/>
                  </a:lnTo>
                  <a:lnTo>
                    <a:pt x="192" y="412"/>
                  </a:lnTo>
                  <a:lnTo>
                    <a:pt x="197" y="408"/>
                  </a:lnTo>
                  <a:lnTo>
                    <a:pt x="201" y="405"/>
                  </a:lnTo>
                  <a:lnTo>
                    <a:pt x="205" y="400"/>
                  </a:lnTo>
                  <a:lnTo>
                    <a:pt x="221" y="433"/>
                  </a:lnTo>
                  <a:lnTo>
                    <a:pt x="221" y="433"/>
                  </a:lnTo>
                  <a:lnTo>
                    <a:pt x="232" y="433"/>
                  </a:lnTo>
                  <a:lnTo>
                    <a:pt x="232" y="433"/>
                  </a:lnTo>
                  <a:lnTo>
                    <a:pt x="235" y="434"/>
                  </a:lnTo>
                  <a:lnTo>
                    <a:pt x="235" y="451"/>
                  </a:lnTo>
                  <a:close/>
                </a:path>
              </a:pathLst>
            </a:custGeom>
            <a:solidFill>
              <a:schemeClr val="bg1"/>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36" name="组合 35"/>
          <p:cNvGrpSpPr/>
          <p:nvPr/>
        </p:nvGrpSpPr>
        <p:grpSpPr>
          <a:xfrm>
            <a:off x="3613355" y="353202"/>
            <a:ext cx="4965290" cy="783163"/>
            <a:chOff x="3613355" y="353202"/>
            <a:chExt cx="4965290" cy="783163"/>
          </a:xfrm>
        </p:grpSpPr>
        <p:sp>
          <p:nvSpPr>
            <p:cNvPr id="37" name="文本框 36"/>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38" name="直接连接符 37"/>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1500"/>
                                        <p:tgtEl>
                                          <p:spTgt spid="31"/>
                                        </p:tgtEl>
                                      </p:cBhvr>
                                    </p:animEffect>
                                  </p:childTnLst>
                                </p:cTn>
                              </p:par>
                              <p:par>
                                <p:cTn id="8" presetID="21"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heel(1)">
                                      <p:cBhvr>
                                        <p:cTn id="10" dur="1500"/>
                                        <p:tgtEl>
                                          <p:spTgt spid="19"/>
                                        </p:tgtEl>
                                      </p:cBhvr>
                                    </p:animEffect>
                                  </p:childTnLst>
                                </p:cTn>
                              </p:par>
                              <p:par>
                                <p:cTn id="11" presetID="21" presetClass="entr" presetSubtype="1"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heel(1)">
                                      <p:cBhvr>
                                        <p:cTn id="13" dur="1500"/>
                                        <p:tgtEl>
                                          <p:spTgt spid="26"/>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2500"/>
                            </p:stCondLst>
                            <p:childTnLst>
                              <p:par>
                                <p:cTn id="38" presetID="14" presetClass="entr" presetSubtype="1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horizontal)">
                                      <p:cBhvr>
                                        <p:cTn id="46" dur="500"/>
                                        <p:tgtEl>
                                          <p:spTgt spid="1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randombar(horizontal)">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animBg="1"/>
      <p:bldP spid="14" grpId="0"/>
      <p:bldP spid="15" grpId="0"/>
      <p:bldP spid="16" grpId="0" animBg="1"/>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530848" y="2075180"/>
            <a:ext cx="3139440" cy="3139440"/>
          </a:xfrm>
          <a:prstGeom prst="ellipse">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7142333" y="2314307"/>
            <a:ext cx="112823" cy="1128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6693129" y="2246534"/>
            <a:ext cx="2814877" cy="2814877"/>
          </a:xfrm>
          <a:prstGeom prst="ellipse">
            <a:avLst/>
          </a:prstGeom>
          <a:blipFill>
            <a:blip r:embed="rId1" cstate="email"/>
            <a:stretch>
              <a:fillRect/>
            </a:stretch>
          </a:blipFill>
          <a:ln w="31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4"/>
          <p:cNvSpPr txBox="1"/>
          <p:nvPr/>
        </p:nvSpPr>
        <p:spPr>
          <a:xfrm>
            <a:off x="3295516" y="2579493"/>
            <a:ext cx="2492991" cy="402033"/>
          </a:xfrm>
          <a:prstGeom prst="rect">
            <a:avLst/>
          </a:prstGeom>
          <a:noFill/>
        </p:spPr>
        <p:txBody>
          <a:bodyPr wrap="none" rtlCol="0">
            <a:spAutoFit/>
          </a:bodyPr>
          <a:lstStyle/>
          <a:p>
            <a:pPr algn="r">
              <a:lnSpc>
                <a:spcPct val="120000"/>
              </a:lnSpc>
            </a:pPr>
            <a:r>
              <a:rPr lang="zh-CN" altLang="en-US" dirty="0">
                <a:solidFill>
                  <a:schemeClr val="bg1"/>
                </a:solidFill>
                <a:latin typeface="迷你简准圆" panose="03000509000000000000" pitchFamily="65" charset="-122"/>
                <a:ea typeface="迷你简准圆" panose="03000509000000000000" pitchFamily="65" charset="-122"/>
              </a:rPr>
              <a:t>单击此处添加文字内容</a:t>
            </a:r>
            <a:endParaRPr lang="en-US" altLang="zh-CN" dirty="0">
              <a:solidFill>
                <a:schemeClr val="bg1"/>
              </a:solidFill>
              <a:latin typeface="迷你简准圆" panose="03000509000000000000" pitchFamily="65" charset="-122"/>
              <a:ea typeface="迷你简准圆" panose="03000509000000000000" pitchFamily="65" charset="-122"/>
            </a:endParaRPr>
          </a:p>
        </p:txBody>
      </p:sp>
      <p:sp>
        <p:nvSpPr>
          <p:cNvPr id="6" name="文本框 5"/>
          <p:cNvSpPr txBox="1"/>
          <p:nvPr/>
        </p:nvSpPr>
        <p:spPr>
          <a:xfrm>
            <a:off x="2322576" y="3256216"/>
            <a:ext cx="3465932" cy="1406795"/>
          </a:xfrm>
          <a:prstGeom prst="rect">
            <a:avLst/>
          </a:prstGeom>
          <a:noFill/>
        </p:spPr>
        <p:txBody>
          <a:bodyPr wrap="square" rtlCol="0">
            <a:spAutoFit/>
          </a:bodyPr>
          <a:lstStyle/>
          <a:p>
            <a:pPr algn="r">
              <a:lnSpc>
                <a:spcPct val="120000"/>
              </a:lnSpc>
            </a:pPr>
            <a:r>
              <a:rPr lang="zh-CN" altLang="en-US" sz="1200" dirty="0">
                <a:solidFill>
                  <a:prstClr val="white"/>
                </a:solidFill>
                <a:latin typeface="迷你简准圆" panose="03000509000000000000" pitchFamily="65" charset="-122"/>
                <a:ea typeface="迷你简准圆" panose="03000509000000000000" pitchFamily="65" charset="-122"/>
              </a:rPr>
              <a:t>单击此处添加文字内容单击此处添加文单击此处添加文字内容单击此处添加文字内容单击此处添加文字内容字内容击单击此处添加文字内容单击此处添加文单击此处添加文字内容单击此处添加文字内容单击此处添加文字内容字内容此处添加文字内容此处添加文字内容</a:t>
            </a:r>
            <a:endParaRPr lang="zh-CN" altLang="en-US" sz="1200" dirty="0">
              <a:solidFill>
                <a:prstClr val="white"/>
              </a:solidFill>
              <a:latin typeface="迷你简准圆" panose="03000509000000000000" pitchFamily="65" charset="-122"/>
              <a:ea typeface="迷你简准圆" panose="03000509000000000000" pitchFamily="65" charset="-122"/>
            </a:endParaRPr>
          </a:p>
        </p:txBody>
      </p:sp>
      <p:sp>
        <p:nvSpPr>
          <p:cNvPr id="7" name="文本框 6"/>
          <p:cNvSpPr txBox="1"/>
          <p:nvPr/>
        </p:nvSpPr>
        <p:spPr>
          <a:xfrm>
            <a:off x="4257319" y="2920614"/>
            <a:ext cx="1531188" cy="272960"/>
          </a:xfrm>
          <a:prstGeom prst="rect">
            <a:avLst/>
          </a:prstGeom>
          <a:noFill/>
        </p:spPr>
        <p:txBody>
          <a:bodyPr wrap="none" rtlCol="0">
            <a:spAutoFit/>
          </a:bodyPr>
          <a:lstStyle/>
          <a:p>
            <a:pPr algn="r">
              <a:lnSpc>
                <a:spcPct val="120000"/>
              </a:lnSpc>
            </a:pPr>
            <a:r>
              <a:rPr lang="zh-CN" altLang="en-US" sz="1050" dirty="0">
                <a:latin typeface="迷你简准圆" panose="03000509000000000000" pitchFamily="65" charset="-122"/>
                <a:ea typeface="迷你简准圆" panose="03000509000000000000" pitchFamily="65" charset="-122"/>
              </a:rPr>
              <a:t>单击此处添加文字内容</a:t>
            </a:r>
            <a:endParaRPr lang="en-US" altLang="zh-CN" sz="1050" dirty="0">
              <a:latin typeface="迷你简准圆" panose="03000509000000000000" pitchFamily="65" charset="-122"/>
              <a:ea typeface="迷你简准圆" panose="03000509000000000000" pitchFamily="65" charset="-122"/>
            </a:endParaRPr>
          </a:p>
        </p:txBody>
      </p:sp>
      <p:cxnSp>
        <p:nvCxnSpPr>
          <p:cNvPr id="8" name="直接连接符 7"/>
          <p:cNvCxnSpPr/>
          <p:nvPr/>
        </p:nvCxnSpPr>
        <p:spPr>
          <a:xfrm>
            <a:off x="6097094" y="2146667"/>
            <a:ext cx="0" cy="3014613"/>
          </a:xfrm>
          <a:prstGeom prst="line">
            <a:avLst/>
          </a:prstGeom>
          <a:ln w="317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613355" y="353202"/>
            <a:ext cx="4965290" cy="783163"/>
            <a:chOff x="3613355" y="353202"/>
            <a:chExt cx="4965290" cy="783163"/>
          </a:xfrm>
        </p:grpSpPr>
        <p:sp>
          <p:nvSpPr>
            <p:cNvPr id="10" name="文本框 9"/>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11" name="直接连接符 10"/>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 presetClass="path" presetSubtype="0" fill="hold" grpId="0" nodeType="withEffect" p14:presetBounceEnd="27000">
                                      <p:stCondLst>
                                        <p:cond delay="0"/>
                                      </p:stCondLst>
                                      <p:childTnLst>
                                        <p:animMotion origin="layout" path="M -0.00013 -0.00023 C 0.05808 -0.07245 0.13894 -0.04861 0.1793 0.05463 C 0.22032 0.15556 0.20456 0.29908 0.1474 0.37431 C 0.08907 0.44607 0.00912 0.41945 -0.0319 0.31736 C -0.072 0.21435 -0.05794 0.07176 -0.00013 -0.00023 Z " pathEditMode="relative" rAng="19500000" ptsTypes="AAAAA" p14:bounceEnd="27000">
                                          <p:cBhvr>
                                            <p:cTn id="12" dur="2000" fill="hold"/>
                                            <p:tgtEl>
                                              <p:spTgt spid="3"/>
                                            </p:tgtEl>
                                            <p:attrNameLst>
                                              <p:attrName>ppt_x</p:attrName>
                                              <p:attrName>ppt_y</p:attrName>
                                            </p:attrNameLst>
                                          </p:cBhvr>
                                          <p:rCtr x="7409" y="18681"/>
                                        </p:animMotion>
                                      </p:childTnLst>
                                    </p:cTn>
                                  </p:par>
                                  <p:par>
                                    <p:cTn id="13" presetID="31" presetClass="entr" presetSubtype="0" fill="hold" grpId="0" nodeType="withEffect">
                                      <p:stCondLst>
                                        <p:cond delay="150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par>
                              <p:cTn id="19" fill="hold">
                                <p:stCondLst>
                                  <p:cond delay="1000"/>
                                </p:stCondLst>
                                <p:childTnLst>
                                  <p:par>
                                    <p:cTn id="20" presetID="16" presetClass="entr" presetSubtype="4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par>
                              <p:cTn id="23" fill="hold">
                                <p:stCondLst>
                                  <p:cond delay="15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p:stCondLst>
                                  <p:cond delay="3950"/>
                                </p:stCondLst>
                                <p:childTnLst>
                                  <p:par>
                                    <p:cTn id="30" presetID="17" presetClass="entr" presetSubtype="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ppt_h/2"/>
                                              </p:val>
                                            </p:tav>
                                            <p:tav tm="100000">
                                              <p:val>
                                                <p:strVal val="#ppt_y"/>
                                              </p:val>
                                            </p:tav>
                                          </p:tavLst>
                                        </p:anim>
                                        <p:anim calcmode="lin" valueType="num">
                                          <p:cBhvr>
                                            <p:cTn id="34" dur="500" fill="hold"/>
                                            <p:tgtEl>
                                              <p:spTgt spid="7"/>
                                            </p:tgtEl>
                                            <p:attrNameLst>
                                              <p:attrName>ppt_w</p:attrName>
                                            </p:attrNameLst>
                                          </p:cBhvr>
                                          <p:tavLst>
                                            <p:tav tm="0">
                                              <p:val>
                                                <p:strVal val="#ppt_w"/>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childTnLst>
                                    </p:cTn>
                                  </p:par>
                                </p:childTnLst>
                              </p:cTn>
                            </p:par>
                            <p:par>
                              <p:cTn id="36" fill="hold">
                                <p:stCondLst>
                                  <p:cond delay="4450"/>
                                </p:stCondLst>
                                <p:childTnLst>
                                  <p:par>
                                    <p:cTn id="37" presetID="22" presetClass="entr" presetSubtype="2"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4" grpId="0" animBg="1"/>
          <p:bldP spid="5" grpId="0"/>
          <p:bldP spid="6"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 presetClass="path" presetSubtype="0" fill="hold" grpId="0" nodeType="withEffect">
                                      <p:stCondLst>
                                        <p:cond delay="0"/>
                                      </p:stCondLst>
                                      <p:childTnLst>
                                        <p:animMotion origin="layout" path="M -0.00013 -0.00023 C 0.05808 -0.07245 0.13894 -0.04861 0.1793 0.05463 C 0.22032 0.15556 0.20456 0.29908 0.1474 0.37431 C 0.08907 0.44607 0.00912 0.41945 -0.0319 0.31736 C -0.072 0.21435 -0.05794 0.07176 -0.00013 -0.00023 Z " pathEditMode="relative" rAng="19500000" ptsTypes="AAAAA">
                                          <p:cBhvr>
                                            <p:cTn id="12" dur="2000" fill="hold"/>
                                            <p:tgtEl>
                                              <p:spTgt spid="3"/>
                                            </p:tgtEl>
                                            <p:attrNameLst>
                                              <p:attrName>ppt_x</p:attrName>
                                              <p:attrName>ppt_y</p:attrName>
                                            </p:attrNameLst>
                                          </p:cBhvr>
                                          <p:rCtr x="7409" y="18681"/>
                                        </p:animMotion>
                                      </p:childTnLst>
                                    </p:cTn>
                                  </p:par>
                                  <p:par>
                                    <p:cTn id="13" presetID="31" presetClass="entr" presetSubtype="0" fill="hold" grpId="0" nodeType="withEffect">
                                      <p:stCondLst>
                                        <p:cond delay="150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par>
                              <p:cTn id="19" fill="hold">
                                <p:stCondLst>
                                  <p:cond delay="1000"/>
                                </p:stCondLst>
                                <p:childTnLst>
                                  <p:par>
                                    <p:cTn id="20" presetID="16" presetClass="entr" presetSubtype="4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par>
                              <p:cTn id="23" fill="hold">
                                <p:stCondLst>
                                  <p:cond delay="15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p:stCondLst>
                                  <p:cond delay="3950"/>
                                </p:stCondLst>
                                <p:childTnLst>
                                  <p:par>
                                    <p:cTn id="30" presetID="17" presetClass="entr" presetSubtype="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ppt_h/2"/>
                                              </p:val>
                                            </p:tav>
                                            <p:tav tm="100000">
                                              <p:val>
                                                <p:strVal val="#ppt_y"/>
                                              </p:val>
                                            </p:tav>
                                          </p:tavLst>
                                        </p:anim>
                                        <p:anim calcmode="lin" valueType="num">
                                          <p:cBhvr>
                                            <p:cTn id="34" dur="500" fill="hold"/>
                                            <p:tgtEl>
                                              <p:spTgt spid="7"/>
                                            </p:tgtEl>
                                            <p:attrNameLst>
                                              <p:attrName>ppt_w</p:attrName>
                                            </p:attrNameLst>
                                          </p:cBhvr>
                                          <p:tavLst>
                                            <p:tav tm="0">
                                              <p:val>
                                                <p:strVal val="#ppt_w"/>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childTnLst>
                                    </p:cTn>
                                  </p:par>
                                </p:childTnLst>
                              </p:cTn>
                            </p:par>
                            <p:par>
                              <p:cTn id="36" fill="hold">
                                <p:stCondLst>
                                  <p:cond delay="4450"/>
                                </p:stCondLst>
                                <p:childTnLst>
                                  <p:par>
                                    <p:cTn id="37" presetID="22" presetClass="entr" presetSubtype="2"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4" grpId="0" animBg="1"/>
          <p:bldP spid="5" grpId="0"/>
          <p:bldP spid="6" grpId="0"/>
          <p:bldP spid="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495550" y="3371850"/>
            <a:ext cx="342899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6276975" y="3371850"/>
            <a:ext cx="34194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2495550" y="5087250"/>
            <a:ext cx="342899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276975" y="5087250"/>
            <a:ext cx="34194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505074" y="2009774"/>
            <a:ext cx="3419475" cy="1362076"/>
          </a:xfrm>
          <a:prstGeom prst="rect">
            <a:avLst/>
          </a:prstGeom>
          <a:blipFill>
            <a:blip r:embed="rId1" cstate="email"/>
            <a:stretch>
              <a:fillRect/>
            </a:stretch>
          </a:blip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76975" y="2009774"/>
            <a:ext cx="3419475" cy="1362076"/>
          </a:xfrm>
          <a:prstGeom prst="rect">
            <a:avLst/>
          </a:prstGeom>
          <a:blipFill>
            <a:blip r:embed="rId2" cstate="email"/>
            <a:stretch>
              <a:fillRect/>
            </a:stretch>
          </a:blip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05074" y="3725174"/>
            <a:ext cx="3419475" cy="1362076"/>
          </a:xfrm>
          <a:prstGeom prst="rect">
            <a:avLst/>
          </a:prstGeom>
          <a:blipFill>
            <a:blip r:embed="rId3" cstate="email"/>
            <a:stretch>
              <a:fillRect/>
            </a:stretch>
          </a:blip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76975" y="3725174"/>
            <a:ext cx="3419475" cy="1362076"/>
          </a:xfrm>
          <a:prstGeom prst="rect">
            <a:avLst/>
          </a:prstGeom>
          <a:blipFill>
            <a:blip r:embed="rId4" cstate="email"/>
            <a:stretch>
              <a:fillRect/>
            </a:stretch>
          </a:blip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81187" y="3100312"/>
            <a:ext cx="3443364" cy="298800"/>
            <a:chOff x="2481187" y="3100312"/>
            <a:chExt cx="3443364" cy="298800"/>
          </a:xfrm>
        </p:grpSpPr>
        <p:sp>
          <p:nvSpPr>
            <p:cNvPr id="11" name="矩形 10"/>
            <p:cNvSpPr/>
            <p:nvPr/>
          </p:nvSpPr>
          <p:spPr>
            <a:xfrm>
              <a:off x="2511425" y="3131819"/>
              <a:ext cx="3413126" cy="240031"/>
            </a:xfrm>
            <a:prstGeom prst="rect">
              <a:avLst/>
            </a:prstGeom>
            <a:solidFill>
              <a:srgbClr val="19181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文本框 11"/>
            <p:cNvSpPr txBox="1"/>
            <p:nvPr/>
          </p:nvSpPr>
          <p:spPr>
            <a:xfrm>
              <a:off x="2481187" y="3100312"/>
              <a:ext cx="1646605" cy="298800"/>
            </a:xfrm>
            <a:prstGeom prst="rect">
              <a:avLst/>
            </a:prstGeom>
            <a:noFill/>
          </p:spPr>
          <p:txBody>
            <a:bodyPr wrap="none" rtlCol="0">
              <a:spAutoFit/>
            </a:bodyPr>
            <a:lstStyle/>
            <a:p>
              <a:pPr marL="228600" indent="-228600">
                <a:lnSpc>
                  <a:spcPct val="120000"/>
                </a:lnSpc>
                <a:buFont typeface="Wingdings" panose="05000000000000000000" pitchFamily="2" charset="2"/>
                <a:buChar char="u"/>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a:t>
              </a:r>
              <a:endParaRPr lang="en-US" altLang="zh-CN" sz="1200" dirty="0">
                <a:solidFill>
                  <a:schemeClr val="bg1"/>
                </a:solidFill>
                <a:latin typeface="迷你简准圆" panose="03000509000000000000" pitchFamily="65" charset="-122"/>
                <a:ea typeface="迷你简准圆" panose="03000509000000000000" pitchFamily="65" charset="-122"/>
              </a:endParaRPr>
            </a:p>
          </p:txBody>
        </p:sp>
      </p:grpSp>
      <p:grpSp>
        <p:nvGrpSpPr>
          <p:cNvPr id="13" name="组合 12"/>
          <p:cNvGrpSpPr/>
          <p:nvPr/>
        </p:nvGrpSpPr>
        <p:grpSpPr>
          <a:xfrm>
            <a:off x="6261733" y="3100312"/>
            <a:ext cx="3434718" cy="298800"/>
            <a:chOff x="6261733" y="3100312"/>
            <a:chExt cx="3434718" cy="298800"/>
          </a:xfrm>
        </p:grpSpPr>
        <p:sp>
          <p:nvSpPr>
            <p:cNvPr id="14" name="矩形 13"/>
            <p:cNvSpPr/>
            <p:nvPr/>
          </p:nvSpPr>
          <p:spPr>
            <a:xfrm>
              <a:off x="6283325" y="3131819"/>
              <a:ext cx="3413126" cy="240031"/>
            </a:xfrm>
            <a:prstGeom prst="rect">
              <a:avLst/>
            </a:prstGeom>
            <a:solidFill>
              <a:srgbClr val="19181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文本框 14"/>
            <p:cNvSpPr txBox="1"/>
            <p:nvPr/>
          </p:nvSpPr>
          <p:spPr>
            <a:xfrm>
              <a:off x="6261733" y="3100312"/>
              <a:ext cx="1646605" cy="298800"/>
            </a:xfrm>
            <a:prstGeom prst="rect">
              <a:avLst/>
            </a:prstGeom>
            <a:noFill/>
          </p:spPr>
          <p:txBody>
            <a:bodyPr wrap="none" rtlCol="0">
              <a:spAutoFit/>
            </a:bodyPr>
            <a:lstStyle/>
            <a:p>
              <a:pPr marL="228600" indent="-228600">
                <a:lnSpc>
                  <a:spcPct val="120000"/>
                </a:lnSpc>
                <a:buFont typeface="Wingdings" panose="05000000000000000000" pitchFamily="2" charset="2"/>
                <a:buChar char="u"/>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a:t>
              </a:r>
              <a:endParaRPr lang="en-US" altLang="zh-CN" sz="1200" dirty="0">
                <a:solidFill>
                  <a:schemeClr val="bg1"/>
                </a:solidFill>
                <a:latin typeface="迷你简准圆" panose="03000509000000000000" pitchFamily="65" charset="-122"/>
                <a:ea typeface="迷你简准圆" panose="03000509000000000000" pitchFamily="65" charset="-122"/>
              </a:endParaRPr>
            </a:p>
          </p:txBody>
        </p:sp>
      </p:grpSp>
      <p:grpSp>
        <p:nvGrpSpPr>
          <p:cNvPr id="16" name="组合 15"/>
          <p:cNvGrpSpPr/>
          <p:nvPr/>
        </p:nvGrpSpPr>
        <p:grpSpPr>
          <a:xfrm>
            <a:off x="2481187" y="4813554"/>
            <a:ext cx="3443364" cy="298800"/>
            <a:chOff x="2481187" y="4813554"/>
            <a:chExt cx="3443364" cy="298800"/>
          </a:xfrm>
        </p:grpSpPr>
        <p:sp>
          <p:nvSpPr>
            <p:cNvPr id="17" name="矩形 16"/>
            <p:cNvSpPr/>
            <p:nvPr/>
          </p:nvSpPr>
          <p:spPr>
            <a:xfrm>
              <a:off x="2511425" y="4847219"/>
              <a:ext cx="3413126" cy="240031"/>
            </a:xfrm>
            <a:prstGeom prst="rect">
              <a:avLst/>
            </a:prstGeom>
            <a:solidFill>
              <a:srgbClr val="19181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框 17"/>
            <p:cNvSpPr txBox="1"/>
            <p:nvPr/>
          </p:nvSpPr>
          <p:spPr>
            <a:xfrm>
              <a:off x="2481187" y="4813554"/>
              <a:ext cx="1646605" cy="298800"/>
            </a:xfrm>
            <a:prstGeom prst="rect">
              <a:avLst/>
            </a:prstGeom>
            <a:noFill/>
          </p:spPr>
          <p:txBody>
            <a:bodyPr wrap="none" rtlCol="0">
              <a:spAutoFit/>
            </a:bodyPr>
            <a:lstStyle/>
            <a:p>
              <a:pPr marL="228600" indent="-228600">
                <a:lnSpc>
                  <a:spcPct val="120000"/>
                </a:lnSpc>
                <a:buFont typeface="Wingdings" panose="05000000000000000000" pitchFamily="2" charset="2"/>
                <a:buChar char="u"/>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a:t>
              </a:r>
              <a:endParaRPr lang="en-US" altLang="zh-CN" sz="1200" dirty="0">
                <a:solidFill>
                  <a:schemeClr val="bg1"/>
                </a:solidFill>
                <a:latin typeface="迷你简准圆" panose="03000509000000000000" pitchFamily="65" charset="-122"/>
                <a:ea typeface="迷你简准圆" panose="03000509000000000000" pitchFamily="65" charset="-122"/>
              </a:endParaRPr>
            </a:p>
          </p:txBody>
        </p:sp>
      </p:grpSp>
      <p:grpSp>
        <p:nvGrpSpPr>
          <p:cNvPr id="19" name="组合 18"/>
          <p:cNvGrpSpPr/>
          <p:nvPr/>
        </p:nvGrpSpPr>
        <p:grpSpPr>
          <a:xfrm>
            <a:off x="6261733" y="4813554"/>
            <a:ext cx="3434718" cy="298800"/>
            <a:chOff x="6261733" y="4813554"/>
            <a:chExt cx="3434718" cy="298800"/>
          </a:xfrm>
        </p:grpSpPr>
        <p:sp>
          <p:nvSpPr>
            <p:cNvPr id="20" name="矩形 19"/>
            <p:cNvSpPr/>
            <p:nvPr/>
          </p:nvSpPr>
          <p:spPr>
            <a:xfrm>
              <a:off x="6283325" y="4847219"/>
              <a:ext cx="3413126" cy="240031"/>
            </a:xfrm>
            <a:prstGeom prst="rect">
              <a:avLst/>
            </a:prstGeom>
            <a:solidFill>
              <a:srgbClr val="19181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文本框 20"/>
            <p:cNvSpPr txBox="1"/>
            <p:nvPr/>
          </p:nvSpPr>
          <p:spPr>
            <a:xfrm>
              <a:off x="6261733" y="4813554"/>
              <a:ext cx="1646605" cy="298800"/>
            </a:xfrm>
            <a:prstGeom prst="rect">
              <a:avLst/>
            </a:prstGeom>
            <a:noFill/>
          </p:spPr>
          <p:txBody>
            <a:bodyPr wrap="none" rtlCol="0">
              <a:spAutoFit/>
            </a:bodyPr>
            <a:lstStyle/>
            <a:p>
              <a:pPr marL="228600" indent="-228600">
                <a:lnSpc>
                  <a:spcPct val="120000"/>
                </a:lnSpc>
                <a:buFont typeface="Wingdings" panose="05000000000000000000" pitchFamily="2" charset="2"/>
                <a:buChar char="u"/>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a:t>
              </a:r>
              <a:endParaRPr lang="en-US" altLang="zh-CN" sz="1200" dirty="0">
                <a:solidFill>
                  <a:schemeClr val="bg1"/>
                </a:solidFill>
                <a:latin typeface="迷你简准圆" panose="03000509000000000000" pitchFamily="65" charset="-122"/>
                <a:ea typeface="迷你简准圆" panose="03000509000000000000" pitchFamily="65" charset="-122"/>
              </a:endParaRPr>
            </a:p>
          </p:txBody>
        </p:sp>
      </p:grpSp>
      <p:grpSp>
        <p:nvGrpSpPr>
          <p:cNvPr id="22" name="组合 21"/>
          <p:cNvGrpSpPr/>
          <p:nvPr/>
        </p:nvGrpSpPr>
        <p:grpSpPr>
          <a:xfrm>
            <a:off x="3613355" y="353202"/>
            <a:ext cx="4965290" cy="783163"/>
            <a:chOff x="3613355" y="353202"/>
            <a:chExt cx="4965290" cy="783163"/>
          </a:xfrm>
        </p:grpSpPr>
        <p:sp>
          <p:nvSpPr>
            <p:cNvPr id="23" name="文本框 22"/>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24" name="直接连接符 23"/>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3"/>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3"/>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childTnLst>
                          </p:cTn>
                        </p:par>
                        <p:par>
                          <p:cTn id="25" fill="hold">
                            <p:stCondLst>
                              <p:cond delay="1000"/>
                            </p:stCondLst>
                            <p:childTnLst>
                              <p:par>
                                <p:cTn id="26" presetID="49" presetClass="entr" presetSubtype="0" decel="10000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360"/>
                                          </p:val>
                                        </p:tav>
                                        <p:tav tm="100000">
                                          <p:val>
                                            <p:fltVal val="0"/>
                                          </p:val>
                                        </p:tav>
                                      </p:tavLst>
                                    </p:anim>
                                    <p:animEffect transition="in" filter="fade">
                                      <p:cBhvr>
                                        <p:cTn id="31" dur="500"/>
                                        <p:tgtEl>
                                          <p:spTgt spid="6"/>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000"/>
                            </p:stCondLst>
                            <p:childTnLst>
                              <p:par>
                                <p:cTn id="37" presetID="49" presetClass="entr" presetSubtype="0" decel="10000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style.rotation</p:attrName>
                                        </p:attrNameLst>
                                      </p:cBhvr>
                                      <p:tavLst>
                                        <p:tav tm="0">
                                          <p:val>
                                            <p:fltVal val="360"/>
                                          </p:val>
                                        </p:tav>
                                        <p:tav tm="100000">
                                          <p:val>
                                            <p:fltVal val="0"/>
                                          </p:val>
                                        </p:tav>
                                      </p:tavLst>
                                    </p:anim>
                                    <p:animEffect transition="in" filter="fade">
                                      <p:cBhvr>
                                        <p:cTn id="42" dur="500"/>
                                        <p:tgtEl>
                                          <p:spTgt spid="7"/>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3000"/>
                            </p:stCondLst>
                            <p:childTnLst>
                              <p:par>
                                <p:cTn id="48" presetID="49" presetClass="entr" presetSubtype="0" decel="10000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 calcmode="lin" valueType="num">
                                      <p:cBhvr>
                                        <p:cTn id="52" dur="500" fill="hold"/>
                                        <p:tgtEl>
                                          <p:spTgt spid="8"/>
                                        </p:tgtEl>
                                        <p:attrNameLst>
                                          <p:attrName>style.rotation</p:attrName>
                                        </p:attrNameLst>
                                      </p:cBhvr>
                                      <p:tavLst>
                                        <p:tav tm="0">
                                          <p:val>
                                            <p:fltVal val="360"/>
                                          </p:val>
                                        </p:tav>
                                        <p:tav tm="100000">
                                          <p:val>
                                            <p:fltVal val="0"/>
                                          </p:val>
                                        </p:tav>
                                      </p:tavLst>
                                    </p:anim>
                                    <p:animEffect transition="in" filter="fade">
                                      <p:cBhvr>
                                        <p:cTn id="53" dur="500"/>
                                        <p:tgtEl>
                                          <p:spTgt spid="8"/>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p:stCondLst>
                              <p:cond delay="4000"/>
                            </p:stCondLst>
                            <p:childTnLst>
                              <p:par>
                                <p:cTn id="59" presetID="49" presetClass="entr" presetSubtype="0" decel="100000"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fltVal val="0"/>
                                          </p:val>
                                        </p:tav>
                                        <p:tav tm="100000">
                                          <p:val>
                                            <p:strVal val="#ppt_w"/>
                                          </p:val>
                                        </p:tav>
                                      </p:tavLst>
                                    </p:anim>
                                    <p:anim calcmode="lin" valueType="num">
                                      <p:cBhvr>
                                        <p:cTn id="62" dur="500" fill="hold"/>
                                        <p:tgtEl>
                                          <p:spTgt spid="9"/>
                                        </p:tgtEl>
                                        <p:attrNameLst>
                                          <p:attrName>ppt_h</p:attrName>
                                        </p:attrNameLst>
                                      </p:cBhvr>
                                      <p:tavLst>
                                        <p:tav tm="0">
                                          <p:val>
                                            <p:fltVal val="0"/>
                                          </p:val>
                                        </p:tav>
                                        <p:tav tm="100000">
                                          <p:val>
                                            <p:strVal val="#ppt_h"/>
                                          </p:val>
                                        </p:tav>
                                      </p:tavLst>
                                    </p:anim>
                                    <p:anim calcmode="lin" valueType="num">
                                      <p:cBhvr>
                                        <p:cTn id="63" dur="500" fill="hold"/>
                                        <p:tgtEl>
                                          <p:spTgt spid="9"/>
                                        </p:tgtEl>
                                        <p:attrNameLst>
                                          <p:attrName>style.rotation</p:attrName>
                                        </p:attrNameLst>
                                      </p:cBhvr>
                                      <p:tavLst>
                                        <p:tav tm="0">
                                          <p:val>
                                            <p:fltVal val="360"/>
                                          </p:val>
                                        </p:tav>
                                        <p:tav tm="100000">
                                          <p:val>
                                            <p:fltVal val="0"/>
                                          </p:val>
                                        </p:tav>
                                      </p:tavLst>
                                    </p:anim>
                                    <p:animEffect transition="in" filter="fade">
                                      <p:cBhvr>
                                        <p:cTn id="64" dur="500"/>
                                        <p:tgtEl>
                                          <p:spTgt spid="9"/>
                                        </p:tgtEl>
                                      </p:cBhvr>
                                    </p:animEffect>
                                  </p:childTnLst>
                                </p:cTn>
                              </p:par>
                            </p:childTnLst>
                          </p:cTn>
                        </p:par>
                        <p:par>
                          <p:cTn id="65" fill="hold">
                            <p:stCondLst>
                              <p:cond delay="45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92200" y="1641332"/>
            <a:ext cx="10036295" cy="3238854"/>
            <a:chOff x="1092200" y="1641332"/>
            <a:chExt cx="10036295" cy="3238854"/>
          </a:xfrm>
        </p:grpSpPr>
        <p:sp>
          <p:nvSpPr>
            <p:cNvPr id="3" name="TextBox 3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9519743" y="4572409"/>
              <a:ext cx="1427806" cy="307777"/>
            </a:xfrm>
            <a:prstGeom prst="rect">
              <a:avLst/>
            </a:prstGeom>
            <a:noFill/>
          </p:spPr>
          <p:txBody>
            <a:bodyPr wrap="square" rtlCol="0">
              <a:spAutoFit/>
            </a:bodyPr>
            <a:lstStyle/>
            <a:p>
              <a:pPr algn="ctr"/>
              <a:r>
                <a:rPr lang="id-ID" sz="1400" b="1" dirty="0">
                  <a:solidFill>
                    <a:schemeClr val="bg1">
                      <a:lumMod val="85000"/>
                    </a:schemeClr>
                  </a:solidFill>
                </a:rPr>
                <a:t>Cawet</a:t>
              </a:r>
              <a:endParaRPr lang="id-ID" sz="1400" b="1" dirty="0">
                <a:solidFill>
                  <a:schemeClr val="bg1">
                    <a:lumMod val="85000"/>
                  </a:schemeClr>
                </a:solidFill>
              </a:endParaRPr>
            </a:p>
          </p:txBody>
        </p:sp>
        <p:grpSp>
          <p:nvGrpSpPr>
            <p:cNvPr id="4" name="组合 3"/>
            <p:cNvGrpSpPr/>
            <p:nvPr/>
          </p:nvGrpSpPr>
          <p:grpSpPr>
            <a:xfrm>
              <a:off x="1092200" y="1641332"/>
              <a:ext cx="10036295" cy="3224340"/>
              <a:chOff x="1092200" y="1641332"/>
              <a:chExt cx="10036295" cy="3224340"/>
            </a:xfrm>
          </p:grpSpPr>
          <p:sp>
            <p:nvSpPr>
              <p:cNvPr id="5" name="Freeform 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bwMode="auto">
              <a:xfrm>
                <a:off x="1099124" y="3483994"/>
                <a:ext cx="1853565" cy="961382"/>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gradFill>
                <a:gsLst>
                  <a:gs pos="0">
                    <a:schemeClr val="bg1"/>
                  </a:gs>
                  <a:gs pos="100000">
                    <a:schemeClr val="bg1">
                      <a:lumMod val="75000"/>
                    </a:schemeClr>
                  </a:gs>
                </a:gsLst>
                <a:lin ang="5400000" scaled="1"/>
              </a:gradFill>
              <a:ln>
                <a:noFill/>
              </a:ln>
            </p:spPr>
            <p:txBody>
              <a:bodyPr vert="horz" wrap="square" lIns="91440" tIns="45720" rIns="91440" bIns="45720" numCol="1" anchor="t" anchorCtr="0" compatLnSpc="1"/>
              <a:lstStyle/>
              <a:p>
                <a:endParaRPr lang="en-US" sz="1400"/>
              </a:p>
            </p:txBody>
          </p:sp>
          <p:sp>
            <p:nvSpPr>
              <p:cNvPr id="6" name="TextBox 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1202928" y="4549504"/>
                <a:ext cx="1427806" cy="307777"/>
              </a:xfrm>
              <a:prstGeom prst="rect">
                <a:avLst/>
              </a:prstGeom>
              <a:noFill/>
            </p:spPr>
            <p:txBody>
              <a:bodyPr wrap="square" rtlCol="0">
                <a:spAutoFit/>
              </a:bodyPr>
              <a:lstStyle/>
              <a:p>
                <a:pPr algn="ctr"/>
                <a:r>
                  <a:rPr lang="id-ID" sz="1400" b="1" dirty="0">
                    <a:solidFill>
                      <a:schemeClr val="bg1">
                        <a:lumMod val="85000"/>
                      </a:schemeClr>
                    </a:solidFill>
                  </a:rPr>
                  <a:t>T-Shirt</a:t>
                </a:r>
                <a:endParaRPr lang="id-ID" sz="1400" b="1" dirty="0">
                  <a:solidFill>
                    <a:schemeClr val="bg1">
                      <a:lumMod val="85000"/>
                    </a:schemeClr>
                  </a:solidFill>
                </a:endParaRPr>
              </a:p>
            </p:txBody>
          </p:sp>
          <p:sp>
            <p:nvSpPr>
              <p:cNvPr id="7" name="TextBox 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1703486" y="1641332"/>
                <a:ext cx="644838" cy="369332"/>
              </a:xfrm>
              <a:prstGeom prst="rect">
                <a:avLst/>
              </a:prstGeom>
              <a:noFill/>
            </p:spPr>
            <p:txBody>
              <a:bodyPr wrap="square" rtlCol="0">
                <a:spAutoFit/>
              </a:bodyPr>
              <a:lstStyle/>
              <a:p>
                <a:pPr algn="ctr"/>
                <a:r>
                  <a:rPr lang="id-ID" b="1" dirty="0">
                    <a:solidFill>
                      <a:schemeClr val="bg1"/>
                    </a:solidFill>
                  </a:rPr>
                  <a:t>20%</a:t>
                </a:r>
                <a:endParaRPr lang="id-ID" b="1" dirty="0">
                  <a:solidFill>
                    <a:schemeClr val="bg1"/>
                  </a:solidFill>
                </a:endParaRPr>
              </a:p>
            </p:txBody>
          </p:sp>
          <p:cxnSp>
            <p:nvCxnSpPr>
              <p:cNvPr id="8" name="Straight Connector 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rot="5400000" flipV="1">
                <a:off x="1527486" y="2735592"/>
                <a:ext cx="1017096" cy="5318"/>
              </a:xfrm>
              <a:prstGeom prst="line">
                <a:avLst/>
              </a:prstGeom>
              <a:ln w="19050">
                <a:solidFill>
                  <a:schemeClr val="bg1">
                    <a:lumMod val="75000"/>
                    <a:alpha val="67000"/>
                  </a:schemeClr>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9" name="Freeform 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bwMode="auto">
              <a:xfrm>
                <a:off x="2356324" y="3007700"/>
                <a:ext cx="1853565" cy="143767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lIns="91440" tIns="45720" rIns="91440" bIns="45720" numCol="1" anchor="t" anchorCtr="0" compatLnSpc="1"/>
              <a:lstStyle/>
              <a:p>
                <a:endParaRPr lang="en-US" sz="1400"/>
              </a:p>
            </p:txBody>
          </p:sp>
          <p:sp>
            <p:nvSpPr>
              <p:cNvPr id="10" name="TextBox 1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2520508" y="4543381"/>
                <a:ext cx="1427806" cy="307777"/>
              </a:xfrm>
              <a:prstGeom prst="rect">
                <a:avLst/>
              </a:prstGeom>
              <a:noFill/>
            </p:spPr>
            <p:txBody>
              <a:bodyPr wrap="square" rtlCol="0">
                <a:spAutoFit/>
              </a:bodyPr>
              <a:lstStyle/>
              <a:p>
                <a:pPr algn="ctr"/>
                <a:r>
                  <a:rPr lang="id-ID" sz="1400" b="1" dirty="0">
                    <a:solidFill>
                      <a:schemeClr val="bg1">
                        <a:lumMod val="85000"/>
                      </a:schemeClr>
                    </a:solidFill>
                  </a:rPr>
                  <a:t>Singlet</a:t>
                </a:r>
                <a:endParaRPr lang="id-ID" sz="1400" b="1" dirty="0">
                  <a:solidFill>
                    <a:schemeClr val="bg1">
                      <a:lumMod val="85000"/>
                    </a:schemeClr>
                  </a:solidFill>
                </a:endParaRPr>
              </a:p>
            </p:txBody>
          </p:sp>
          <p:sp>
            <p:nvSpPr>
              <p:cNvPr id="11" name="TextBox 1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2955019" y="1641332"/>
                <a:ext cx="644838" cy="369332"/>
              </a:xfrm>
              <a:prstGeom prst="rect">
                <a:avLst/>
              </a:prstGeom>
              <a:noFill/>
            </p:spPr>
            <p:txBody>
              <a:bodyPr wrap="square" rtlCol="0">
                <a:spAutoFit/>
              </a:bodyPr>
              <a:lstStyle/>
              <a:p>
                <a:pPr algn="ctr"/>
                <a:r>
                  <a:rPr lang="id-ID" b="1" dirty="0">
                    <a:solidFill>
                      <a:schemeClr val="bg1"/>
                    </a:solidFill>
                  </a:rPr>
                  <a:t>20%</a:t>
                </a:r>
                <a:endParaRPr lang="id-ID" b="1" dirty="0">
                  <a:solidFill>
                    <a:schemeClr val="bg1"/>
                  </a:solidFill>
                </a:endParaRPr>
              </a:p>
            </p:txBody>
          </p:sp>
          <p:cxnSp>
            <p:nvCxnSpPr>
              <p:cNvPr id="12" name="Straight Connector 1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rot="5400000" flipV="1">
                <a:off x="2983663" y="2497044"/>
                <a:ext cx="540000" cy="5318"/>
              </a:xfrm>
              <a:prstGeom prst="line">
                <a:avLst/>
              </a:prstGeom>
              <a:ln w="19050">
                <a:solidFill>
                  <a:schemeClr val="bg1">
                    <a:lumMod val="75000"/>
                    <a:alpha val="67000"/>
                  </a:schemeClr>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3" name="Freeform 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bwMode="auto">
              <a:xfrm>
                <a:off x="3791831" y="2703537"/>
                <a:ext cx="1853565" cy="1741838"/>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gradFill>
                <a:gsLst>
                  <a:gs pos="0">
                    <a:schemeClr val="bg1"/>
                  </a:gs>
                  <a:gs pos="100000">
                    <a:schemeClr val="bg1">
                      <a:lumMod val="75000"/>
                    </a:schemeClr>
                  </a:gs>
                </a:gsLst>
                <a:lin ang="5400000" scaled="1"/>
              </a:gradFill>
              <a:ln>
                <a:noFill/>
              </a:ln>
            </p:spPr>
            <p:txBody>
              <a:bodyPr vert="horz" wrap="square" lIns="91440" tIns="45720" rIns="91440" bIns="45720" numCol="1" anchor="t" anchorCtr="0" compatLnSpc="1"/>
              <a:lstStyle/>
              <a:p>
                <a:endParaRPr lang="en-US" sz="1400"/>
              </a:p>
            </p:txBody>
          </p:sp>
          <p:sp>
            <p:nvSpPr>
              <p:cNvPr id="14" name="TextBox 1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3988105" y="4543381"/>
                <a:ext cx="1427806" cy="307777"/>
              </a:xfrm>
              <a:prstGeom prst="rect">
                <a:avLst/>
              </a:prstGeom>
              <a:noFill/>
            </p:spPr>
            <p:txBody>
              <a:bodyPr wrap="square" rtlCol="0">
                <a:spAutoFit/>
              </a:bodyPr>
              <a:lstStyle/>
              <a:p>
                <a:pPr algn="ctr"/>
                <a:r>
                  <a:rPr lang="id-ID" sz="1400" b="1" dirty="0">
                    <a:solidFill>
                      <a:schemeClr val="bg1">
                        <a:lumMod val="85000"/>
                      </a:schemeClr>
                    </a:solidFill>
                  </a:rPr>
                  <a:t>Jeans</a:t>
                </a:r>
                <a:endParaRPr lang="id-ID" sz="1400" b="1" dirty="0">
                  <a:solidFill>
                    <a:schemeClr val="bg1">
                      <a:lumMod val="85000"/>
                    </a:schemeClr>
                  </a:solidFill>
                </a:endParaRPr>
              </a:p>
            </p:txBody>
          </p:sp>
          <p:sp>
            <p:nvSpPr>
              <p:cNvPr id="15" name="TextBox 1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4386777" y="1641332"/>
                <a:ext cx="644838" cy="369332"/>
              </a:xfrm>
              <a:prstGeom prst="rect">
                <a:avLst/>
              </a:prstGeom>
              <a:noFill/>
            </p:spPr>
            <p:txBody>
              <a:bodyPr wrap="square" rtlCol="0">
                <a:spAutoFit/>
              </a:bodyPr>
              <a:lstStyle/>
              <a:p>
                <a:pPr algn="ctr"/>
                <a:r>
                  <a:rPr lang="id-ID" b="1" dirty="0">
                    <a:solidFill>
                      <a:schemeClr val="bg1"/>
                    </a:solidFill>
                  </a:rPr>
                  <a:t>20%</a:t>
                </a:r>
                <a:endParaRPr lang="id-ID" b="1" dirty="0">
                  <a:solidFill>
                    <a:schemeClr val="bg1"/>
                  </a:solidFill>
                </a:endParaRPr>
              </a:p>
            </p:txBody>
          </p:sp>
          <p:cxnSp>
            <p:nvCxnSpPr>
              <p:cNvPr id="16" name="Straight Connector 1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rot="5400000" flipV="1">
                <a:off x="4536797" y="2411521"/>
                <a:ext cx="368953" cy="5318"/>
              </a:xfrm>
              <a:prstGeom prst="line">
                <a:avLst/>
              </a:prstGeom>
              <a:ln w="19050">
                <a:solidFill>
                  <a:schemeClr val="bg1">
                    <a:lumMod val="75000"/>
                    <a:alpha val="67000"/>
                  </a:schemeClr>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7" name="Freeform 1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bwMode="auto">
              <a:xfrm>
                <a:off x="5240973" y="3266019"/>
                <a:ext cx="1853565" cy="117935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lIns="91440" tIns="45720" rIns="91440" bIns="45720" numCol="1" anchor="t" anchorCtr="0" compatLnSpc="1"/>
              <a:lstStyle/>
              <a:p>
                <a:endParaRPr lang="en-US" sz="1400"/>
              </a:p>
            </p:txBody>
          </p:sp>
          <p:sp>
            <p:nvSpPr>
              <p:cNvPr id="18" name="TextBox 2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5450457" y="4543381"/>
                <a:ext cx="1427806" cy="307777"/>
              </a:xfrm>
              <a:prstGeom prst="rect">
                <a:avLst/>
              </a:prstGeom>
              <a:noFill/>
            </p:spPr>
            <p:txBody>
              <a:bodyPr wrap="square" rtlCol="0">
                <a:spAutoFit/>
              </a:bodyPr>
              <a:lstStyle/>
              <a:p>
                <a:pPr algn="ctr"/>
                <a:r>
                  <a:rPr lang="id-ID" sz="1400" b="1" dirty="0">
                    <a:solidFill>
                      <a:schemeClr val="bg1">
                        <a:lumMod val="85000"/>
                      </a:schemeClr>
                    </a:solidFill>
                  </a:rPr>
                  <a:t>Apparel</a:t>
                </a:r>
                <a:endParaRPr lang="id-ID" sz="1400" b="1" dirty="0">
                  <a:solidFill>
                    <a:schemeClr val="bg1">
                      <a:lumMod val="85000"/>
                    </a:schemeClr>
                  </a:solidFill>
                </a:endParaRPr>
              </a:p>
            </p:txBody>
          </p:sp>
          <p:sp>
            <p:nvSpPr>
              <p:cNvPr id="19" name="TextBox 2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5838697" y="1641332"/>
                <a:ext cx="644838" cy="369332"/>
              </a:xfrm>
              <a:prstGeom prst="rect">
                <a:avLst/>
              </a:prstGeom>
              <a:noFill/>
            </p:spPr>
            <p:txBody>
              <a:bodyPr wrap="square" rtlCol="0">
                <a:spAutoFit/>
              </a:bodyPr>
              <a:lstStyle/>
              <a:p>
                <a:pPr algn="ctr"/>
                <a:r>
                  <a:rPr lang="id-ID" b="1" dirty="0">
                    <a:solidFill>
                      <a:schemeClr val="bg1"/>
                    </a:solidFill>
                  </a:rPr>
                  <a:t>20%</a:t>
                </a:r>
                <a:endParaRPr lang="id-ID" b="1" dirty="0">
                  <a:solidFill>
                    <a:schemeClr val="bg1"/>
                  </a:solidFill>
                </a:endParaRPr>
              </a:p>
            </p:txBody>
          </p:sp>
          <p:cxnSp>
            <p:nvCxnSpPr>
              <p:cNvPr id="20" name="Straight Connector 2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rot="5400000" flipV="1">
                <a:off x="5736354" y="2641044"/>
                <a:ext cx="828000" cy="5318"/>
              </a:xfrm>
              <a:prstGeom prst="line">
                <a:avLst/>
              </a:prstGeom>
              <a:ln w="19050">
                <a:solidFill>
                  <a:schemeClr val="bg1">
                    <a:lumMod val="75000"/>
                    <a:alpha val="67000"/>
                  </a:schemeClr>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1" name="Freeform 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bwMode="auto">
              <a:xfrm>
                <a:off x="6637574" y="3007700"/>
                <a:ext cx="1853565" cy="143767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gradFill>
                <a:gsLst>
                  <a:gs pos="0">
                    <a:schemeClr val="bg1"/>
                  </a:gs>
                  <a:gs pos="100000">
                    <a:schemeClr val="bg1">
                      <a:lumMod val="75000"/>
                    </a:schemeClr>
                  </a:gs>
                </a:gsLst>
                <a:lin ang="5400000" scaled="1"/>
              </a:gradFill>
              <a:ln>
                <a:noFill/>
              </a:ln>
            </p:spPr>
            <p:txBody>
              <a:bodyPr vert="horz" wrap="square" lIns="91440" tIns="45720" rIns="91440" bIns="45720" numCol="1" anchor="t" anchorCtr="0" compatLnSpc="1"/>
              <a:lstStyle/>
              <a:p>
                <a:endParaRPr lang="en-US" sz="1400"/>
              </a:p>
            </p:txBody>
          </p:sp>
          <p:sp>
            <p:nvSpPr>
              <p:cNvPr id="22" name="TextBox 2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6779621" y="4554143"/>
                <a:ext cx="1427806" cy="307777"/>
              </a:xfrm>
              <a:prstGeom prst="rect">
                <a:avLst/>
              </a:prstGeom>
              <a:noFill/>
            </p:spPr>
            <p:txBody>
              <a:bodyPr wrap="square" rtlCol="0">
                <a:spAutoFit/>
              </a:bodyPr>
              <a:lstStyle/>
              <a:p>
                <a:pPr algn="ctr"/>
                <a:r>
                  <a:rPr lang="id-ID" sz="1400" b="1" dirty="0">
                    <a:solidFill>
                      <a:schemeClr val="bg1">
                        <a:lumMod val="85000"/>
                      </a:schemeClr>
                    </a:solidFill>
                  </a:rPr>
                  <a:t>Shoes</a:t>
                </a:r>
                <a:endParaRPr lang="id-ID" sz="1400" b="1" dirty="0">
                  <a:solidFill>
                    <a:schemeClr val="bg1">
                      <a:lumMod val="85000"/>
                    </a:schemeClr>
                  </a:solidFill>
                </a:endParaRPr>
              </a:p>
            </p:txBody>
          </p:sp>
          <p:sp>
            <p:nvSpPr>
              <p:cNvPr id="23" name="TextBox 2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7235418" y="1641332"/>
                <a:ext cx="644838" cy="369332"/>
              </a:xfrm>
              <a:prstGeom prst="rect">
                <a:avLst/>
              </a:prstGeom>
              <a:noFill/>
            </p:spPr>
            <p:txBody>
              <a:bodyPr wrap="square" rtlCol="0">
                <a:spAutoFit/>
              </a:bodyPr>
              <a:lstStyle/>
              <a:p>
                <a:pPr algn="ctr"/>
                <a:r>
                  <a:rPr lang="id-ID" b="1" dirty="0">
                    <a:solidFill>
                      <a:schemeClr val="bg1"/>
                    </a:solidFill>
                  </a:rPr>
                  <a:t>20%</a:t>
                </a:r>
                <a:endParaRPr lang="id-ID" b="1" dirty="0">
                  <a:solidFill>
                    <a:schemeClr val="bg1"/>
                  </a:solidFill>
                </a:endParaRPr>
              </a:p>
            </p:txBody>
          </p:sp>
          <p:cxnSp>
            <p:nvCxnSpPr>
              <p:cNvPr id="24" name="Straight Connector 2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rot="5400000" flipV="1">
                <a:off x="7237697" y="2551044"/>
                <a:ext cx="648000" cy="5318"/>
              </a:xfrm>
              <a:prstGeom prst="line">
                <a:avLst/>
              </a:prstGeom>
              <a:ln w="19050">
                <a:solidFill>
                  <a:schemeClr val="bg1">
                    <a:lumMod val="75000"/>
                    <a:alpha val="67000"/>
                  </a:schemeClr>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5" name="Freeform 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bwMode="auto">
              <a:xfrm>
                <a:off x="8044164" y="3413039"/>
                <a:ext cx="1853565" cy="103233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lIns="91440" tIns="45720" rIns="91440" bIns="45720" numCol="1" anchor="t" anchorCtr="0" compatLnSpc="1"/>
              <a:lstStyle/>
              <a:p>
                <a:endParaRPr lang="en-US" sz="1400"/>
              </a:p>
            </p:txBody>
          </p:sp>
          <p:sp>
            <p:nvSpPr>
              <p:cNvPr id="26" name="TextBox 3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8252959" y="4557895"/>
                <a:ext cx="1427806" cy="307777"/>
              </a:xfrm>
              <a:prstGeom prst="rect">
                <a:avLst/>
              </a:prstGeom>
              <a:noFill/>
            </p:spPr>
            <p:txBody>
              <a:bodyPr wrap="square" rtlCol="0">
                <a:spAutoFit/>
              </a:bodyPr>
              <a:lstStyle/>
              <a:p>
                <a:pPr algn="ctr"/>
                <a:r>
                  <a:rPr lang="id-ID" sz="1400" b="1" dirty="0">
                    <a:solidFill>
                      <a:schemeClr val="bg1">
                        <a:lumMod val="85000"/>
                      </a:schemeClr>
                    </a:solidFill>
                  </a:rPr>
                  <a:t>Bags</a:t>
                </a:r>
                <a:endParaRPr lang="id-ID" sz="1400" b="1" dirty="0">
                  <a:solidFill>
                    <a:schemeClr val="bg1">
                      <a:lumMod val="85000"/>
                    </a:schemeClr>
                  </a:solidFill>
                </a:endParaRPr>
              </a:p>
            </p:txBody>
          </p:sp>
          <p:sp>
            <p:nvSpPr>
              <p:cNvPr id="27" name="TextBox 3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8644442" y="1641332"/>
                <a:ext cx="644838" cy="369332"/>
              </a:xfrm>
              <a:prstGeom prst="rect">
                <a:avLst/>
              </a:prstGeom>
              <a:noFill/>
            </p:spPr>
            <p:txBody>
              <a:bodyPr wrap="square" rtlCol="0">
                <a:spAutoFit/>
              </a:bodyPr>
              <a:lstStyle/>
              <a:p>
                <a:pPr algn="ctr"/>
                <a:r>
                  <a:rPr lang="id-ID" b="1" dirty="0">
                    <a:solidFill>
                      <a:schemeClr val="bg1"/>
                    </a:solidFill>
                  </a:rPr>
                  <a:t>20%</a:t>
                </a:r>
                <a:endParaRPr lang="id-ID" b="1" dirty="0">
                  <a:solidFill>
                    <a:schemeClr val="bg1"/>
                  </a:solidFill>
                </a:endParaRPr>
              </a:p>
            </p:txBody>
          </p:sp>
          <p:cxnSp>
            <p:nvCxnSpPr>
              <p:cNvPr id="28" name="Straight Connector 3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rot="5400000" flipV="1">
                <a:off x="8442202" y="2749044"/>
                <a:ext cx="1044000" cy="5318"/>
              </a:xfrm>
              <a:prstGeom prst="line">
                <a:avLst/>
              </a:prstGeom>
              <a:ln w="19050">
                <a:solidFill>
                  <a:schemeClr val="bg1">
                    <a:lumMod val="75000"/>
                    <a:alpha val="67000"/>
                  </a:schemeClr>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9" name="Freeform 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bwMode="auto">
              <a:xfrm>
                <a:off x="9274930" y="3666947"/>
                <a:ext cx="1853565" cy="778428"/>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gradFill>
                <a:gsLst>
                  <a:gs pos="0">
                    <a:schemeClr val="bg1"/>
                  </a:gs>
                  <a:gs pos="100000">
                    <a:schemeClr val="bg1">
                      <a:lumMod val="75000"/>
                    </a:schemeClr>
                  </a:gs>
                </a:gsLst>
                <a:lin ang="5400000" scaled="1"/>
              </a:gradFill>
              <a:ln>
                <a:noFill/>
              </a:ln>
            </p:spPr>
            <p:txBody>
              <a:bodyPr vert="horz" wrap="square" lIns="91440" tIns="45720" rIns="91440" bIns="45720" numCol="1" anchor="t" anchorCtr="0" compatLnSpc="1"/>
              <a:lstStyle/>
              <a:p>
                <a:endParaRPr lang="en-US" sz="1400"/>
              </a:p>
            </p:txBody>
          </p:sp>
          <p:sp>
            <p:nvSpPr>
              <p:cNvPr id="30" name="TextBox 3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txBox="1"/>
              <p:nvPr/>
            </p:nvSpPr>
            <p:spPr>
              <a:xfrm>
                <a:off x="9879292" y="1641332"/>
                <a:ext cx="644838" cy="369332"/>
              </a:xfrm>
              <a:prstGeom prst="rect">
                <a:avLst/>
              </a:prstGeom>
              <a:noFill/>
            </p:spPr>
            <p:txBody>
              <a:bodyPr wrap="square" rtlCol="0">
                <a:spAutoFit/>
              </a:bodyPr>
              <a:lstStyle/>
              <a:p>
                <a:pPr algn="ctr"/>
                <a:r>
                  <a:rPr lang="id-ID" b="1" dirty="0">
                    <a:solidFill>
                      <a:schemeClr val="bg1"/>
                    </a:solidFill>
                  </a:rPr>
                  <a:t>20%</a:t>
                </a:r>
                <a:endParaRPr lang="id-ID" b="1" dirty="0">
                  <a:solidFill>
                    <a:schemeClr val="bg1"/>
                  </a:solidFill>
                </a:endParaRPr>
              </a:p>
            </p:txBody>
          </p:sp>
          <p:cxnSp>
            <p:nvCxnSpPr>
              <p:cNvPr id="31" name="Straight Connector 3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rot="5400000" flipV="1">
                <a:off x="9584936" y="2839044"/>
                <a:ext cx="1224000" cy="5318"/>
              </a:xfrm>
              <a:prstGeom prst="line">
                <a:avLst/>
              </a:prstGeom>
              <a:ln w="19050">
                <a:solidFill>
                  <a:schemeClr val="bg1">
                    <a:lumMod val="75000"/>
                    <a:alpha val="67000"/>
                  </a:schemeClr>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92200" y="4445374"/>
                <a:ext cx="10036295" cy="0"/>
              </a:xfrm>
              <a:prstGeom prst="line">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cxnSp>
        </p:grpSp>
      </p:grpSp>
      <p:sp>
        <p:nvSpPr>
          <p:cNvPr id="33" name="矩形 32"/>
          <p:cNvSpPr/>
          <p:nvPr/>
        </p:nvSpPr>
        <p:spPr>
          <a:xfrm>
            <a:off x="1676400" y="5150123"/>
            <a:ext cx="9549938" cy="606320"/>
          </a:xfrm>
          <a:prstGeom prst="rect">
            <a:avLst/>
          </a:prstGeom>
          <a:noFill/>
        </p:spPr>
        <p:txBody>
          <a:bodyPr wrap="square" rtlCol="0">
            <a:spAutoFit/>
          </a:bodyPr>
          <a:lstStyle/>
          <a:p>
            <a:pPr algn="just">
              <a:lnSpc>
                <a:spcPct val="125000"/>
              </a:lnSpc>
            </a:pPr>
            <a:r>
              <a:rPr lang="zh-CN" altLang="en-US" sz="1400" dirty="0">
                <a:solidFill>
                  <a:schemeClr val="bg1">
                    <a:lumMod val="85000"/>
                  </a:schemeClr>
                </a:solidFill>
                <a:latin typeface="微软雅黑" panose="020B0503020204020204" charset="-122"/>
                <a:ea typeface="微软雅黑" panose="020B0503020204020204" charset="-122"/>
                <a:cs typeface="Lato Light"/>
              </a:rPr>
              <a:t>您的内容打在这里，或者通过复制您的文本后，在此框中选择粘贴，并选择只保留文字。您的内容打在这里，或者通过复制您的文本后，在此框中选择粘贴，并选择只保留文字您的内容打在这里，或者通过复制您的文本后</a:t>
            </a:r>
            <a:endParaRPr lang="zh-CN" altLang="en-US" sz="1400" dirty="0">
              <a:solidFill>
                <a:schemeClr val="bg1">
                  <a:lumMod val="85000"/>
                </a:schemeClr>
              </a:solidFill>
              <a:latin typeface="微软雅黑" panose="020B0503020204020204" charset="-122"/>
              <a:ea typeface="微软雅黑" panose="020B0503020204020204" charset="-122"/>
              <a:cs typeface="Lato Light"/>
            </a:endParaRPr>
          </a:p>
        </p:txBody>
      </p:sp>
      <p:sp>
        <p:nvSpPr>
          <p:cNvPr id="34" name="Freeform 9"/>
          <p:cNvSpPr>
            <a:spLocks noEditPoints="1"/>
          </p:cNvSpPr>
          <p:nvPr/>
        </p:nvSpPr>
        <p:spPr bwMode="auto">
          <a:xfrm>
            <a:off x="1092200" y="5287625"/>
            <a:ext cx="380594" cy="380594"/>
          </a:xfrm>
          <a:custGeom>
            <a:avLst/>
            <a:gdLst>
              <a:gd name="T0" fmla="*/ 43 w 128"/>
              <a:gd name="T1" fmla="*/ 59 h 128"/>
              <a:gd name="T2" fmla="*/ 52 w 128"/>
              <a:gd name="T3" fmla="*/ 50 h 128"/>
              <a:gd name="T4" fmla="*/ 65 w 128"/>
              <a:gd name="T5" fmla="*/ 63 h 128"/>
              <a:gd name="T6" fmla="*/ 68 w 128"/>
              <a:gd name="T7" fmla="*/ 64 h 128"/>
              <a:gd name="T8" fmla="*/ 71 w 128"/>
              <a:gd name="T9" fmla="*/ 63 h 128"/>
              <a:gd name="T10" fmla="*/ 91 w 128"/>
              <a:gd name="T11" fmla="*/ 43 h 128"/>
              <a:gd name="T12" fmla="*/ 91 w 128"/>
              <a:gd name="T13" fmla="*/ 37 h 128"/>
              <a:gd name="T14" fmla="*/ 85 w 128"/>
              <a:gd name="T15" fmla="*/ 37 h 128"/>
              <a:gd name="T16" fmla="*/ 68 w 128"/>
              <a:gd name="T17" fmla="*/ 54 h 128"/>
              <a:gd name="T18" fmla="*/ 55 w 128"/>
              <a:gd name="T19" fmla="*/ 41 h 128"/>
              <a:gd name="T20" fmla="*/ 54 w 128"/>
              <a:gd name="T21" fmla="*/ 40 h 128"/>
              <a:gd name="T22" fmla="*/ 49 w 128"/>
              <a:gd name="T23" fmla="*/ 41 h 128"/>
              <a:gd name="T24" fmla="*/ 37 w 128"/>
              <a:gd name="T25" fmla="*/ 53 h 128"/>
              <a:gd name="T26" fmla="*/ 37 w 128"/>
              <a:gd name="T27" fmla="*/ 59 h 128"/>
              <a:gd name="T28" fmla="*/ 43 w 128"/>
              <a:gd name="T29" fmla="*/ 59 h 128"/>
              <a:gd name="T30" fmla="*/ 124 w 128"/>
              <a:gd name="T31" fmla="*/ 92 h 128"/>
              <a:gd name="T32" fmla="*/ 120 w 128"/>
              <a:gd name="T33" fmla="*/ 92 h 128"/>
              <a:gd name="T34" fmla="*/ 120 w 128"/>
              <a:gd name="T35" fmla="*/ 8 h 128"/>
              <a:gd name="T36" fmla="*/ 124 w 128"/>
              <a:gd name="T37" fmla="*/ 8 h 128"/>
              <a:gd name="T38" fmla="*/ 128 w 128"/>
              <a:gd name="T39" fmla="*/ 4 h 128"/>
              <a:gd name="T40" fmla="*/ 124 w 128"/>
              <a:gd name="T41" fmla="*/ 0 h 128"/>
              <a:gd name="T42" fmla="*/ 4 w 128"/>
              <a:gd name="T43" fmla="*/ 0 h 128"/>
              <a:gd name="T44" fmla="*/ 0 w 128"/>
              <a:gd name="T45" fmla="*/ 4 h 128"/>
              <a:gd name="T46" fmla="*/ 4 w 128"/>
              <a:gd name="T47" fmla="*/ 8 h 128"/>
              <a:gd name="T48" fmla="*/ 8 w 128"/>
              <a:gd name="T49" fmla="*/ 8 h 128"/>
              <a:gd name="T50" fmla="*/ 8 w 128"/>
              <a:gd name="T51" fmla="*/ 92 h 128"/>
              <a:gd name="T52" fmla="*/ 4 w 128"/>
              <a:gd name="T53" fmla="*/ 92 h 128"/>
              <a:gd name="T54" fmla="*/ 0 w 128"/>
              <a:gd name="T55" fmla="*/ 96 h 128"/>
              <a:gd name="T56" fmla="*/ 4 w 128"/>
              <a:gd name="T57" fmla="*/ 100 h 128"/>
              <a:gd name="T58" fmla="*/ 42 w 128"/>
              <a:gd name="T59" fmla="*/ 100 h 128"/>
              <a:gd name="T60" fmla="*/ 21 w 128"/>
              <a:gd name="T61" fmla="*/ 121 h 128"/>
              <a:gd name="T62" fmla="*/ 21 w 128"/>
              <a:gd name="T63" fmla="*/ 126 h 128"/>
              <a:gd name="T64" fmla="*/ 27 w 128"/>
              <a:gd name="T65" fmla="*/ 126 h 128"/>
              <a:gd name="T66" fmla="*/ 54 w 128"/>
              <a:gd name="T67" fmla="*/ 100 h 128"/>
              <a:gd name="T68" fmla="*/ 60 w 128"/>
              <a:gd name="T69" fmla="*/ 100 h 128"/>
              <a:gd name="T70" fmla="*/ 60 w 128"/>
              <a:gd name="T71" fmla="*/ 116 h 128"/>
              <a:gd name="T72" fmla="*/ 64 w 128"/>
              <a:gd name="T73" fmla="*/ 120 h 128"/>
              <a:gd name="T74" fmla="*/ 68 w 128"/>
              <a:gd name="T75" fmla="*/ 116 h 128"/>
              <a:gd name="T76" fmla="*/ 68 w 128"/>
              <a:gd name="T77" fmla="*/ 100 h 128"/>
              <a:gd name="T78" fmla="*/ 74 w 128"/>
              <a:gd name="T79" fmla="*/ 100 h 128"/>
              <a:gd name="T80" fmla="*/ 101 w 128"/>
              <a:gd name="T81" fmla="*/ 126 h 128"/>
              <a:gd name="T82" fmla="*/ 107 w 128"/>
              <a:gd name="T83" fmla="*/ 126 h 128"/>
              <a:gd name="T84" fmla="*/ 107 w 128"/>
              <a:gd name="T85" fmla="*/ 121 h 128"/>
              <a:gd name="T86" fmla="*/ 86 w 128"/>
              <a:gd name="T87" fmla="*/ 100 h 128"/>
              <a:gd name="T88" fmla="*/ 124 w 128"/>
              <a:gd name="T89" fmla="*/ 100 h 128"/>
              <a:gd name="T90" fmla="*/ 128 w 128"/>
              <a:gd name="T91" fmla="*/ 96 h 128"/>
              <a:gd name="T92" fmla="*/ 124 w 128"/>
              <a:gd name="T93" fmla="*/ 92 h 128"/>
              <a:gd name="T94" fmla="*/ 112 w 128"/>
              <a:gd name="T95" fmla="*/ 92 h 128"/>
              <a:gd name="T96" fmla="*/ 76 w 128"/>
              <a:gd name="T97" fmla="*/ 92 h 128"/>
              <a:gd name="T98" fmla="*/ 76 w 128"/>
              <a:gd name="T99" fmla="*/ 92 h 128"/>
              <a:gd name="T100" fmla="*/ 52 w 128"/>
              <a:gd name="T101" fmla="*/ 92 h 128"/>
              <a:gd name="T102" fmla="*/ 52 w 128"/>
              <a:gd name="T103" fmla="*/ 92 h 128"/>
              <a:gd name="T104" fmla="*/ 16 w 128"/>
              <a:gd name="T105" fmla="*/ 92 h 128"/>
              <a:gd name="T106" fmla="*/ 16 w 128"/>
              <a:gd name="T107" fmla="*/ 8 h 128"/>
              <a:gd name="T108" fmla="*/ 112 w 128"/>
              <a:gd name="T109" fmla="*/ 8 h 128"/>
              <a:gd name="T110" fmla="*/ 112 w 128"/>
              <a:gd name="T111"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28">
                <a:moveTo>
                  <a:pt x="43" y="59"/>
                </a:moveTo>
                <a:cubicBezTo>
                  <a:pt x="52" y="50"/>
                  <a:pt x="52" y="50"/>
                  <a:pt x="52" y="50"/>
                </a:cubicBezTo>
                <a:cubicBezTo>
                  <a:pt x="65" y="63"/>
                  <a:pt x="65" y="63"/>
                  <a:pt x="65" y="63"/>
                </a:cubicBezTo>
                <a:cubicBezTo>
                  <a:pt x="66" y="63"/>
                  <a:pt x="67" y="64"/>
                  <a:pt x="68" y="64"/>
                </a:cubicBezTo>
                <a:cubicBezTo>
                  <a:pt x="69" y="64"/>
                  <a:pt x="70" y="63"/>
                  <a:pt x="71" y="63"/>
                </a:cubicBezTo>
                <a:cubicBezTo>
                  <a:pt x="91" y="43"/>
                  <a:pt x="91" y="43"/>
                  <a:pt x="91" y="43"/>
                </a:cubicBezTo>
                <a:cubicBezTo>
                  <a:pt x="92" y="41"/>
                  <a:pt x="92" y="39"/>
                  <a:pt x="91" y="37"/>
                </a:cubicBezTo>
                <a:cubicBezTo>
                  <a:pt x="89" y="35"/>
                  <a:pt x="87" y="35"/>
                  <a:pt x="85" y="37"/>
                </a:cubicBezTo>
                <a:cubicBezTo>
                  <a:pt x="68" y="54"/>
                  <a:pt x="68" y="54"/>
                  <a:pt x="68" y="54"/>
                </a:cubicBezTo>
                <a:cubicBezTo>
                  <a:pt x="55" y="41"/>
                  <a:pt x="55" y="41"/>
                  <a:pt x="55" y="41"/>
                </a:cubicBezTo>
                <a:cubicBezTo>
                  <a:pt x="55" y="41"/>
                  <a:pt x="54" y="40"/>
                  <a:pt x="54" y="40"/>
                </a:cubicBezTo>
                <a:cubicBezTo>
                  <a:pt x="52" y="40"/>
                  <a:pt x="50" y="40"/>
                  <a:pt x="49" y="41"/>
                </a:cubicBezTo>
                <a:cubicBezTo>
                  <a:pt x="37" y="53"/>
                  <a:pt x="37" y="53"/>
                  <a:pt x="37" y="53"/>
                </a:cubicBezTo>
                <a:cubicBezTo>
                  <a:pt x="36" y="54"/>
                  <a:pt x="36" y="57"/>
                  <a:pt x="37" y="59"/>
                </a:cubicBezTo>
                <a:cubicBezTo>
                  <a:pt x="39" y="60"/>
                  <a:pt x="41" y="60"/>
                  <a:pt x="43" y="59"/>
                </a:cubicBezTo>
                <a:close/>
                <a:moveTo>
                  <a:pt x="124" y="92"/>
                </a:moveTo>
                <a:cubicBezTo>
                  <a:pt x="120" y="92"/>
                  <a:pt x="120" y="92"/>
                  <a:pt x="120" y="92"/>
                </a:cubicBezTo>
                <a:cubicBezTo>
                  <a:pt x="120" y="8"/>
                  <a:pt x="120" y="8"/>
                  <a:pt x="120" y="8"/>
                </a:cubicBezTo>
                <a:cubicBezTo>
                  <a:pt x="124" y="8"/>
                  <a:pt x="124" y="8"/>
                  <a:pt x="124" y="8"/>
                </a:cubicBezTo>
                <a:cubicBezTo>
                  <a:pt x="126" y="8"/>
                  <a:pt x="128" y="6"/>
                  <a:pt x="128" y="4"/>
                </a:cubicBezTo>
                <a:cubicBezTo>
                  <a:pt x="128" y="2"/>
                  <a:pt x="126" y="0"/>
                  <a:pt x="124" y="0"/>
                </a:cubicBezTo>
                <a:cubicBezTo>
                  <a:pt x="4" y="0"/>
                  <a:pt x="4" y="0"/>
                  <a:pt x="4" y="0"/>
                </a:cubicBezTo>
                <a:cubicBezTo>
                  <a:pt x="2" y="0"/>
                  <a:pt x="0" y="2"/>
                  <a:pt x="0" y="4"/>
                </a:cubicBezTo>
                <a:cubicBezTo>
                  <a:pt x="0" y="6"/>
                  <a:pt x="2" y="8"/>
                  <a:pt x="4" y="8"/>
                </a:cubicBezTo>
                <a:cubicBezTo>
                  <a:pt x="8" y="8"/>
                  <a:pt x="8" y="8"/>
                  <a:pt x="8" y="8"/>
                </a:cubicBezTo>
                <a:cubicBezTo>
                  <a:pt x="8" y="92"/>
                  <a:pt x="8" y="92"/>
                  <a:pt x="8" y="92"/>
                </a:cubicBezTo>
                <a:cubicBezTo>
                  <a:pt x="4" y="92"/>
                  <a:pt x="4" y="92"/>
                  <a:pt x="4" y="92"/>
                </a:cubicBezTo>
                <a:cubicBezTo>
                  <a:pt x="2" y="92"/>
                  <a:pt x="0" y="93"/>
                  <a:pt x="0" y="96"/>
                </a:cubicBezTo>
                <a:cubicBezTo>
                  <a:pt x="0" y="98"/>
                  <a:pt x="2" y="100"/>
                  <a:pt x="4" y="100"/>
                </a:cubicBezTo>
                <a:cubicBezTo>
                  <a:pt x="42" y="100"/>
                  <a:pt x="42" y="100"/>
                  <a:pt x="42" y="100"/>
                </a:cubicBezTo>
                <a:cubicBezTo>
                  <a:pt x="21" y="121"/>
                  <a:pt x="21" y="121"/>
                  <a:pt x="21" y="121"/>
                </a:cubicBezTo>
                <a:cubicBezTo>
                  <a:pt x="20" y="122"/>
                  <a:pt x="20" y="125"/>
                  <a:pt x="21" y="126"/>
                </a:cubicBezTo>
                <a:cubicBezTo>
                  <a:pt x="23" y="128"/>
                  <a:pt x="25" y="128"/>
                  <a:pt x="27" y="126"/>
                </a:cubicBezTo>
                <a:cubicBezTo>
                  <a:pt x="54" y="100"/>
                  <a:pt x="54" y="100"/>
                  <a:pt x="54" y="100"/>
                </a:cubicBezTo>
                <a:cubicBezTo>
                  <a:pt x="60" y="100"/>
                  <a:pt x="60" y="100"/>
                  <a:pt x="60" y="100"/>
                </a:cubicBezTo>
                <a:cubicBezTo>
                  <a:pt x="60" y="116"/>
                  <a:pt x="60" y="116"/>
                  <a:pt x="60" y="116"/>
                </a:cubicBezTo>
                <a:cubicBezTo>
                  <a:pt x="60" y="118"/>
                  <a:pt x="62" y="120"/>
                  <a:pt x="64" y="120"/>
                </a:cubicBezTo>
                <a:cubicBezTo>
                  <a:pt x="66" y="120"/>
                  <a:pt x="68" y="118"/>
                  <a:pt x="68" y="116"/>
                </a:cubicBezTo>
                <a:cubicBezTo>
                  <a:pt x="68" y="100"/>
                  <a:pt x="68" y="100"/>
                  <a:pt x="68" y="100"/>
                </a:cubicBezTo>
                <a:cubicBezTo>
                  <a:pt x="74" y="100"/>
                  <a:pt x="74" y="100"/>
                  <a:pt x="74" y="100"/>
                </a:cubicBezTo>
                <a:cubicBezTo>
                  <a:pt x="101" y="126"/>
                  <a:pt x="101" y="126"/>
                  <a:pt x="101" y="126"/>
                </a:cubicBezTo>
                <a:cubicBezTo>
                  <a:pt x="103" y="128"/>
                  <a:pt x="105" y="128"/>
                  <a:pt x="107" y="126"/>
                </a:cubicBezTo>
                <a:cubicBezTo>
                  <a:pt x="108" y="125"/>
                  <a:pt x="108" y="122"/>
                  <a:pt x="107" y="121"/>
                </a:cubicBezTo>
                <a:cubicBezTo>
                  <a:pt x="86" y="100"/>
                  <a:pt x="86" y="100"/>
                  <a:pt x="86" y="100"/>
                </a:cubicBezTo>
                <a:cubicBezTo>
                  <a:pt x="124" y="100"/>
                  <a:pt x="124" y="100"/>
                  <a:pt x="124" y="100"/>
                </a:cubicBezTo>
                <a:cubicBezTo>
                  <a:pt x="126" y="100"/>
                  <a:pt x="128" y="98"/>
                  <a:pt x="128" y="96"/>
                </a:cubicBezTo>
                <a:cubicBezTo>
                  <a:pt x="128" y="93"/>
                  <a:pt x="126" y="92"/>
                  <a:pt x="124" y="92"/>
                </a:cubicBezTo>
                <a:close/>
                <a:moveTo>
                  <a:pt x="112" y="92"/>
                </a:moveTo>
                <a:cubicBezTo>
                  <a:pt x="76" y="92"/>
                  <a:pt x="76" y="92"/>
                  <a:pt x="76" y="92"/>
                </a:cubicBezTo>
                <a:cubicBezTo>
                  <a:pt x="76" y="92"/>
                  <a:pt x="76" y="92"/>
                  <a:pt x="76" y="92"/>
                </a:cubicBezTo>
                <a:cubicBezTo>
                  <a:pt x="52" y="92"/>
                  <a:pt x="52" y="92"/>
                  <a:pt x="52" y="92"/>
                </a:cubicBezTo>
                <a:cubicBezTo>
                  <a:pt x="52" y="92"/>
                  <a:pt x="52" y="92"/>
                  <a:pt x="52" y="92"/>
                </a:cubicBezTo>
                <a:cubicBezTo>
                  <a:pt x="16" y="92"/>
                  <a:pt x="16" y="92"/>
                  <a:pt x="16" y="92"/>
                </a:cubicBezTo>
                <a:cubicBezTo>
                  <a:pt x="16" y="8"/>
                  <a:pt x="16" y="8"/>
                  <a:pt x="16" y="8"/>
                </a:cubicBezTo>
                <a:cubicBezTo>
                  <a:pt x="112" y="8"/>
                  <a:pt x="112" y="8"/>
                  <a:pt x="112" y="8"/>
                </a:cubicBezTo>
                <a:lnTo>
                  <a:pt x="112" y="92"/>
                </a:lnTo>
                <a:close/>
              </a:path>
            </a:pathLst>
          </a:custGeom>
          <a:gradFill flip="none" rotWithShape="1">
            <a:gsLst>
              <a:gs pos="0">
                <a:srgbClr val="9096AE"/>
              </a:gs>
              <a:gs pos="100000">
                <a:srgbClr val="F1F1F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cxnSp>
        <p:nvCxnSpPr>
          <p:cNvPr id="35" name="直接连接符 34"/>
          <p:cNvCxnSpPr/>
          <p:nvPr/>
        </p:nvCxnSpPr>
        <p:spPr>
          <a:xfrm>
            <a:off x="1638300" y="5287625"/>
            <a:ext cx="0" cy="38059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613355" y="353202"/>
            <a:ext cx="4965290" cy="783163"/>
            <a:chOff x="3613355" y="353202"/>
            <a:chExt cx="4965290" cy="783163"/>
          </a:xfrm>
        </p:grpSpPr>
        <p:sp>
          <p:nvSpPr>
            <p:cNvPr id="37" name="文本框 36"/>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38" name="直接连接符 37"/>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1000" fill="hold"/>
                                            <p:tgtEl>
                                              <p:spTgt spid="34"/>
                                            </p:tgtEl>
                                            <p:attrNameLst>
                                              <p:attrName>ppt_x</p:attrName>
                                            </p:attrNameLst>
                                          </p:cBhvr>
                                          <p:tavLst>
                                            <p:tav tm="0">
                                              <p:val>
                                                <p:strVal val="#ppt_x"/>
                                              </p:val>
                                            </p:tav>
                                            <p:tav tm="100000">
                                              <p:val>
                                                <p:strVal val="#ppt_x"/>
                                              </p:val>
                                            </p:tav>
                                          </p:tavLst>
                                        </p:anim>
                                        <p:anim calcmode="lin" valueType="num">
                                          <p:cBhvr additive="base">
                                            <p:cTn id="15" dur="1000" fill="hold"/>
                                            <p:tgtEl>
                                              <p:spTgt spid="34"/>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 presetClass="entr" presetSubtype="2" fill="hold" grpId="0" nodeType="afterEffect" p14:presetBounceEnd="54000">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14:bounceEnd="54000">
                                          <p:cBhvr additive="base">
                                            <p:cTn id="23" dur="1000" fill="hold"/>
                                            <p:tgtEl>
                                              <p:spTgt spid="33"/>
                                            </p:tgtEl>
                                            <p:attrNameLst>
                                              <p:attrName>ppt_x</p:attrName>
                                            </p:attrNameLst>
                                          </p:cBhvr>
                                          <p:tavLst>
                                            <p:tav tm="0">
                                              <p:val>
                                                <p:strVal val="1+#ppt_w/2"/>
                                              </p:val>
                                            </p:tav>
                                            <p:tav tm="100000">
                                              <p:val>
                                                <p:strVal val="#ppt_x"/>
                                              </p:val>
                                            </p:tav>
                                          </p:tavLst>
                                        </p:anim>
                                        <p:anim calcmode="lin" valueType="num" p14:bounceEnd="54000">
                                          <p:cBhvr additive="base">
                                            <p:cTn id="24"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1000" fill="hold"/>
                                            <p:tgtEl>
                                              <p:spTgt spid="34"/>
                                            </p:tgtEl>
                                            <p:attrNameLst>
                                              <p:attrName>ppt_x</p:attrName>
                                            </p:attrNameLst>
                                          </p:cBhvr>
                                          <p:tavLst>
                                            <p:tav tm="0">
                                              <p:val>
                                                <p:strVal val="#ppt_x"/>
                                              </p:val>
                                            </p:tav>
                                            <p:tav tm="100000">
                                              <p:val>
                                                <p:strVal val="#ppt_x"/>
                                              </p:val>
                                            </p:tav>
                                          </p:tavLst>
                                        </p:anim>
                                        <p:anim calcmode="lin" valueType="num">
                                          <p:cBhvr additive="base">
                                            <p:cTn id="15" dur="1000" fill="hold"/>
                                            <p:tgtEl>
                                              <p:spTgt spid="34"/>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1000" fill="hold"/>
                                            <p:tgtEl>
                                              <p:spTgt spid="33"/>
                                            </p:tgtEl>
                                            <p:attrNameLst>
                                              <p:attrName>ppt_x</p:attrName>
                                            </p:attrNameLst>
                                          </p:cBhvr>
                                          <p:tavLst>
                                            <p:tav tm="0">
                                              <p:val>
                                                <p:strVal val="1+#ppt_w/2"/>
                                              </p:val>
                                            </p:tav>
                                            <p:tav tm="100000">
                                              <p:val>
                                                <p:strVal val="#ppt_x"/>
                                              </p:val>
                                            </p:tav>
                                          </p:tavLst>
                                        </p:anim>
                                        <p:anim calcmode="lin" valueType="num">
                                          <p:cBhvr additive="base">
                                            <p:cTn id="24"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5550" y="1800606"/>
            <a:ext cx="1200150" cy="1200150"/>
          </a:xfrm>
          <a:prstGeom prst="rect">
            <a:avLst/>
          </a:prstGeom>
          <a:blipFill dpi="0" rotWithShape="1">
            <a:blip r:embed="rId1"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95700" y="1800606"/>
            <a:ext cx="1200150" cy="1200150"/>
          </a:xfrm>
          <a:prstGeom prst="rect">
            <a:avLst/>
          </a:prstGeom>
          <a:blipFill dpi="0" rotWithShape="1">
            <a:blip r:embed="rId2"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895850" y="1800606"/>
            <a:ext cx="1200150" cy="1200150"/>
          </a:xfrm>
          <a:prstGeom prst="rect">
            <a:avLst/>
          </a:prstGeom>
          <a:blipFill dpi="0" rotWithShape="1">
            <a:blip r:embed="rId1"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6000" y="1800606"/>
            <a:ext cx="1200150" cy="1200150"/>
          </a:xfrm>
          <a:prstGeom prst="rect">
            <a:avLst/>
          </a:prstGeom>
          <a:blipFill dpi="0" rotWithShape="1">
            <a:blip r:embed="rId3"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296150" y="1800606"/>
            <a:ext cx="1200150" cy="1200150"/>
          </a:xfrm>
          <a:prstGeom prst="rect">
            <a:avLst/>
          </a:prstGeom>
          <a:blipFill dpi="0" rotWithShape="1">
            <a:blip r:embed="rId4"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6300" y="1800606"/>
            <a:ext cx="1200150" cy="1200150"/>
          </a:xfrm>
          <a:prstGeom prst="rect">
            <a:avLst/>
          </a:prstGeom>
          <a:blipFill dpi="0" rotWithShape="1">
            <a:blip r:embed="rId5"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495550" y="2998470"/>
            <a:ext cx="1200150" cy="1200150"/>
          </a:xfrm>
          <a:prstGeom prst="rect">
            <a:avLst/>
          </a:prstGeom>
          <a:blipFill dpi="0" rotWithShape="1">
            <a:blip r:embed="rId6"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95700" y="2998470"/>
            <a:ext cx="1200150" cy="1200150"/>
          </a:xfrm>
          <a:prstGeom prst="rect">
            <a:avLst/>
          </a:prstGeom>
          <a:blipFill dpi="0" rotWithShape="1">
            <a:blip r:embed="rId7"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895850" y="2998470"/>
            <a:ext cx="1200150" cy="1200150"/>
          </a:xfrm>
          <a:prstGeom prst="rect">
            <a:avLst/>
          </a:prstGeom>
          <a:blipFill dpi="0" rotWithShape="1">
            <a:blip r:embed="rId8"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96000" y="2998470"/>
            <a:ext cx="1200150" cy="1200150"/>
          </a:xfrm>
          <a:prstGeom prst="rect">
            <a:avLst/>
          </a:prstGeom>
          <a:blipFill dpi="0" rotWithShape="1">
            <a:blip r:embed="rId9"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96150" y="2998470"/>
            <a:ext cx="1200150" cy="1200150"/>
          </a:xfrm>
          <a:prstGeom prst="rect">
            <a:avLst/>
          </a:prstGeom>
          <a:blipFill dpi="0" rotWithShape="1">
            <a:blip r:embed="rId10"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496300" y="2998470"/>
            <a:ext cx="1200150" cy="1200150"/>
          </a:xfrm>
          <a:prstGeom prst="rect">
            <a:avLst/>
          </a:prstGeom>
          <a:blipFill dpi="0" rotWithShape="1">
            <a:blip r:embed="rId11"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95550" y="4196334"/>
            <a:ext cx="1200150" cy="1200150"/>
          </a:xfrm>
          <a:prstGeom prst="rect">
            <a:avLst/>
          </a:prstGeom>
          <a:blipFill dpi="0" rotWithShape="1">
            <a:blip r:embed="rId12"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695700" y="4196334"/>
            <a:ext cx="1200150" cy="1200150"/>
          </a:xfrm>
          <a:prstGeom prst="rect">
            <a:avLst/>
          </a:prstGeom>
          <a:blipFill dpi="0" rotWithShape="1">
            <a:blip r:embed="rId13"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895850" y="4196334"/>
            <a:ext cx="1200150" cy="1200150"/>
          </a:xfrm>
          <a:prstGeom prst="rect">
            <a:avLst/>
          </a:prstGeom>
          <a:blipFill dpi="0" rotWithShape="1">
            <a:blip r:embed="rId14"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96000" y="4196334"/>
            <a:ext cx="1200150" cy="1200150"/>
          </a:xfrm>
          <a:prstGeom prst="rect">
            <a:avLst/>
          </a:prstGeom>
          <a:blipFill dpi="0" rotWithShape="1">
            <a:blip r:embed="rId15"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296150" y="4196334"/>
            <a:ext cx="1200150" cy="1200150"/>
          </a:xfrm>
          <a:prstGeom prst="rect">
            <a:avLst/>
          </a:prstGeom>
          <a:blipFill dpi="0" rotWithShape="1">
            <a:blip r:embed="rId16"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496300" y="4196334"/>
            <a:ext cx="1200150" cy="1200150"/>
          </a:xfrm>
          <a:prstGeom prst="rect">
            <a:avLst/>
          </a:prstGeom>
          <a:blipFill dpi="0" rotWithShape="1">
            <a:blip r:embed="rId17" cstate="email">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34384" y="2286000"/>
            <a:ext cx="4523232" cy="2625090"/>
            <a:chOff x="3834384" y="2286000"/>
            <a:chExt cx="4523232" cy="2625090"/>
          </a:xfrm>
        </p:grpSpPr>
        <p:sp>
          <p:nvSpPr>
            <p:cNvPr id="21" name="圆角矩形 35"/>
            <p:cNvSpPr/>
            <p:nvPr/>
          </p:nvSpPr>
          <p:spPr>
            <a:xfrm>
              <a:off x="3834384" y="2286000"/>
              <a:ext cx="4523232" cy="2625090"/>
            </a:xfrm>
            <a:prstGeom prst="roundRect">
              <a:avLst>
                <a:gd name="adj" fmla="val 308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90962" y="2380922"/>
              <a:ext cx="4410076" cy="2143834"/>
            </a:xfrm>
            <a:prstGeom prst="rect">
              <a:avLst/>
            </a:prstGeom>
            <a:blipFill>
              <a:blip r:embed="rId18"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933444" y="4605009"/>
              <a:ext cx="205740" cy="205740"/>
              <a:chOff x="3933444" y="4524756"/>
              <a:chExt cx="205740" cy="205740"/>
            </a:xfrm>
          </p:grpSpPr>
          <p:sp>
            <p:nvSpPr>
              <p:cNvPr id="25" name="椭圆 24"/>
              <p:cNvSpPr/>
              <p:nvPr/>
            </p:nvSpPr>
            <p:spPr>
              <a:xfrm>
                <a:off x="3933444" y="4524756"/>
                <a:ext cx="205740" cy="205740"/>
              </a:xfrm>
              <a:prstGeom prst="ellipse">
                <a:avLst/>
              </a:prstGeom>
              <a:gradFill>
                <a:gsLst>
                  <a:gs pos="0">
                    <a:schemeClr val="accent1">
                      <a:lumMod val="5000"/>
                      <a:lumOff val="95000"/>
                    </a:schemeClr>
                  </a:gs>
                  <a:gs pos="100000">
                    <a:schemeClr val="tx1">
                      <a:lumMod val="85000"/>
                    </a:schemeClr>
                  </a:gs>
                </a:gsLst>
                <a:lin ang="5400000" scaled="1"/>
              </a:gradFill>
              <a:ln w="317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4002597" y="4590132"/>
                <a:ext cx="86986" cy="74988"/>
              </a:xfrm>
              <a:prstGeom prst="triangle">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4112319" y="4523766"/>
              <a:ext cx="1620957" cy="333168"/>
            </a:xfrm>
            <a:prstGeom prst="rect">
              <a:avLst/>
            </a:prstGeom>
            <a:noFill/>
          </p:spPr>
          <p:txBody>
            <a:bodyPr wrap="none" rtlCol="0">
              <a:spAutoFit/>
            </a:bodyPr>
            <a:lstStyle/>
            <a:p>
              <a:pPr>
                <a:lnSpc>
                  <a:spcPct val="120000"/>
                </a:lnSpc>
              </a:pPr>
              <a:r>
                <a:rPr lang="zh-CN" altLang="en-US" sz="1400" dirty="0">
                  <a:solidFill>
                    <a:schemeClr val="bg1"/>
                  </a:solidFill>
                  <a:latin typeface="迷你简准圆" panose="03000509000000000000" pitchFamily="65" charset="-122"/>
                  <a:ea typeface="迷你简准圆" panose="03000509000000000000" pitchFamily="65" charset="-122"/>
                </a:rPr>
                <a:t>此处添加文字内容</a:t>
              </a:r>
              <a:endParaRPr lang="en-US" altLang="zh-CN" sz="1400" dirty="0">
                <a:solidFill>
                  <a:schemeClr val="bg1"/>
                </a:solidFill>
                <a:latin typeface="迷你简准圆" panose="03000509000000000000" pitchFamily="65" charset="-122"/>
                <a:ea typeface="迷你简准圆" panose="03000509000000000000" pitchFamily="65" charset="-122"/>
              </a:endParaRPr>
            </a:p>
          </p:txBody>
        </p:sp>
      </p:grpSp>
      <p:grpSp>
        <p:nvGrpSpPr>
          <p:cNvPr id="27" name="组合 26"/>
          <p:cNvGrpSpPr/>
          <p:nvPr/>
        </p:nvGrpSpPr>
        <p:grpSpPr>
          <a:xfrm>
            <a:off x="3613355" y="353202"/>
            <a:ext cx="4965290" cy="783163"/>
            <a:chOff x="3613355" y="353202"/>
            <a:chExt cx="4965290" cy="783163"/>
          </a:xfrm>
        </p:grpSpPr>
        <p:sp>
          <p:nvSpPr>
            <p:cNvPr id="28" name="文本框 27"/>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29" name="直接连接符 28"/>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17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grpId="0" nodeType="withEffect">
                                  <p:stCondLst>
                                    <p:cond delay="34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17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par>
                                <p:cTn id="29" presetID="10" presetClass="entr" presetSubtype="0" fill="hold" grpId="0" nodeType="withEffect">
                                  <p:stCondLst>
                                    <p:cond delay="28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par>
                                <p:cTn id="32" presetID="10" presetClass="entr" presetSubtype="0" fill="hold" grpId="0" nodeType="withEffect">
                                  <p:stCondLst>
                                    <p:cond delay="21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par>
                                <p:cTn id="35" presetID="10" presetClass="entr" presetSubtype="0" fill="hold" grpId="0" nodeType="withEffect">
                                  <p:stCondLst>
                                    <p:cond delay="17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par>
                                <p:cTn id="38" presetID="10" presetClass="entr" presetSubtype="0" fill="hold" grpId="0" nodeType="withEffect">
                                  <p:stCondLst>
                                    <p:cond delay="38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childTnLst>
                                </p:cTn>
                              </p:par>
                              <p:par>
                                <p:cTn id="44" presetID="10" presetClass="entr" presetSubtype="0" fill="hold" grpId="0" nodeType="withEffect">
                                  <p:stCondLst>
                                    <p:cond delay="400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par>
                                <p:cTn id="50" presetID="10" presetClass="entr" presetSubtype="0" fill="hold" grpId="0" nodeType="withEffect">
                                  <p:stCondLst>
                                    <p:cond delay="22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childTnLst>
                                </p:cTn>
                              </p:par>
                              <p:par>
                                <p:cTn id="53" presetID="10" presetClass="entr" presetSubtype="0" fill="hold" grpId="0" nodeType="withEffect">
                                  <p:stCondLst>
                                    <p:cond delay="11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childTnLst>
                                </p:cTn>
                              </p:par>
                              <p:par>
                                <p:cTn id="56" presetID="10" presetClass="entr" presetSubtype="0" fill="hold" grpId="0" nodeType="withEffect">
                                  <p:stCondLst>
                                    <p:cond delay="330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childTnLst>
                                </p:cTn>
                              </p:par>
                            </p:childTnLst>
                          </p:cTn>
                        </p:par>
                        <p:par>
                          <p:cTn id="59" fill="hold">
                            <p:stCondLst>
                              <p:cond delay="1000"/>
                            </p:stCondLst>
                            <p:childTnLst>
                              <p:par>
                                <p:cTn id="60" presetID="53" presetClass="entr" presetSubtype="16"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0" y="-381000"/>
            <a:ext cx="12192000" cy="7620000"/>
          </a:xfrm>
          <a:prstGeom prst="rect">
            <a:avLst/>
          </a:prstGeom>
        </p:spPr>
      </p:pic>
      <p:sp>
        <p:nvSpPr>
          <p:cNvPr id="4" name="文本框 3"/>
          <p:cNvSpPr txBox="1"/>
          <p:nvPr/>
        </p:nvSpPr>
        <p:spPr>
          <a:xfrm>
            <a:off x="5327820" y="2321004"/>
            <a:ext cx="1040670" cy="1015663"/>
          </a:xfrm>
          <a:prstGeom prst="rect">
            <a:avLst/>
          </a:prstGeom>
          <a:noFill/>
        </p:spPr>
        <p:txBody>
          <a:bodyPr wrap="none" rtlCol="0">
            <a:spAutoFit/>
          </a:bodyPr>
          <a:lstStyle/>
          <a:p>
            <a:pPr algn="ctr"/>
            <a:r>
              <a:rPr lang="en-US" altLang="zh-CN" sz="6000" b="1" dirty="0">
                <a:solidFill>
                  <a:schemeClr val="bg1"/>
                </a:solidFill>
                <a:latin typeface="+mj-lt"/>
                <a:ea typeface="+mj-ea"/>
              </a:rPr>
              <a:t>01</a:t>
            </a:r>
            <a:endParaRPr lang="zh-CN" altLang="en-US" sz="6000" b="1" dirty="0">
              <a:solidFill>
                <a:schemeClr val="bg1"/>
              </a:solidFill>
              <a:latin typeface="+mj-lt"/>
              <a:ea typeface="+mj-ea"/>
            </a:endParaRPr>
          </a:p>
        </p:txBody>
      </p:sp>
      <p:sp>
        <p:nvSpPr>
          <p:cNvPr id="5" name="文本框 4"/>
          <p:cNvSpPr txBox="1"/>
          <p:nvPr/>
        </p:nvSpPr>
        <p:spPr>
          <a:xfrm>
            <a:off x="5045514" y="3311604"/>
            <a:ext cx="1605280" cy="953135"/>
          </a:xfrm>
          <a:prstGeom prst="rect">
            <a:avLst/>
          </a:prstGeom>
          <a:noFill/>
        </p:spPr>
        <p:txBody>
          <a:bodyPr wrap="none" rtlCol="0">
            <a:spAutoFit/>
          </a:bodyPr>
          <a:lstStyle/>
          <a:p>
            <a:pPr algn="ctr"/>
            <a:r>
              <a:rPr lang="zh-CN" altLang="en-US" sz="2800" dirty="0">
                <a:solidFill>
                  <a:prstClr val="white"/>
                </a:solidFill>
                <a:latin typeface="+mj-ea"/>
                <a:ea typeface="+mj-ea"/>
              </a:rPr>
              <a:t>英雄联盟</a:t>
            </a:r>
            <a:endParaRPr lang="zh-CN" altLang="en-US" sz="2800" dirty="0">
              <a:solidFill>
                <a:prstClr val="white"/>
              </a:solidFill>
              <a:latin typeface="+mj-ea"/>
              <a:ea typeface="+mj-ea"/>
            </a:endParaRPr>
          </a:p>
          <a:p>
            <a:pPr algn="ctr"/>
            <a:r>
              <a:rPr lang="zh-CN" altLang="en-US" sz="2800" dirty="0">
                <a:solidFill>
                  <a:prstClr val="white"/>
                </a:solidFill>
                <a:latin typeface="+mj-ea"/>
                <a:ea typeface="+mj-ea"/>
              </a:rPr>
              <a:t>地图</a:t>
            </a:r>
            <a:endParaRPr lang="zh-CN" altLang="en-US" sz="2800" dirty="0">
              <a:solidFill>
                <a:prstClr val="white"/>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0" y="-381000"/>
            <a:ext cx="12192000" cy="7620000"/>
          </a:xfrm>
          <a:prstGeom prst="rect">
            <a:avLst/>
          </a:prstGeom>
        </p:spPr>
      </p:pic>
      <p:sp>
        <p:nvSpPr>
          <p:cNvPr id="4" name="文本框 3"/>
          <p:cNvSpPr txBox="1"/>
          <p:nvPr/>
        </p:nvSpPr>
        <p:spPr>
          <a:xfrm>
            <a:off x="5327820" y="2321004"/>
            <a:ext cx="1040670" cy="1015663"/>
          </a:xfrm>
          <a:prstGeom prst="rect">
            <a:avLst/>
          </a:prstGeom>
          <a:noFill/>
        </p:spPr>
        <p:txBody>
          <a:bodyPr wrap="none" rtlCol="0">
            <a:spAutoFit/>
          </a:bodyPr>
          <a:lstStyle/>
          <a:p>
            <a:pPr algn="ctr"/>
            <a:r>
              <a:rPr lang="en-US" altLang="zh-CN" sz="6000" b="1" dirty="0">
                <a:solidFill>
                  <a:schemeClr val="bg1"/>
                </a:solidFill>
                <a:latin typeface="+mj-lt"/>
                <a:ea typeface="+mj-ea"/>
              </a:rPr>
              <a:t>04</a:t>
            </a:r>
            <a:endParaRPr lang="zh-CN" altLang="en-US" sz="6000" b="1" dirty="0">
              <a:solidFill>
                <a:schemeClr val="bg1"/>
              </a:solidFill>
              <a:latin typeface="+mj-lt"/>
              <a:ea typeface="+mj-ea"/>
            </a:endParaRPr>
          </a:p>
        </p:txBody>
      </p:sp>
      <p:sp>
        <p:nvSpPr>
          <p:cNvPr id="5" name="文本框 4"/>
          <p:cNvSpPr txBox="1"/>
          <p:nvPr/>
        </p:nvSpPr>
        <p:spPr>
          <a:xfrm>
            <a:off x="5045514" y="3311604"/>
            <a:ext cx="1605280" cy="521970"/>
          </a:xfrm>
          <a:prstGeom prst="rect">
            <a:avLst/>
          </a:prstGeom>
          <a:noFill/>
        </p:spPr>
        <p:txBody>
          <a:bodyPr wrap="none" rtlCol="0">
            <a:spAutoFit/>
          </a:bodyPr>
          <a:lstStyle/>
          <a:p>
            <a:pPr algn="ctr"/>
            <a:r>
              <a:rPr lang="zh-CN" altLang="en-US" sz="2800" dirty="0">
                <a:solidFill>
                  <a:prstClr val="white"/>
                </a:solidFill>
                <a:latin typeface="+mj-ea"/>
                <a:ea typeface="+mj-ea"/>
              </a:rPr>
              <a:t>天赋整合</a:t>
            </a:r>
            <a:endParaRPr lang="zh-CN" altLang="en-US" sz="2800" dirty="0">
              <a:solidFill>
                <a:prstClr val="white"/>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0" y="-381000"/>
            <a:ext cx="12192000" cy="7620000"/>
          </a:xfrm>
          <a:prstGeom prst="rect">
            <a:avLst/>
          </a:prstGeom>
        </p:spPr>
      </p:pic>
      <p:sp>
        <p:nvSpPr>
          <p:cNvPr id="4" name="文本框 3"/>
          <p:cNvSpPr txBox="1"/>
          <p:nvPr/>
        </p:nvSpPr>
        <p:spPr>
          <a:xfrm>
            <a:off x="5333170" y="2321004"/>
            <a:ext cx="1029970" cy="1014730"/>
          </a:xfrm>
          <a:prstGeom prst="rect">
            <a:avLst/>
          </a:prstGeom>
          <a:noFill/>
        </p:spPr>
        <p:txBody>
          <a:bodyPr wrap="none" rtlCol="0">
            <a:spAutoFit/>
          </a:bodyPr>
          <a:lstStyle/>
          <a:p>
            <a:pPr algn="ctr"/>
            <a:r>
              <a:rPr lang="en-US" altLang="zh-CN" sz="6000" b="1" dirty="0">
                <a:solidFill>
                  <a:schemeClr val="bg1"/>
                </a:solidFill>
                <a:latin typeface="+mj-lt"/>
                <a:ea typeface="+mj-ea"/>
              </a:rPr>
              <a:t>05</a:t>
            </a:r>
            <a:endParaRPr lang="zh-CN" altLang="en-US" sz="6000" b="1" dirty="0">
              <a:solidFill>
                <a:schemeClr val="bg1"/>
              </a:solidFill>
              <a:latin typeface="+mj-lt"/>
              <a:ea typeface="+mj-ea"/>
            </a:endParaRPr>
          </a:p>
        </p:txBody>
      </p:sp>
      <p:sp>
        <p:nvSpPr>
          <p:cNvPr id="5" name="文本框 4"/>
          <p:cNvSpPr txBox="1"/>
          <p:nvPr/>
        </p:nvSpPr>
        <p:spPr>
          <a:xfrm>
            <a:off x="5045514" y="3311604"/>
            <a:ext cx="1605280" cy="521970"/>
          </a:xfrm>
          <a:prstGeom prst="rect">
            <a:avLst/>
          </a:prstGeom>
          <a:noFill/>
        </p:spPr>
        <p:txBody>
          <a:bodyPr wrap="none" rtlCol="0">
            <a:spAutoFit/>
          </a:bodyPr>
          <a:lstStyle/>
          <a:p>
            <a:pPr algn="ctr"/>
            <a:r>
              <a:rPr lang="zh-CN" altLang="en-US" sz="2800" dirty="0">
                <a:solidFill>
                  <a:prstClr val="white"/>
                </a:solidFill>
                <a:latin typeface="+mj-ea"/>
                <a:ea typeface="+mj-ea"/>
              </a:rPr>
              <a:t>装备合集</a:t>
            </a:r>
            <a:endParaRPr lang="zh-CN" altLang="en-US" sz="2800" dirty="0">
              <a:solidFill>
                <a:prstClr val="white"/>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15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SpPr/>
          <p:nvPr/>
        </p:nvSpPr>
        <p:spPr>
          <a:xfrm>
            <a:off x="3928381" y="2315990"/>
            <a:ext cx="1269488" cy="12030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2439" y="606"/>
                  <a:pt x="19639" y="7806"/>
                  <a:pt x="21600" y="21600"/>
                </a:cubicBezTo>
              </a:path>
            </a:pathLst>
          </a:custGeom>
          <a:ln w="3175">
            <a:solidFill>
              <a:schemeClr val="bg1">
                <a:alpha val="31000"/>
              </a:schemeClr>
            </a:solidFill>
            <a:miter lim="400000"/>
            <a:headEnd type="triangle"/>
            <a:tailEnd type="oval"/>
          </a:ln>
        </p:spPr>
        <p:txBody>
          <a:bodyPr/>
          <a:lstStyle/>
          <a:p>
            <a:pPr lvl="0"/>
          </a:p>
        </p:txBody>
      </p:sp>
      <p:sp>
        <p:nvSpPr>
          <p:cNvPr id="3" name="Shape 4159"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SpPr/>
          <p:nvPr/>
        </p:nvSpPr>
        <p:spPr>
          <a:xfrm>
            <a:off x="7013898" y="2315990"/>
            <a:ext cx="1269488" cy="12030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161" y="606"/>
                  <a:pt x="1961" y="7806"/>
                  <a:pt x="0" y="21600"/>
                </a:cubicBezTo>
              </a:path>
            </a:pathLst>
          </a:custGeom>
          <a:ln w="3175">
            <a:solidFill>
              <a:schemeClr val="bg1">
                <a:alpha val="31000"/>
              </a:schemeClr>
            </a:solidFill>
            <a:miter lim="400000"/>
            <a:headEnd type="triangle"/>
            <a:tailEnd type="oval"/>
          </a:ln>
        </p:spPr>
        <p:txBody>
          <a:bodyPr/>
          <a:lstStyle/>
          <a:p>
            <a:pPr lvl="0"/>
          </a:p>
        </p:txBody>
      </p:sp>
      <p:sp>
        <p:nvSpPr>
          <p:cNvPr id="4" name="Shape 415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SpPr/>
          <p:nvPr/>
        </p:nvSpPr>
        <p:spPr>
          <a:xfrm flipV="1">
            <a:off x="3928381" y="3520134"/>
            <a:ext cx="1269488" cy="12030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2439" y="606"/>
                  <a:pt x="19639" y="7806"/>
                  <a:pt x="21600" y="21600"/>
                </a:cubicBezTo>
              </a:path>
            </a:pathLst>
          </a:custGeom>
          <a:ln w="3175">
            <a:solidFill>
              <a:schemeClr val="bg1">
                <a:alpha val="31000"/>
              </a:schemeClr>
            </a:solidFill>
            <a:miter lim="400000"/>
            <a:headEnd type="triangle"/>
            <a:tailEnd type="oval"/>
          </a:ln>
        </p:spPr>
        <p:txBody>
          <a:bodyPr/>
          <a:lstStyle/>
          <a:p>
            <a:pPr lvl="0"/>
          </a:p>
        </p:txBody>
      </p:sp>
      <p:sp>
        <p:nvSpPr>
          <p:cNvPr id="5" name="Shape 4159"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SpPr/>
          <p:nvPr/>
        </p:nvSpPr>
        <p:spPr>
          <a:xfrm flipV="1">
            <a:off x="7013898" y="3520178"/>
            <a:ext cx="1269488" cy="12030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161" y="606"/>
                  <a:pt x="1961" y="7806"/>
                  <a:pt x="0" y="21600"/>
                </a:cubicBezTo>
              </a:path>
            </a:pathLst>
          </a:custGeom>
          <a:ln w="3175">
            <a:solidFill>
              <a:schemeClr val="bg1">
                <a:alpha val="31000"/>
              </a:schemeClr>
            </a:solidFill>
            <a:miter lim="400000"/>
            <a:headEnd type="triangle"/>
            <a:tailEnd type="oval"/>
          </a:ln>
        </p:spPr>
        <p:txBody>
          <a:bodyPr/>
          <a:lstStyle/>
          <a:p>
            <a:pPr lvl="0"/>
          </a:p>
        </p:txBody>
      </p:sp>
      <p:grpSp>
        <p:nvGrpSpPr>
          <p:cNvPr id="6" name="组合 5"/>
          <p:cNvGrpSpPr/>
          <p:nvPr/>
        </p:nvGrpSpPr>
        <p:grpSpPr>
          <a:xfrm>
            <a:off x="1369349" y="1942648"/>
            <a:ext cx="2471461" cy="909959"/>
            <a:chOff x="1369349" y="1942648"/>
            <a:chExt cx="2471461" cy="909959"/>
          </a:xfrm>
        </p:grpSpPr>
        <p:sp>
          <p:nvSpPr>
            <p:cNvPr id="7" name="Rectangle 3"/>
            <p:cNvSpPr txBox="1">
              <a:spLocks noChangeArrowheads="1"/>
            </p:cNvSpPr>
            <p:nvPr/>
          </p:nvSpPr>
          <p:spPr bwMode="auto">
            <a:xfrm>
              <a:off x="1586207" y="2326309"/>
              <a:ext cx="2147911" cy="5262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pPr algn="r"/>
              <a:r>
                <a:rPr lang="zh-CN" altLang="en-US" dirty="0">
                  <a:solidFill>
                    <a:schemeClr val="bg1"/>
                  </a:solidFill>
                </a:rPr>
                <a:t>您的内容打在这里，或者通过复制您的文本后，在此框中选择粘贴，并选择只保留文字</a:t>
              </a:r>
              <a:endParaRPr lang="zh-CN" altLang="en-US" dirty="0">
                <a:solidFill>
                  <a:schemeClr val="bg1"/>
                </a:solidFill>
              </a:endParaRPr>
            </a:p>
          </p:txBody>
        </p:sp>
        <p:sp>
          <p:nvSpPr>
            <p:cNvPr id="8" name="TextBox 13"/>
            <p:cNvSpPr txBox="1"/>
            <p:nvPr/>
          </p:nvSpPr>
          <p:spPr>
            <a:xfrm>
              <a:off x="1369349" y="1942648"/>
              <a:ext cx="2471461" cy="369332"/>
            </a:xfrm>
            <a:prstGeom prst="rect">
              <a:avLst/>
            </a:prstGeom>
          </p:spPr>
          <p:txBody>
            <a:bodyPr wrap="square" rtlCol="0">
              <a:spAutoFit/>
            </a:bodyPr>
            <a:lstStyle/>
            <a:p>
              <a:pPr algn="r">
                <a:buClr>
                  <a:schemeClr val="tx1">
                    <a:lumMod val="85000"/>
                    <a:lumOff val="15000"/>
                  </a:schemeClr>
                </a:buClr>
                <a:buSzPct val="105000"/>
              </a:pPr>
              <a:r>
                <a:rPr lang="zh-CN" altLang="en-US" b="1" dirty="0">
                  <a:solidFill>
                    <a:schemeClr val="bg1"/>
                  </a:solidFill>
                  <a:latin typeface="Calibri" panose="020F0502020204030204" pitchFamily="34" charset="0"/>
                </a:rPr>
                <a:t>点击添加标题</a:t>
              </a:r>
              <a:endParaRPr lang="zh-CN" altLang="en-US" b="1" dirty="0">
                <a:solidFill>
                  <a:schemeClr val="bg1"/>
                </a:solidFill>
                <a:latin typeface="Calibri" panose="020F0502020204030204" pitchFamily="34" charset="0"/>
              </a:endParaRPr>
            </a:p>
          </p:txBody>
        </p:sp>
      </p:grpSp>
      <p:grpSp>
        <p:nvGrpSpPr>
          <p:cNvPr id="9" name="组合 8"/>
          <p:cNvGrpSpPr/>
          <p:nvPr/>
        </p:nvGrpSpPr>
        <p:grpSpPr>
          <a:xfrm>
            <a:off x="8488969" y="1961698"/>
            <a:ext cx="2333682" cy="909959"/>
            <a:chOff x="8488969" y="1961698"/>
            <a:chExt cx="2333682" cy="909959"/>
          </a:xfrm>
        </p:grpSpPr>
        <p:sp>
          <p:nvSpPr>
            <p:cNvPr id="10" name="Rectangle 3"/>
            <p:cNvSpPr txBox="1">
              <a:spLocks noChangeArrowheads="1"/>
            </p:cNvSpPr>
            <p:nvPr/>
          </p:nvSpPr>
          <p:spPr bwMode="auto">
            <a:xfrm flipH="1">
              <a:off x="8586616" y="2345359"/>
              <a:ext cx="2147911" cy="5262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solidFill>
                    <a:schemeClr val="bg1"/>
                  </a:solidFill>
                </a:rPr>
                <a:t>您的内容打在这里，或者通过复制您的文本后，在此框中选择粘贴，并选择只保留文字</a:t>
              </a:r>
              <a:endParaRPr lang="zh-CN" altLang="en-US" dirty="0">
                <a:solidFill>
                  <a:schemeClr val="bg1"/>
                </a:solidFill>
              </a:endParaRPr>
            </a:p>
          </p:txBody>
        </p:sp>
        <p:sp>
          <p:nvSpPr>
            <p:cNvPr id="11" name="TextBox 19"/>
            <p:cNvSpPr txBox="1"/>
            <p:nvPr/>
          </p:nvSpPr>
          <p:spPr>
            <a:xfrm flipH="1">
              <a:off x="8488969" y="1961698"/>
              <a:ext cx="2333682" cy="369332"/>
            </a:xfrm>
            <a:prstGeom prst="rect">
              <a:avLst/>
            </a:prstGeom>
          </p:spPr>
          <p:txBody>
            <a:bodyPr wrap="square" rtlCol="0">
              <a:spAutoFit/>
            </a:bodyPr>
            <a:lstStyle/>
            <a:p>
              <a:pPr>
                <a:buClr>
                  <a:schemeClr val="tx1">
                    <a:lumMod val="85000"/>
                    <a:lumOff val="15000"/>
                  </a:schemeClr>
                </a:buClr>
                <a:buSzPct val="105000"/>
              </a:pPr>
              <a:r>
                <a:rPr lang="zh-CN" altLang="en-US" b="1" dirty="0">
                  <a:solidFill>
                    <a:schemeClr val="bg1"/>
                  </a:solidFill>
                  <a:latin typeface="Calibri" panose="020F0502020204030204" pitchFamily="34" charset="0"/>
                </a:rPr>
                <a:t>点击添加标题</a:t>
              </a:r>
              <a:endParaRPr lang="zh-CN" altLang="en-US" b="1" dirty="0">
                <a:solidFill>
                  <a:schemeClr val="bg1"/>
                </a:solidFill>
                <a:latin typeface="Calibri" panose="020F0502020204030204" pitchFamily="34" charset="0"/>
              </a:endParaRPr>
            </a:p>
          </p:txBody>
        </p:sp>
      </p:grpSp>
      <p:grpSp>
        <p:nvGrpSpPr>
          <p:cNvPr id="12" name="组合 11"/>
          <p:cNvGrpSpPr/>
          <p:nvPr/>
        </p:nvGrpSpPr>
        <p:grpSpPr>
          <a:xfrm>
            <a:off x="1369349" y="4330541"/>
            <a:ext cx="2471461" cy="909959"/>
            <a:chOff x="1369349" y="4330541"/>
            <a:chExt cx="2471461" cy="909959"/>
          </a:xfrm>
        </p:grpSpPr>
        <p:sp>
          <p:nvSpPr>
            <p:cNvPr id="13" name="Rectangle 3"/>
            <p:cNvSpPr txBox="1">
              <a:spLocks noChangeArrowheads="1"/>
            </p:cNvSpPr>
            <p:nvPr/>
          </p:nvSpPr>
          <p:spPr bwMode="auto">
            <a:xfrm>
              <a:off x="1586207" y="4714202"/>
              <a:ext cx="2147911" cy="5262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pPr algn="r"/>
              <a:r>
                <a:rPr lang="zh-CN" altLang="en-US" dirty="0">
                  <a:solidFill>
                    <a:schemeClr val="bg1"/>
                  </a:solidFill>
                </a:rPr>
                <a:t>您的内容打在这里，或者通过复制您的文本后，在此框中选择粘贴，并选择只保留文字</a:t>
              </a:r>
              <a:endParaRPr lang="zh-CN" altLang="en-US" dirty="0">
                <a:solidFill>
                  <a:schemeClr val="bg1"/>
                </a:solidFill>
              </a:endParaRPr>
            </a:p>
          </p:txBody>
        </p:sp>
        <p:sp>
          <p:nvSpPr>
            <p:cNvPr id="14" name="TextBox 13"/>
            <p:cNvSpPr txBox="1"/>
            <p:nvPr/>
          </p:nvSpPr>
          <p:spPr>
            <a:xfrm>
              <a:off x="1369349" y="4330541"/>
              <a:ext cx="2471461" cy="369332"/>
            </a:xfrm>
            <a:prstGeom prst="rect">
              <a:avLst/>
            </a:prstGeom>
          </p:spPr>
          <p:txBody>
            <a:bodyPr wrap="square" rtlCol="0">
              <a:spAutoFit/>
            </a:bodyPr>
            <a:lstStyle/>
            <a:p>
              <a:pPr algn="r">
                <a:buClr>
                  <a:schemeClr val="tx1">
                    <a:lumMod val="85000"/>
                    <a:lumOff val="15000"/>
                  </a:schemeClr>
                </a:buClr>
                <a:buSzPct val="105000"/>
              </a:pPr>
              <a:r>
                <a:rPr lang="zh-CN" altLang="en-US" b="1" dirty="0">
                  <a:solidFill>
                    <a:schemeClr val="bg1"/>
                  </a:solidFill>
                  <a:latin typeface="Calibri" panose="020F0502020204030204" pitchFamily="34" charset="0"/>
                </a:rPr>
                <a:t>点击添加标题</a:t>
              </a:r>
              <a:endParaRPr lang="zh-CN" altLang="en-US" b="1" dirty="0">
                <a:solidFill>
                  <a:schemeClr val="bg1"/>
                </a:solidFill>
                <a:latin typeface="Calibri" panose="020F0502020204030204" pitchFamily="34" charset="0"/>
              </a:endParaRPr>
            </a:p>
          </p:txBody>
        </p:sp>
      </p:grpSp>
      <p:grpSp>
        <p:nvGrpSpPr>
          <p:cNvPr id="15" name="组合 14"/>
          <p:cNvGrpSpPr/>
          <p:nvPr/>
        </p:nvGrpSpPr>
        <p:grpSpPr>
          <a:xfrm>
            <a:off x="8488969" y="4349591"/>
            <a:ext cx="2333682" cy="909959"/>
            <a:chOff x="8488969" y="4349591"/>
            <a:chExt cx="2333682" cy="909959"/>
          </a:xfrm>
        </p:grpSpPr>
        <p:sp>
          <p:nvSpPr>
            <p:cNvPr id="16" name="Rectangle 3"/>
            <p:cNvSpPr txBox="1">
              <a:spLocks noChangeArrowheads="1"/>
            </p:cNvSpPr>
            <p:nvPr/>
          </p:nvSpPr>
          <p:spPr bwMode="auto">
            <a:xfrm flipH="1">
              <a:off x="8586616" y="4733252"/>
              <a:ext cx="2147911" cy="5262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solidFill>
                    <a:schemeClr val="bg1"/>
                  </a:solidFill>
                </a:rPr>
                <a:t>您的内容打在这里，或者通过复制您的文本后，在此框中选择粘贴，并选择只保留文字</a:t>
              </a:r>
              <a:endParaRPr lang="zh-CN" altLang="en-US" dirty="0">
                <a:solidFill>
                  <a:schemeClr val="bg1"/>
                </a:solidFill>
              </a:endParaRPr>
            </a:p>
          </p:txBody>
        </p:sp>
        <p:sp>
          <p:nvSpPr>
            <p:cNvPr id="17" name="TextBox 19"/>
            <p:cNvSpPr txBox="1"/>
            <p:nvPr/>
          </p:nvSpPr>
          <p:spPr>
            <a:xfrm flipH="1">
              <a:off x="8488969" y="4349591"/>
              <a:ext cx="2333682" cy="369332"/>
            </a:xfrm>
            <a:prstGeom prst="rect">
              <a:avLst/>
            </a:prstGeom>
          </p:spPr>
          <p:txBody>
            <a:bodyPr wrap="square" rtlCol="0">
              <a:spAutoFit/>
            </a:bodyPr>
            <a:lstStyle/>
            <a:p>
              <a:pPr>
                <a:buClr>
                  <a:schemeClr val="tx1">
                    <a:lumMod val="85000"/>
                    <a:lumOff val="15000"/>
                  </a:schemeClr>
                </a:buClr>
                <a:buSzPct val="105000"/>
              </a:pPr>
              <a:r>
                <a:rPr lang="zh-CN" altLang="en-US" b="1" dirty="0">
                  <a:solidFill>
                    <a:schemeClr val="bg1"/>
                  </a:solidFill>
                  <a:latin typeface="Calibri" panose="020F0502020204030204" pitchFamily="34" charset="0"/>
                </a:rPr>
                <a:t>点击添加标题</a:t>
              </a:r>
              <a:endParaRPr lang="zh-CN" altLang="en-US" b="1" dirty="0">
                <a:solidFill>
                  <a:schemeClr val="bg1"/>
                </a:solidFill>
                <a:latin typeface="Calibri" panose="020F0502020204030204" pitchFamily="34" charset="0"/>
              </a:endParaRPr>
            </a:p>
          </p:txBody>
        </p:sp>
      </p:grpSp>
      <p:grpSp>
        <p:nvGrpSpPr>
          <p:cNvPr id="18" name="组合 17"/>
          <p:cNvGrpSpPr/>
          <p:nvPr/>
        </p:nvGrpSpPr>
        <p:grpSpPr>
          <a:xfrm>
            <a:off x="5328757" y="2703318"/>
            <a:ext cx="1552024" cy="2019879"/>
            <a:chOff x="5328757" y="2703318"/>
            <a:chExt cx="1552024" cy="2019879"/>
          </a:xfrm>
        </p:grpSpPr>
        <p:sp>
          <p:nvSpPr>
            <p:cNvPr id="19" name="AutoShape 3"/>
            <p:cNvSpPr>
              <a:spLocks noChangeAspect="1" noChangeArrowheads="1" noTextEdit="1"/>
            </p:cNvSpPr>
            <p:nvPr/>
          </p:nvSpPr>
          <p:spPr bwMode="auto">
            <a:xfrm>
              <a:off x="5328757" y="2704217"/>
              <a:ext cx="1552024" cy="201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p>
          </p:txBody>
        </p:sp>
        <p:sp>
          <p:nvSpPr>
            <p:cNvPr id="20" name="任意多边形 43"/>
            <p:cNvSpPr/>
            <p:nvPr/>
          </p:nvSpPr>
          <p:spPr bwMode="auto">
            <a:xfrm>
              <a:off x="5461016" y="3978448"/>
              <a:ext cx="1283907" cy="740922"/>
            </a:xfrm>
            <a:custGeom>
              <a:avLst/>
              <a:gdLst>
                <a:gd name="connsiteX0" fmla="*/ 286112 w 1283907"/>
                <a:gd name="connsiteY0" fmla="*/ 0 h 740922"/>
                <a:gd name="connsiteX1" fmla="*/ 642403 w 1283907"/>
                <a:gd name="connsiteY1" fmla="*/ 98608 h 740922"/>
                <a:gd name="connsiteX2" fmla="*/ 998695 w 1283907"/>
                <a:gd name="connsiteY2" fmla="*/ 0 h 740922"/>
                <a:gd name="connsiteX3" fmla="*/ 1283907 w 1283907"/>
                <a:gd name="connsiteY3" fmla="*/ 622542 h 740922"/>
                <a:gd name="connsiteX4" fmla="*/ 1017589 w 1283907"/>
                <a:gd name="connsiteY4" fmla="*/ 573101 h 740922"/>
                <a:gd name="connsiteX5" fmla="*/ 851140 w 1283907"/>
                <a:gd name="connsiteY5" fmla="*/ 740922 h 740922"/>
                <a:gd name="connsiteX6" fmla="*/ 642283 w 1283907"/>
                <a:gd name="connsiteY6" fmla="*/ 286064 h 740922"/>
                <a:gd name="connsiteX7" fmla="*/ 432767 w 1283907"/>
                <a:gd name="connsiteY7" fmla="*/ 740922 h 740922"/>
                <a:gd name="connsiteX8" fmla="*/ 266318 w 1283907"/>
                <a:gd name="connsiteY8" fmla="*/ 573101 h 740922"/>
                <a:gd name="connsiteX9" fmla="*/ 0 w 1283907"/>
                <a:gd name="connsiteY9" fmla="*/ 622542 h 74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3907" h="740922">
                  <a:moveTo>
                    <a:pt x="286112" y="0"/>
                  </a:moveTo>
                  <a:lnTo>
                    <a:pt x="642403" y="98608"/>
                  </a:lnTo>
                  <a:lnTo>
                    <a:pt x="998695" y="0"/>
                  </a:lnTo>
                  <a:lnTo>
                    <a:pt x="1283907" y="622542"/>
                  </a:lnTo>
                  <a:lnTo>
                    <a:pt x="1017589" y="573101"/>
                  </a:lnTo>
                  <a:lnTo>
                    <a:pt x="851140" y="740922"/>
                  </a:lnTo>
                  <a:lnTo>
                    <a:pt x="642283" y="286064"/>
                  </a:lnTo>
                  <a:lnTo>
                    <a:pt x="432767" y="740922"/>
                  </a:lnTo>
                  <a:lnTo>
                    <a:pt x="266318" y="573101"/>
                  </a:lnTo>
                  <a:lnTo>
                    <a:pt x="0" y="622542"/>
                  </a:lnTo>
                  <a:close/>
                </a:path>
              </a:pathLst>
            </a:custGeom>
            <a:solidFill>
              <a:schemeClr val="bg1">
                <a:lumMod val="85000"/>
                <a:alpha val="46000"/>
              </a:schemeClr>
            </a:solidFill>
            <a:ln>
              <a:noFill/>
            </a:ln>
          </p:spPr>
          <p:txBody>
            <a:bodyPr vert="horz" wrap="square" lIns="121920" tIns="60960" rIns="121920" bIns="60960" numCol="1" anchor="t" anchorCtr="0" compatLnSpc="1">
              <a:noAutofit/>
            </a:bodyPr>
            <a:lstStyle/>
            <a:p>
              <a:endParaRPr lang="en-US" sz="2400"/>
            </a:p>
          </p:txBody>
        </p:sp>
        <p:sp>
          <p:nvSpPr>
            <p:cNvPr id="21" name="Freeform 7"/>
            <p:cNvSpPr>
              <a:spLocks noEditPoints="1"/>
            </p:cNvSpPr>
            <p:nvPr/>
          </p:nvSpPr>
          <p:spPr bwMode="auto">
            <a:xfrm>
              <a:off x="5329656" y="2703318"/>
              <a:ext cx="1551125" cy="1547525"/>
            </a:xfrm>
            <a:custGeom>
              <a:avLst/>
              <a:gdLst>
                <a:gd name="T0" fmla="*/ 172 w 1742"/>
                <a:gd name="T1" fmla="*/ 864 h 1738"/>
                <a:gd name="T2" fmla="*/ 868 w 1742"/>
                <a:gd name="T3" fmla="*/ 168 h 1738"/>
                <a:gd name="T4" fmla="*/ 869 w 1742"/>
                <a:gd name="T5" fmla="*/ 168 h 1738"/>
                <a:gd name="T6" fmla="*/ 1565 w 1742"/>
                <a:gd name="T7" fmla="*/ 864 h 1738"/>
                <a:gd name="T8" fmla="*/ 869 w 1742"/>
                <a:gd name="T9" fmla="*/ 1561 h 1738"/>
                <a:gd name="T10" fmla="*/ 868 w 1742"/>
                <a:gd name="T11" fmla="*/ 1561 h 1738"/>
                <a:gd name="T12" fmla="*/ 172 w 1742"/>
                <a:gd name="T13" fmla="*/ 864 h 1738"/>
                <a:gd name="T14" fmla="*/ 868 w 1742"/>
                <a:gd name="T15" fmla="*/ 122 h 1738"/>
                <a:gd name="T16" fmla="*/ 867 w 1742"/>
                <a:gd name="T17" fmla="*/ 123 h 1738"/>
                <a:gd name="T18" fmla="*/ 721 w 1742"/>
                <a:gd name="T19" fmla="*/ 2 h 1738"/>
                <a:gd name="T20" fmla="*/ 626 w 1742"/>
                <a:gd name="T21" fmla="*/ 165 h 1738"/>
                <a:gd name="T22" fmla="*/ 450 w 1742"/>
                <a:gd name="T23" fmla="*/ 97 h 1738"/>
                <a:gd name="T24" fmla="*/ 413 w 1742"/>
                <a:gd name="T25" fmla="*/ 283 h 1738"/>
                <a:gd name="T26" fmla="*/ 223 w 1742"/>
                <a:gd name="T27" fmla="*/ 276 h 1738"/>
                <a:gd name="T28" fmla="*/ 249 w 1742"/>
                <a:gd name="T29" fmla="*/ 463 h 1738"/>
                <a:gd name="T30" fmla="*/ 69 w 1742"/>
                <a:gd name="T31" fmla="*/ 519 h 1738"/>
                <a:gd name="T32" fmla="*/ 152 w 1742"/>
                <a:gd name="T33" fmla="*/ 687 h 1738"/>
                <a:gd name="T34" fmla="*/ 0 w 1742"/>
                <a:gd name="T35" fmla="*/ 797 h 1738"/>
                <a:gd name="T36" fmla="*/ 134 w 1742"/>
                <a:gd name="T37" fmla="*/ 930 h 1738"/>
                <a:gd name="T38" fmla="*/ 26 w 1742"/>
                <a:gd name="T39" fmla="*/ 1085 h 1738"/>
                <a:gd name="T40" fmla="*/ 196 w 1742"/>
                <a:gd name="T41" fmla="*/ 1165 h 1738"/>
                <a:gd name="T42" fmla="*/ 143 w 1742"/>
                <a:gd name="T43" fmla="*/ 1348 h 1738"/>
                <a:gd name="T44" fmla="*/ 331 w 1742"/>
                <a:gd name="T45" fmla="*/ 1369 h 1738"/>
                <a:gd name="T46" fmla="*/ 339 w 1742"/>
                <a:gd name="T47" fmla="*/ 1557 h 1738"/>
                <a:gd name="T48" fmla="*/ 524 w 1742"/>
                <a:gd name="T49" fmla="*/ 1517 h 1738"/>
                <a:gd name="T50" fmla="*/ 594 w 1742"/>
                <a:gd name="T51" fmla="*/ 1693 h 1738"/>
                <a:gd name="T52" fmla="*/ 755 w 1742"/>
                <a:gd name="T53" fmla="*/ 1594 h 1738"/>
                <a:gd name="T54" fmla="*/ 868 w 1742"/>
                <a:gd name="T55" fmla="*/ 1726 h 1738"/>
                <a:gd name="T56" fmla="*/ 878 w 1742"/>
                <a:gd name="T57" fmla="*/ 1738 h 1738"/>
                <a:gd name="T58" fmla="*/ 999 w 1742"/>
                <a:gd name="T59" fmla="*/ 1593 h 1738"/>
                <a:gd name="T60" fmla="*/ 1162 w 1742"/>
                <a:gd name="T61" fmla="*/ 1688 h 1738"/>
                <a:gd name="T62" fmla="*/ 1228 w 1742"/>
                <a:gd name="T63" fmla="*/ 1512 h 1738"/>
                <a:gd name="T64" fmla="*/ 1413 w 1742"/>
                <a:gd name="T65" fmla="*/ 1550 h 1738"/>
                <a:gd name="T66" fmla="*/ 1420 w 1742"/>
                <a:gd name="T67" fmla="*/ 1361 h 1738"/>
                <a:gd name="T68" fmla="*/ 1607 w 1742"/>
                <a:gd name="T69" fmla="*/ 1337 h 1738"/>
                <a:gd name="T70" fmla="*/ 1551 w 1742"/>
                <a:gd name="T71" fmla="*/ 1156 h 1738"/>
                <a:gd name="T72" fmla="*/ 1720 w 1742"/>
                <a:gd name="T73" fmla="*/ 1073 h 1738"/>
                <a:gd name="T74" fmla="*/ 1610 w 1742"/>
                <a:gd name="T75" fmla="*/ 919 h 1738"/>
                <a:gd name="T76" fmla="*/ 1742 w 1742"/>
                <a:gd name="T77" fmla="*/ 786 h 1738"/>
                <a:gd name="T78" fmla="*/ 1588 w 1742"/>
                <a:gd name="T79" fmla="*/ 677 h 1738"/>
                <a:gd name="T80" fmla="*/ 1669 w 1742"/>
                <a:gd name="T81" fmla="*/ 507 h 1738"/>
                <a:gd name="T82" fmla="*/ 1488 w 1742"/>
                <a:gd name="T83" fmla="*/ 455 h 1738"/>
                <a:gd name="T84" fmla="*/ 1511 w 1742"/>
                <a:gd name="T85" fmla="*/ 266 h 1738"/>
                <a:gd name="T86" fmla="*/ 1321 w 1742"/>
                <a:gd name="T87" fmla="*/ 276 h 1738"/>
                <a:gd name="T88" fmla="*/ 1282 w 1742"/>
                <a:gd name="T89" fmla="*/ 91 h 1738"/>
                <a:gd name="T90" fmla="*/ 1107 w 1742"/>
                <a:gd name="T91" fmla="*/ 162 h 1738"/>
                <a:gd name="T92" fmla="*/ 1009 w 1742"/>
                <a:gd name="T93" fmla="*/ 0 h 1738"/>
                <a:gd name="T94" fmla="*/ 868 w 1742"/>
                <a:gd name="T95" fmla="*/ 122 h 1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2" h="1738">
                  <a:moveTo>
                    <a:pt x="172" y="864"/>
                  </a:moveTo>
                  <a:cubicBezTo>
                    <a:pt x="172" y="481"/>
                    <a:pt x="484" y="169"/>
                    <a:pt x="868" y="168"/>
                  </a:cubicBezTo>
                  <a:cubicBezTo>
                    <a:pt x="869" y="168"/>
                    <a:pt x="869" y="168"/>
                    <a:pt x="869" y="168"/>
                  </a:cubicBezTo>
                  <a:cubicBezTo>
                    <a:pt x="1254" y="168"/>
                    <a:pt x="1565" y="480"/>
                    <a:pt x="1565" y="864"/>
                  </a:cubicBezTo>
                  <a:cubicBezTo>
                    <a:pt x="1565" y="1248"/>
                    <a:pt x="1254" y="1561"/>
                    <a:pt x="869" y="1561"/>
                  </a:cubicBezTo>
                  <a:cubicBezTo>
                    <a:pt x="868" y="1561"/>
                    <a:pt x="868" y="1561"/>
                    <a:pt x="868" y="1561"/>
                  </a:cubicBezTo>
                  <a:cubicBezTo>
                    <a:pt x="484" y="1560"/>
                    <a:pt x="172" y="1248"/>
                    <a:pt x="172" y="864"/>
                  </a:cubicBezTo>
                  <a:close/>
                  <a:moveTo>
                    <a:pt x="868" y="122"/>
                  </a:moveTo>
                  <a:cubicBezTo>
                    <a:pt x="867" y="123"/>
                    <a:pt x="867" y="123"/>
                    <a:pt x="867" y="123"/>
                  </a:cubicBezTo>
                  <a:cubicBezTo>
                    <a:pt x="721" y="2"/>
                    <a:pt x="721" y="2"/>
                    <a:pt x="721" y="2"/>
                  </a:cubicBezTo>
                  <a:cubicBezTo>
                    <a:pt x="626" y="165"/>
                    <a:pt x="626" y="165"/>
                    <a:pt x="626" y="165"/>
                  </a:cubicBezTo>
                  <a:cubicBezTo>
                    <a:pt x="450" y="97"/>
                    <a:pt x="450" y="97"/>
                    <a:pt x="450" y="97"/>
                  </a:cubicBezTo>
                  <a:cubicBezTo>
                    <a:pt x="413" y="283"/>
                    <a:pt x="413" y="283"/>
                    <a:pt x="413" y="283"/>
                  </a:cubicBezTo>
                  <a:cubicBezTo>
                    <a:pt x="223" y="276"/>
                    <a:pt x="223" y="276"/>
                    <a:pt x="223" y="276"/>
                  </a:cubicBezTo>
                  <a:cubicBezTo>
                    <a:pt x="249" y="463"/>
                    <a:pt x="249" y="463"/>
                    <a:pt x="249" y="463"/>
                  </a:cubicBezTo>
                  <a:cubicBezTo>
                    <a:pt x="69" y="519"/>
                    <a:pt x="69" y="519"/>
                    <a:pt x="69" y="519"/>
                  </a:cubicBezTo>
                  <a:cubicBezTo>
                    <a:pt x="152" y="687"/>
                    <a:pt x="152" y="687"/>
                    <a:pt x="152" y="687"/>
                  </a:cubicBezTo>
                  <a:cubicBezTo>
                    <a:pt x="0" y="797"/>
                    <a:pt x="0" y="797"/>
                    <a:pt x="0" y="797"/>
                  </a:cubicBezTo>
                  <a:cubicBezTo>
                    <a:pt x="134" y="930"/>
                    <a:pt x="134" y="930"/>
                    <a:pt x="134" y="930"/>
                  </a:cubicBezTo>
                  <a:cubicBezTo>
                    <a:pt x="26" y="1085"/>
                    <a:pt x="26" y="1085"/>
                    <a:pt x="26" y="1085"/>
                  </a:cubicBezTo>
                  <a:cubicBezTo>
                    <a:pt x="196" y="1165"/>
                    <a:pt x="196" y="1165"/>
                    <a:pt x="196" y="1165"/>
                  </a:cubicBezTo>
                  <a:cubicBezTo>
                    <a:pt x="143" y="1348"/>
                    <a:pt x="143" y="1348"/>
                    <a:pt x="143" y="1348"/>
                  </a:cubicBezTo>
                  <a:cubicBezTo>
                    <a:pt x="331" y="1369"/>
                    <a:pt x="331" y="1369"/>
                    <a:pt x="331" y="1369"/>
                  </a:cubicBezTo>
                  <a:cubicBezTo>
                    <a:pt x="339" y="1557"/>
                    <a:pt x="339" y="1557"/>
                    <a:pt x="339" y="1557"/>
                  </a:cubicBezTo>
                  <a:cubicBezTo>
                    <a:pt x="524" y="1517"/>
                    <a:pt x="524" y="1517"/>
                    <a:pt x="524" y="1517"/>
                  </a:cubicBezTo>
                  <a:cubicBezTo>
                    <a:pt x="594" y="1693"/>
                    <a:pt x="594" y="1693"/>
                    <a:pt x="594" y="1693"/>
                  </a:cubicBezTo>
                  <a:cubicBezTo>
                    <a:pt x="755" y="1594"/>
                    <a:pt x="755" y="1594"/>
                    <a:pt x="755" y="1594"/>
                  </a:cubicBezTo>
                  <a:cubicBezTo>
                    <a:pt x="868" y="1726"/>
                    <a:pt x="868" y="1726"/>
                    <a:pt x="868" y="1726"/>
                  </a:cubicBezTo>
                  <a:cubicBezTo>
                    <a:pt x="878" y="1738"/>
                    <a:pt x="878" y="1738"/>
                    <a:pt x="878" y="1738"/>
                  </a:cubicBezTo>
                  <a:cubicBezTo>
                    <a:pt x="999" y="1593"/>
                    <a:pt x="999" y="1593"/>
                    <a:pt x="999" y="1593"/>
                  </a:cubicBezTo>
                  <a:cubicBezTo>
                    <a:pt x="1162" y="1688"/>
                    <a:pt x="1162" y="1688"/>
                    <a:pt x="1162" y="1688"/>
                  </a:cubicBezTo>
                  <a:cubicBezTo>
                    <a:pt x="1228" y="1512"/>
                    <a:pt x="1228" y="1512"/>
                    <a:pt x="1228" y="1512"/>
                  </a:cubicBezTo>
                  <a:cubicBezTo>
                    <a:pt x="1413" y="1550"/>
                    <a:pt x="1413" y="1550"/>
                    <a:pt x="1413" y="1550"/>
                  </a:cubicBezTo>
                  <a:cubicBezTo>
                    <a:pt x="1420" y="1361"/>
                    <a:pt x="1420" y="1361"/>
                    <a:pt x="1420" y="1361"/>
                  </a:cubicBezTo>
                  <a:cubicBezTo>
                    <a:pt x="1607" y="1337"/>
                    <a:pt x="1607" y="1337"/>
                    <a:pt x="1607" y="1337"/>
                  </a:cubicBezTo>
                  <a:cubicBezTo>
                    <a:pt x="1551" y="1156"/>
                    <a:pt x="1551" y="1156"/>
                    <a:pt x="1551" y="1156"/>
                  </a:cubicBezTo>
                  <a:cubicBezTo>
                    <a:pt x="1720" y="1073"/>
                    <a:pt x="1720" y="1073"/>
                    <a:pt x="1720" y="1073"/>
                  </a:cubicBezTo>
                  <a:cubicBezTo>
                    <a:pt x="1610" y="919"/>
                    <a:pt x="1610" y="919"/>
                    <a:pt x="1610" y="919"/>
                  </a:cubicBezTo>
                  <a:cubicBezTo>
                    <a:pt x="1742" y="786"/>
                    <a:pt x="1742" y="786"/>
                    <a:pt x="1742" y="786"/>
                  </a:cubicBezTo>
                  <a:cubicBezTo>
                    <a:pt x="1588" y="677"/>
                    <a:pt x="1588" y="677"/>
                    <a:pt x="1588" y="677"/>
                  </a:cubicBezTo>
                  <a:cubicBezTo>
                    <a:pt x="1669" y="507"/>
                    <a:pt x="1669" y="507"/>
                    <a:pt x="1669" y="507"/>
                  </a:cubicBezTo>
                  <a:cubicBezTo>
                    <a:pt x="1488" y="455"/>
                    <a:pt x="1488" y="455"/>
                    <a:pt x="1488" y="455"/>
                  </a:cubicBezTo>
                  <a:cubicBezTo>
                    <a:pt x="1511" y="266"/>
                    <a:pt x="1511" y="266"/>
                    <a:pt x="1511" y="266"/>
                  </a:cubicBezTo>
                  <a:cubicBezTo>
                    <a:pt x="1321" y="276"/>
                    <a:pt x="1321" y="276"/>
                    <a:pt x="1321" y="276"/>
                  </a:cubicBezTo>
                  <a:cubicBezTo>
                    <a:pt x="1282" y="91"/>
                    <a:pt x="1282" y="91"/>
                    <a:pt x="1282" y="91"/>
                  </a:cubicBezTo>
                  <a:cubicBezTo>
                    <a:pt x="1107" y="162"/>
                    <a:pt x="1107" y="162"/>
                    <a:pt x="1107" y="162"/>
                  </a:cubicBezTo>
                  <a:cubicBezTo>
                    <a:pt x="1009" y="0"/>
                    <a:pt x="1009" y="0"/>
                    <a:pt x="1009" y="0"/>
                  </a:cubicBezTo>
                  <a:cubicBezTo>
                    <a:pt x="868" y="122"/>
                    <a:pt x="868" y="122"/>
                    <a:pt x="868" y="122"/>
                  </a:cubicBezTo>
                  <a:close/>
                </a:path>
              </a:pathLst>
            </a:custGeom>
            <a:solidFill>
              <a:schemeClr val="bg1">
                <a:alpha val="51000"/>
              </a:schemeClr>
            </a:solidFill>
            <a:ln>
              <a:noFill/>
            </a:ln>
          </p:spPr>
          <p:txBody>
            <a:bodyPr vert="horz" wrap="square" lIns="121920" tIns="60960" rIns="121920" bIns="60960" numCol="1" anchor="t" anchorCtr="0" compatLnSpc="1"/>
            <a:lstStyle/>
            <a:p>
              <a:endParaRPr lang="en-US" sz="2400"/>
            </a:p>
          </p:txBody>
        </p:sp>
        <p:sp>
          <p:nvSpPr>
            <p:cNvPr id="22" name="Freeform 8"/>
            <p:cNvSpPr>
              <a:spLocks noEditPoints="1"/>
            </p:cNvSpPr>
            <p:nvPr/>
          </p:nvSpPr>
          <p:spPr bwMode="auto">
            <a:xfrm>
              <a:off x="5482610" y="2852672"/>
              <a:ext cx="1240719" cy="1239820"/>
            </a:xfrm>
            <a:custGeom>
              <a:avLst/>
              <a:gdLst>
                <a:gd name="T0" fmla="*/ 0 w 1393"/>
                <a:gd name="T1" fmla="*/ 696 h 1393"/>
                <a:gd name="T2" fmla="*/ 696 w 1393"/>
                <a:gd name="T3" fmla="*/ 1393 h 1393"/>
                <a:gd name="T4" fmla="*/ 697 w 1393"/>
                <a:gd name="T5" fmla="*/ 1393 h 1393"/>
                <a:gd name="T6" fmla="*/ 1393 w 1393"/>
                <a:gd name="T7" fmla="*/ 696 h 1393"/>
                <a:gd name="T8" fmla="*/ 697 w 1393"/>
                <a:gd name="T9" fmla="*/ 0 h 1393"/>
                <a:gd name="T10" fmla="*/ 696 w 1393"/>
                <a:gd name="T11" fmla="*/ 0 h 1393"/>
                <a:gd name="T12" fmla="*/ 0 w 1393"/>
                <a:gd name="T13" fmla="*/ 696 h 1393"/>
                <a:gd name="T14" fmla="*/ 696 w 1393"/>
                <a:gd name="T15" fmla="*/ 1333 h 1393"/>
                <a:gd name="T16" fmla="*/ 60 w 1393"/>
                <a:gd name="T17" fmla="*/ 696 h 1393"/>
                <a:gd name="T18" fmla="*/ 696 w 1393"/>
                <a:gd name="T19" fmla="*/ 58 h 1393"/>
                <a:gd name="T20" fmla="*/ 697 w 1393"/>
                <a:gd name="T21" fmla="*/ 58 h 1393"/>
                <a:gd name="T22" fmla="*/ 1335 w 1393"/>
                <a:gd name="T23" fmla="*/ 696 h 1393"/>
                <a:gd name="T24" fmla="*/ 697 w 1393"/>
                <a:gd name="T25" fmla="*/ 1333 h 1393"/>
                <a:gd name="T26" fmla="*/ 696 w 1393"/>
                <a:gd name="T27" fmla="*/ 1333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3" h="1393">
                  <a:moveTo>
                    <a:pt x="0" y="696"/>
                  </a:moveTo>
                  <a:cubicBezTo>
                    <a:pt x="0" y="1080"/>
                    <a:pt x="312" y="1392"/>
                    <a:pt x="696" y="1393"/>
                  </a:cubicBezTo>
                  <a:cubicBezTo>
                    <a:pt x="697" y="1393"/>
                    <a:pt x="697" y="1393"/>
                    <a:pt x="697" y="1393"/>
                  </a:cubicBezTo>
                  <a:cubicBezTo>
                    <a:pt x="1082" y="1393"/>
                    <a:pt x="1393" y="1080"/>
                    <a:pt x="1393" y="696"/>
                  </a:cubicBezTo>
                  <a:cubicBezTo>
                    <a:pt x="1393" y="312"/>
                    <a:pt x="1082" y="0"/>
                    <a:pt x="697" y="0"/>
                  </a:cubicBezTo>
                  <a:cubicBezTo>
                    <a:pt x="696" y="0"/>
                    <a:pt x="696" y="0"/>
                    <a:pt x="696" y="0"/>
                  </a:cubicBezTo>
                  <a:cubicBezTo>
                    <a:pt x="312" y="1"/>
                    <a:pt x="0" y="313"/>
                    <a:pt x="0" y="696"/>
                  </a:cubicBezTo>
                  <a:close/>
                  <a:moveTo>
                    <a:pt x="696" y="1333"/>
                  </a:moveTo>
                  <a:cubicBezTo>
                    <a:pt x="344" y="1333"/>
                    <a:pt x="60" y="1048"/>
                    <a:pt x="60" y="696"/>
                  </a:cubicBezTo>
                  <a:cubicBezTo>
                    <a:pt x="60" y="345"/>
                    <a:pt x="344" y="59"/>
                    <a:pt x="696" y="58"/>
                  </a:cubicBezTo>
                  <a:cubicBezTo>
                    <a:pt x="697" y="58"/>
                    <a:pt x="697" y="58"/>
                    <a:pt x="697" y="58"/>
                  </a:cubicBezTo>
                  <a:cubicBezTo>
                    <a:pt x="1048" y="58"/>
                    <a:pt x="1335" y="345"/>
                    <a:pt x="1335" y="696"/>
                  </a:cubicBezTo>
                  <a:cubicBezTo>
                    <a:pt x="1335" y="1048"/>
                    <a:pt x="1048" y="1333"/>
                    <a:pt x="697" y="1333"/>
                  </a:cubicBezTo>
                  <a:cubicBezTo>
                    <a:pt x="696" y="1333"/>
                    <a:pt x="696" y="1333"/>
                    <a:pt x="696" y="1333"/>
                  </a:cubicBezTo>
                  <a:close/>
                </a:path>
              </a:pathLst>
            </a:custGeom>
            <a:solidFill>
              <a:schemeClr val="bg1">
                <a:lumMod val="65000"/>
              </a:schemeClr>
            </a:solidFill>
            <a:ln>
              <a:noFill/>
            </a:ln>
          </p:spPr>
          <p:txBody>
            <a:bodyPr vert="horz" wrap="square" lIns="121920" tIns="60960" rIns="121920" bIns="60960" numCol="1" anchor="t" anchorCtr="0" compatLnSpc="1"/>
            <a:lstStyle/>
            <a:p>
              <a:endParaRPr lang="en-US" sz="2400"/>
            </a:p>
          </p:txBody>
        </p:sp>
        <p:sp>
          <p:nvSpPr>
            <p:cNvPr id="23" name="Freeform 10"/>
            <p:cNvSpPr/>
            <p:nvPr/>
          </p:nvSpPr>
          <p:spPr bwMode="auto">
            <a:xfrm>
              <a:off x="5560886" y="2930948"/>
              <a:ext cx="541634" cy="1083268"/>
            </a:xfrm>
            <a:custGeom>
              <a:avLst/>
              <a:gdLst>
                <a:gd name="T0" fmla="*/ 0 w 608"/>
                <a:gd name="T1" fmla="*/ 608 h 1217"/>
                <a:gd name="T2" fmla="*/ 608 w 608"/>
                <a:gd name="T3" fmla="*/ 1217 h 1217"/>
                <a:gd name="T4" fmla="*/ 608 w 608"/>
                <a:gd name="T5" fmla="*/ 1202 h 1217"/>
                <a:gd name="T6" fmla="*/ 16 w 608"/>
                <a:gd name="T7" fmla="*/ 608 h 1217"/>
                <a:gd name="T8" fmla="*/ 608 w 608"/>
                <a:gd name="T9" fmla="*/ 14 h 1217"/>
                <a:gd name="T10" fmla="*/ 608 w 608"/>
                <a:gd name="T11" fmla="*/ 0 h 1217"/>
                <a:gd name="T12" fmla="*/ 0 w 608"/>
                <a:gd name="T13" fmla="*/ 608 h 1217"/>
              </a:gdLst>
              <a:ahLst/>
              <a:cxnLst>
                <a:cxn ang="0">
                  <a:pos x="T0" y="T1"/>
                </a:cxn>
                <a:cxn ang="0">
                  <a:pos x="T2" y="T3"/>
                </a:cxn>
                <a:cxn ang="0">
                  <a:pos x="T4" y="T5"/>
                </a:cxn>
                <a:cxn ang="0">
                  <a:pos x="T6" y="T7"/>
                </a:cxn>
                <a:cxn ang="0">
                  <a:pos x="T8" y="T9"/>
                </a:cxn>
                <a:cxn ang="0">
                  <a:pos x="T10" y="T11"/>
                </a:cxn>
                <a:cxn ang="0">
                  <a:pos x="T12" y="T13"/>
                </a:cxn>
              </a:cxnLst>
              <a:rect l="0" t="0" r="r" b="b"/>
              <a:pathLst>
                <a:path w="608" h="1217">
                  <a:moveTo>
                    <a:pt x="0" y="608"/>
                  </a:moveTo>
                  <a:cubicBezTo>
                    <a:pt x="0" y="943"/>
                    <a:pt x="273" y="1215"/>
                    <a:pt x="608" y="1217"/>
                  </a:cubicBezTo>
                  <a:cubicBezTo>
                    <a:pt x="608" y="1202"/>
                    <a:pt x="608" y="1202"/>
                    <a:pt x="608" y="1202"/>
                  </a:cubicBezTo>
                  <a:cubicBezTo>
                    <a:pt x="281" y="1201"/>
                    <a:pt x="16" y="936"/>
                    <a:pt x="16" y="608"/>
                  </a:cubicBezTo>
                  <a:cubicBezTo>
                    <a:pt x="16" y="281"/>
                    <a:pt x="281" y="15"/>
                    <a:pt x="608" y="14"/>
                  </a:cubicBezTo>
                  <a:cubicBezTo>
                    <a:pt x="608" y="0"/>
                    <a:pt x="608" y="0"/>
                    <a:pt x="608" y="0"/>
                  </a:cubicBezTo>
                  <a:cubicBezTo>
                    <a:pt x="273" y="1"/>
                    <a:pt x="0" y="274"/>
                    <a:pt x="0" y="608"/>
                  </a:cubicBezTo>
                  <a:close/>
                </a:path>
              </a:pathLst>
            </a:custGeom>
            <a:solidFill>
              <a:srgbClr val="FFFFFF">
                <a:alpha val="39000"/>
              </a:srgbClr>
            </a:solidFill>
            <a:ln>
              <a:noFill/>
            </a:ln>
          </p:spPr>
          <p:txBody>
            <a:bodyPr vert="horz" wrap="square" lIns="121920" tIns="60960" rIns="121920" bIns="60960" numCol="1" anchor="t" anchorCtr="0" compatLnSpc="1"/>
            <a:lstStyle/>
            <a:p>
              <a:endParaRPr lang="en-US" sz="2400"/>
            </a:p>
          </p:txBody>
        </p:sp>
        <p:sp>
          <p:nvSpPr>
            <p:cNvPr id="24" name="Freeform 11"/>
            <p:cNvSpPr>
              <a:spLocks noEditPoints="1"/>
            </p:cNvSpPr>
            <p:nvPr/>
          </p:nvSpPr>
          <p:spPr bwMode="auto">
            <a:xfrm>
              <a:off x="5575281" y="2930948"/>
              <a:ext cx="1069772" cy="1083268"/>
            </a:xfrm>
            <a:custGeom>
              <a:avLst/>
              <a:gdLst>
                <a:gd name="T0" fmla="*/ 14 w 1201"/>
                <a:gd name="T1" fmla="*/ 608 h 1217"/>
                <a:gd name="T2" fmla="*/ 592 w 1201"/>
                <a:gd name="T3" fmla="*/ 29 h 1217"/>
                <a:gd name="T4" fmla="*/ 593 w 1201"/>
                <a:gd name="T5" fmla="*/ 29 h 1217"/>
                <a:gd name="T6" fmla="*/ 1172 w 1201"/>
                <a:gd name="T7" fmla="*/ 608 h 1217"/>
                <a:gd name="T8" fmla="*/ 593 w 1201"/>
                <a:gd name="T9" fmla="*/ 1187 h 1217"/>
                <a:gd name="T10" fmla="*/ 592 w 1201"/>
                <a:gd name="T11" fmla="*/ 1187 h 1217"/>
                <a:gd name="T12" fmla="*/ 14 w 1201"/>
                <a:gd name="T13" fmla="*/ 608 h 1217"/>
                <a:gd name="T14" fmla="*/ 592 w 1201"/>
                <a:gd name="T15" fmla="*/ 14 h 1217"/>
                <a:gd name="T16" fmla="*/ 0 w 1201"/>
                <a:gd name="T17" fmla="*/ 608 h 1217"/>
                <a:gd name="T18" fmla="*/ 592 w 1201"/>
                <a:gd name="T19" fmla="*/ 1202 h 1217"/>
                <a:gd name="T20" fmla="*/ 592 w 1201"/>
                <a:gd name="T21" fmla="*/ 1217 h 1217"/>
                <a:gd name="T22" fmla="*/ 593 w 1201"/>
                <a:gd name="T23" fmla="*/ 1217 h 1217"/>
                <a:gd name="T24" fmla="*/ 1201 w 1201"/>
                <a:gd name="T25" fmla="*/ 608 h 1217"/>
                <a:gd name="T26" fmla="*/ 593 w 1201"/>
                <a:gd name="T27" fmla="*/ 0 h 1217"/>
                <a:gd name="T28" fmla="*/ 592 w 1201"/>
                <a:gd name="T29" fmla="*/ 0 h 1217"/>
                <a:gd name="T30" fmla="*/ 592 w 1201"/>
                <a:gd name="T31" fmla="*/ 14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1" h="1217">
                  <a:moveTo>
                    <a:pt x="14" y="608"/>
                  </a:moveTo>
                  <a:cubicBezTo>
                    <a:pt x="14" y="289"/>
                    <a:pt x="273" y="29"/>
                    <a:pt x="592" y="29"/>
                  </a:cubicBezTo>
                  <a:cubicBezTo>
                    <a:pt x="593" y="29"/>
                    <a:pt x="593" y="29"/>
                    <a:pt x="593" y="29"/>
                  </a:cubicBezTo>
                  <a:cubicBezTo>
                    <a:pt x="913" y="29"/>
                    <a:pt x="1172" y="288"/>
                    <a:pt x="1172" y="608"/>
                  </a:cubicBezTo>
                  <a:cubicBezTo>
                    <a:pt x="1172" y="929"/>
                    <a:pt x="913" y="1187"/>
                    <a:pt x="593" y="1187"/>
                  </a:cubicBezTo>
                  <a:cubicBezTo>
                    <a:pt x="592" y="1187"/>
                    <a:pt x="592" y="1187"/>
                    <a:pt x="592" y="1187"/>
                  </a:cubicBezTo>
                  <a:cubicBezTo>
                    <a:pt x="273" y="1187"/>
                    <a:pt x="14" y="927"/>
                    <a:pt x="14" y="608"/>
                  </a:cubicBezTo>
                  <a:close/>
                  <a:moveTo>
                    <a:pt x="592" y="14"/>
                  </a:moveTo>
                  <a:cubicBezTo>
                    <a:pt x="265" y="15"/>
                    <a:pt x="0" y="281"/>
                    <a:pt x="0" y="608"/>
                  </a:cubicBezTo>
                  <a:cubicBezTo>
                    <a:pt x="0" y="936"/>
                    <a:pt x="265" y="1201"/>
                    <a:pt x="592" y="1202"/>
                  </a:cubicBezTo>
                  <a:cubicBezTo>
                    <a:pt x="592" y="1217"/>
                    <a:pt x="592" y="1217"/>
                    <a:pt x="592" y="1217"/>
                  </a:cubicBezTo>
                  <a:cubicBezTo>
                    <a:pt x="593" y="1217"/>
                    <a:pt x="593" y="1217"/>
                    <a:pt x="593" y="1217"/>
                  </a:cubicBezTo>
                  <a:cubicBezTo>
                    <a:pt x="929" y="1217"/>
                    <a:pt x="1201" y="944"/>
                    <a:pt x="1201" y="608"/>
                  </a:cubicBezTo>
                  <a:cubicBezTo>
                    <a:pt x="1201" y="272"/>
                    <a:pt x="929" y="0"/>
                    <a:pt x="593" y="0"/>
                  </a:cubicBezTo>
                  <a:cubicBezTo>
                    <a:pt x="592" y="0"/>
                    <a:pt x="592" y="0"/>
                    <a:pt x="592" y="0"/>
                  </a:cubicBezTo>
                  <a:cubicBezTo>
                    <a:pt x="592" y="14"/>
                    <a:pt x="592" y="14"/>
                    <a:pt x="592" y="14"/>
                  </a:cubicBezTo>
                  <a:close/>
                </a:path>
              </a:pathLst>
            </a:custGeom>
            <a:solidFill>
              <a:srgbClr val="FFFFFF">
                <a:alpha val="39000"/>
              </a:srgbClr>
            </a:solidFill>
            <a:ln>
              <a:noFill/>
            </a:ln>
          </p:spPr>
          <p:txBody>
            <a:bodyPr vert="horz" wrap="square" lIns="121920" tIns="60960" rIns="121920" bIns="60960" numCol="1" anchor="t" anchorCtr="0" compatLnSpc="1"/>
            <a:lstStyle/>
            <a:p>
              <a:endParaRPr lang="en-US" sz="2400"/>
            </a:p>
          </p:txBody>
        </p:sp>
        <p:sp>
          <p:nvSpPr>
            <p:cNvPr id="25" name="Freeform 13"/>
            <p:cNvSpPr/>
            <p:nvPr/>
          </p:nvSpPr>
          <p:spPr bwMode="auto">
            <a:xfrm>
              <a:off x="6102520" y="3472581"/>
              <a:ext cx="516442" cy="515542"/>
            </a:xfrm>
            <a:custGeom>
              <a:avLst/>
              <a:gdLst>
                <a:gd name="T0" fmla="*/ 580 w 580"/>
                <a:gd name="T1" fmla="*/ 0 h 579"/>
                <a:gd name="T2" fmla="*/ 1 w 580"/>
                <a:gd name="T3" fmla="*/ 579 h 579"/>
                <a:gd name="T4" fmla="*/ 0 w 580"/>
                <a:gd name="T5" fmla="*/ 579 h 579"/>
                <a:gd name="T6" fmla="*/ 0 w 580"/>
                <a:gd name="T7" fmla="*/ 0 h 579"/>
                <a:gd name="T8" fmla="*/ 580 w 580"/>
                <a:gd name="T9" fmla="*/ 0 h 579"/>
              </a:gdLst>
              <a:ahLst/>
              <a:cxnLst>
                <a:cxn ang="0">
                  <a:pos x="T0" y="T1"/>
                </a:cxn>
                <a:cxn ang="0">
                  <a:pos x="T2" y="T3"/>
                </a:cxn>
                <a:cxn ang="0">
                  <a:pos x="T4" y="T5"/>
                </a:cxn>
                <a:cxn ang="0">
                  <a:pos x="T6" y="T7"/>
                </a:cxn>
                <a:cxn ang="0">
                  <a:pos x="T8" y="T9"/>
                </a:cxn>
              </a:cxnLst>
              <a:rect l="0" t="0" r="r" b="b"/>
              <a:pathLst>
                <a:path w="580" h="579">
                  <a:moveTo>
                    <a:pt x="580" y="0"/>
                  </a:moveTo>
                  <a:cubicBezTo>
                    <a:pt x="580" y="321"/>
                    <a:pt x="321" y="579"/>
                    <a:pt x="1" y="579"/>
                  </a:cubicBezTo>
                  <a:cubicBezTo>
                    <a:pt x="0" y="579"/>
                    <a:pt x="0" y="579"/>
                    <a:pt x="0" y="579"/>
                  </a:cubicBezTo>
                  <a:cubicBezTo>
                    <a:pt x="0" y="0"/>
                    <a:pt x="0" y="0"/>
                    <a:pt x="0" y="0"/>
                  </a:cubicBezTo>
                  <a:lnTo>
                    <a:pt x="580" y="0"/>
                  </a:ln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26" name="Freeform 14"/>
            <p:cNvSpPr/>
            <p:nvPr/>
          </p:nvSpPr>
          <p:spPr bwMode="auto">
            <a:xfrm>
              <a:off x="5586078" y="2957040"/>
              <a:ext cx="516442" cy="515542"/>
            </a:xfrm>
            <a:custGeom>
              <a:avLst/>
              <a:gdLst>
                <a:gd name="T0" fmla="*/ 0 w 580"/>
                <a:gd name="T1" fmla="*/ 579 h 579"/>
                <a:gd name="T2" fmla="*/ 578 w 580"/>
                <a:gd name="T3" fmla="*/ 0 h 579"/>
                <a:gd name="T4" fmla="*/ 580 w 580"/>
                <a:gd name="T5" fmla="*/ 0 h 579"/>
                <a:gd name="T6" fmla="*/ 580 w 580"/>
                <a:gd name="T7" fmla="*/ 579 h 579"/>
                <a:gd name="T8" fmla="*/ 0 w 580"/>
                <a:gd name="T9" fmla="*/ 579 h 579"/>
              </a:gdLst>
              <a:ahLst/>
              <a:cxnLst>
                <a:cxn ang="0">
                  <a:pos x="T0" y="T1"/>
                </a:cxn>
                <a:cxn ang="0">
                  <a:pos x="T2" y="T3"/>
                </a:cxn>
                <a:cxn ang="0">
                  <a:pos x="T4" y="T5"/>
                </a:cxn>
                <a:cxn ang="0">
                  <a:pos x="T6" y="T7"/>
                </a:cxn>
                <a:cxn ang="0">
                  <a:pos x="T8" y="T9"/>
                </a:cxn>
              </a:cxnLst>
              <a:rect l="0" t="0" r="r" b="b"/>
              <a:pathLst>
                <a:path w="580" h="579">
                  <a:moveTo>
                    <a:pt x="0" y="579"/>
                  </a:moveTo>
                  <a:cubicBezTo>
                    <a:pt x="0" y="259"/>
                    <a:pt x="258" y="0"/>
                    <a:pt x="578" y="0"/>
                  </a:cubicBezTo>
                  <a:cubicBezTo>
                    <a:pt x="580" y="0"/>
                    <a:pt x="580" y="0"/>
                    <a:pt x="580" y="0"/>
                  </a:cubicBezTo>
                  <a:cubicBezTo>
                    <a:pt x="580" y="579"/>
                    <a:pt x="580" y="579"/>
                    <a:pt x="580" y="579"/>
                  </a:cubicBezTo>
                  <a:lnTo>
                    <a:pt x="0" y="579"/>
                  </a:ln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27" name="Freeform 15"/>
            <p:cNvSpPr/>
            <p:nvPr/>
          </p:nvSpPr>
          <p:spPr bwMode="auto">
            <a:xfrm>
              <a:off x="5586078" y="3472581"/>
              <a:ext cx="516442" cy="515542"/>
            </a:xfrm>
            <a:custGeom>
              <a:avLst/>
              <a:gdLst>
                <a:gd name="T0" fmla="*/ 0 w 580"/>
                <a:gd name="T1" fmla="*/ 0 h 579"/>
                <a:gd name="T2" fmla="*/ 578 w 580"/>
                <a:gd name="T3" fmla="*/ 579 h 579"/>
                <a:gd name="T4" fmla="*/ 580 w 580"/>
                <a:gd name="T5" fmla="*/ 579 h 579"/>
                <a:gd name="T6" fmla="*/ 580 w 580"/>
                <a:gd name="T7" fmla="*/ 0 h 579"/>
                <a:gd name="T8" fmla="*/ 0 w 580"/>
                <a:gd name="T9" fmla="*/ 0 h 579"/>
              </a:gdLst>
              <a:ahLst/>
              <a:cxnLst>
                <a:cxn ang="0">
                  <a:pos x="T0" y="T1"/>
                </a:cxn>
                <a:cxn ang="0">
                  <a:pos x="T2" y="T3"/>
                </a:cxn>
                <a:cxn ang="0">
                  <a:pos x="T4" y="T5"/>
                </a:cxn>
                <a:cxn ang="0">
                  <a:pos x="T6" y="T7"/>
                </a:cxn>
                <a:cxn ang="0">
                  <a:pos x="T8" y="T9"/>
                </a:cxn>
              </a:cxnLst>
              <a:rect l="0" t="0" r="r" b="b"/>
              <a:pathLst>
                <a:path w="580" h="579">
                  <a:moveTo>
                    <a:pt x="0" y="0"/>
                  </a:moveTo>
                  <a:cubicBezTo>
                    <a:pt x="0" y="321"/>
                    <a:pt x="258" y="579"/>
                    <a:pt x="578" y="579"/>
                  </a:cubicBezTo>
                  <a:cubicBezTo>
                    <a:pt x="580" y="579"/>
                    <a:pt x="580" y="579"/>
                    <a:pt x="580" y="579"/>
                  </a:cubicBezTo>
                  <a:cubicBezTo>
                    <a:pt x="580" y="0"/>
                    <a:pt x="580" y="0"/>
                    <a:pt x="580" y="0"/>
                  </a:cubicBezTo>
                  <a:lnTo>
                    <a:pt x="0" y="0"/>
                  </a:lnTo>
                  <a:close/>
                </a:path>
              </a:pathLst>
            </a:custGeom>
            <a:solidFill>
              <a:schemeClr val="bg1">
                <a:lumMod val="65000"/>
              </a:schemeClr>
            </a:solidFill>
            <a:ln>
              <a:noFill/>
            </a:ln>
          </p:spPr>
          <p:txBody>
            <a:bodyPr vert="horz" wrap="square" lIns="121920" tIns="60960" rIns="121920" bIns="60960" numCol="1" anchor="t" anchorCtr="0" compatLnSpc="1"/>
            <a:lstStyle/>
            <a:p>
              <a:endParaRPr lang="en-US" sz="2400"/>
            </a:p>
          </p:txBody>
        </p:sp>
        <p:sp>
          <p:nvSpPr>
            <p:cNvPr id="28" name="Freeform 12"/>
            <p:cNvSpPr/>
            <p:nvPr/>
          </p:nvSpPr>
          <p:spPr bwMode="auto">
            <a:xfrm>
              <a:off x="6102520" y="2957040"/>
              <a:ext cx="516442" cy="515542"/>
            </a:xfrm>
            <a:custGeom>
              <a:avLst/>
              <a:gdLst>
                <a:gd name="T0" fmla="*/ 580 w 580"/>
                <a:gd name="T1" fmla="*/ 579 h 579"/>
                <a:gd name="T2" fmla="*/ 1 w 580"/>
                <a:gd name="T3" fmla="*/ 0 h 579"/>
                <a:gd name="T4" fmla="*/ 0 w 580"/>
                <a:gd name="T5" fmla="*/ 0 h 579"/>
                <a:gd name="T6" fmla="*/ 0 w 580"/>
                <a:gd name="T7" fmla="*/ 579 h 579"/>
                <a:gd name="T8" fmla="*/ 580 w 580"/>
                <a:gd name="T9" fmla="*/ 579 h 579"/>
              </a:gdLst>
              <a:ahLst/>
              <a:cxnLst>
                <a:cxn ang="0">
                  <a:pos x="T0" y="T1"/>
                </a:cxn>
                <a:cxn ang="0">
                  <a:pos x="T2" y="T3"/>
                </a:cxn>
                <a:cxn ang="0">
                  <a:pos x="T4" y="T5"/>
                </a:cxn>
                <a:cxn ang="0">
                  <a:pos x="T6" y="T7"/>
                </a:cxn>
                <a:cxn ang="0">
                  <a:pos x="T8" y="T9"/>
                </a:cxn>
              </a:cxnLst>
              <a:rect l="0" t="0" r="r" b="b"/>
              <a:pathLst>
                <a:path w="580" h="579">
                  <a:moveTo>
                    <a:pt x="580" y="579"/>
                  </a:moveTo>
                  <a:cubicBezTo>
                    <a:pt x="580" y="259"/>
                    <a:pt x="321" y="0"/>
                    <a:pt x="1" y="0"/>
                  </a:cubicBezTo>
                  <a:cubicBezTo>
                    <a:pt x="0" y="0"/>
                    <a:pt x="0" y="0"/>
                    <a:pt x="0" y="0"/>
                  </a:cubicBezTo>
                  <a:cubicBezTo>
                    <a:pt x="0" y="579"/>
                    <a:pt x="0" y="579"/>
                    <a:pt x="0" y="579"/>
                  </a:cubicBezTo>
                  <a:lnTo>
                    <a:pt x="580" y="579"/>
                  </a:lnTo>
                  <a:close/>
                </a:path>
              </a:pathLst>
            </a:custGeom>
            <a:solidFill>
              <a:schemeClr val="bg1">
                <a:lumMod val="65000"/>
              </a:schemeClr>
            </a:solidFill>
            <a:ln>
              <a:noFill/>
            </a:ln>
          </p:spPr>
          <p:txBody>
            <a:bodyPr vert="horz" wrap="square" lIns="121920" tIns="60960" rIns="121920" bIns="60960" numCol="1" anchor="t" anchorCtr="0" compatLnSpc="1"/>
            <a:lstStyle/>
            <a:p>
              <a:endParaRPr lang="en-US" sz="2400"/>
            </a:p>
          </p:txBody>
        </p:sp>
        <p:sp>
          <p:nvSpPr>
            <p:cNvPr id="29" name="Oval 16"/>
            <p:cNvSpPr>
              <a:spLocks noChangeArrowheads="1"/>
            </p:cNvSpPr>
            <p:nvPr/>
          </p:nvSpPr>
          <p:spPr bwMode="auto">
            <a:xfrm>
              <a:off x="5851496" y="3223358"/>
              <a:ext cx="506545" cy="507444"/>
            </a:xfrm>
            <a:prstGeom prst="ellipse">
              <a:avLst/>
            </a:prstGeom>
            <a:solidFill>
              <a:schemeClr val="bg1">
                <a:lumMod val="85000"/>
              </a:schemeClr>
            </a:solidFill>
            <a:ln>
              <a:noFill/>
            </a:ln>
          </p:spPr>
          <p:txBody>
            <a:bodyPr vert="horz" wrap="square" lIns="121920" tIns="60960" rIns="121920" bIns="60960" numCol="1" anchor="t" anchorCtr="0" compatLnSpc="1"/>
            <a:lstStyle/>
            <a:p>
              <a:endParaRPr lang="en-US" sz="2400"/>
            </a:p>
          </p:txBody>
        </p:sp>
        <p:grpSp>
          <p:nvGrpSpPr>
            <p:cNvPr id="30" name="Group 55"/>
            <p:cNvGrpSpPr/>
            <p:nvPr/>
          </p:nvGrpSpPr>
          <p:grpSpPr>
            <a:xfrm>
              <a:off x="5935335" y="3314230"/>
              <a:ext cx="324083" cy="306807"/>
              <a:chOff x="2835275" y="3127375"/>
              <a:chExt cx="744538" cy="704850"/>
            </a:xfrm>
            <a:solidFill>
              <a:srgbClr val="2A9995"/>
            </a:solidFill>
          </p:grpSpPr>
          <p:sp>
            <p:nvSpPr>
              <p:cNvPr id="31" name="Freeform 56"/>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2" name="Freeform 57"/>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3" name="Freeform 58"/>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4" name="Freeform 59"/>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5" name="Freeform 60"/>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6" name="Freeform 61"/>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7" name="Freeform 62"/>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38" name="组合 37"/>
          <p:cNvGrpSpPr/>
          <p:nvPr/>
        </p:nvGrpSpPr>
        <p:grpSpPr>
          <a:xfrm>
            <a:off x="3613355" y="353202"/>
            <a:ext cx="4965290" cy="783163"/>
            <a:chOff x="3613355" y="353202"/>
            <a:chExt cx="4965290" cy="783163"/>
          </a:xfrm>
        </p:grpSpPr>
        <p:sp>
          <p:nvSpPr>
            <p:cNvPr id="39" name="文本框 38"/>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40" name="直接连接符 39"/>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 presetClass="entr" presetSubtype="8" fill="hold" nodeType="afterEffect" p14:presetBounceEnd="54000">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14:bounceEnd="54000">
                                          <p:cBhvr additive="base">
                                            <p:cTn id="17" dur="1000" fill="hold"/>
                                            <p:tgtEl>
                                              <p:spTgt spid="6"/>
                                            </p:tgtEl>
                                            <p:attrNameLst>
                                              <p:attrName>ppt_x</p:attrName>
                                            </p:attrNameLst>
                                          </p:cBhvr>
                                          <p:tavLst>
                                            <p:tav tm="0">
                                              <p:val>
                                                <p:strVal val="0-#ppt_w/2"/>
                                              </p:val>
                                            </p:tav>
                                            <p:tav tm="100000">
                                              <p:val>
                                                <p:strVal val="#ppt_x"/>
                                              </p:val>
                                            </p:tav>
                                          </p:tavLst>
                                        </p:anim>
                                        <p:anim calcmode="lin" valueType="num" p14:bounceEnd="54000">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par>
                              <p:cTn id="23" fill="hold">
                                <p:stCondLst>
                                  <p:cond delay="2500"/>
                                </p:stCondLst>
                                <p:childTnLst>
                                  <p:par>
                                    <p:cTn id="24" presetID="2" presetClass="entr" presetSubtype="8" fill="hold" nodeType="afterEffect" p14:presetBounceEnd="54000">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14:bounceEnd="54000">
                                          <p:cBhvr additive="base">
                                            <p:cTn id="26" dur="1000" fill="hold"/>
                                            <p:tgtEl>
                                              <p:spTgt spid="12"/>
                                            </p:tgtEl>
                                            <p:attrNameLst>
                                              <p:attrName>ppt_x</p:attrName>
                                            </p:attrNameLst>
                                          </p:cBhvr>
                                          <p:tavLst>
                                            <p:tav tm="0">
                                              <p:val>
                                                <p:strVal val="0-#ppt_w/2"/>
                                              </p:val>
                                            </p:tav>
                                            <p:tav tm="100000">
                                              <p:val>
                                                <p:strVal val="#ppt_x"/>
                                              </p:val>
                                            </p:tav>
                                          </p:tavLst>
                                        </p:anim>
                                        <p:anim calcmode="lin" valueType="num" p14:bounceEnd="54000">
                                          <p:cBhvr additive="base">
                                            <p:cTn id="27" dur="1000" fill="hold"/>
                                            <p:tgtEl>
                                              <p:spTgt spid="12"/>
                                            </p:tgtEl>
                                            <p:attrNameLst>
                                              <p:attrName>ppt_y</p:attrName>
                                            </p:attrNameLst>
                                          </p:cBhvr>
                                          <p:tavLst>
                                            <p:tav tm="0">
                                              <p:val>
                                                <p:strVal val="#ppt_y"/>
                                              </p:val>
                                            </p:tav>
                                            <p:tav tm="100000">
                                              <p:val>
                                                <p:strVal val="#ppt_y"/>
                                              </p:val>
                                            </p:tav>
                                          </p:tavLst>
                                        </p:anim>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par>
                              <p:cTn id="32" fill="hold">
                                <p:stCondLst>
                                  <p:cond delay="4000"/>
                                </p:stCondLst>
                                <p:childTnLst>
                                  <p:par>
                                    <p:cTn id="33" presetID="2" presetClass="entr" presetSubtype="2" fill="hold" nodeType="afterEffect" p14:presetBounceEnd="54000">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14:bounceEnd="54000">
                                          <p:cBhvr additive="base">
                                            <p:cTn id="35" dur="1000" fill="hold"/>
                                            <p:tgtEl>
                                              <p:spTgt spid="9"/>
                                            </p:tgtEl>
                                            <p:attrNameLst>
                                              <p:attrName>ppt_x</p:attrName>
                                            </p:attrNameLst>
                                          </p:cBhvr>
                                          <p:tavLst>
                                            <p:tav tm="0">
                                              <p:val>
                                                <p:strVal val="1+#ppt_w/2"/>
                                              </p:val>
                                            </p:tav>
                                            <p:tav tm="100000">
                                              <p:val>
                                                <p:strVal val="#ppt_x"/>
                                              </p:val>
                                            </p:tav>
                                          </p:tavLst>
                                        </p:anim>
                                        <p:anim calcmode="lin" valueType="num" p14:bounceEnd="54000">
                                          <p:cBhvr additive="base">
                                            <p:cTn id="36" dur="10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up)">
                                          <p:cBhvr>
                                            <p:cTn id="40" dur="500"/>
                                            <p:tgtEl>
                                              <p:spTgt spid="5"/>
                                            </p:tgtEl>
                                          </p:cBhvr>
                                        </p:animEffect>
                                      </p:childTnLst>
                                    </p:cTn>
                                  </p:par>
                                </p:childTnLst>
                              </p:cTn>
                            </p:par>
                            <p:par>
                              <p:cTn id="41" fill="hold">
                                <p:stCondLst>
                                  <p:cond delay="5500"/>
                                </p:stCondLst>
                                <p:childTnLst>
                                  <p:par>
                                    <p:cTn id="42" presetID="2" presetClass="entr" presetSubtype="2" fill="hold" nodeType="afterEffect" p14:presetBounceEnd="54000">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14:bounceEnd="54000">
                                          <p:cBhvr additive="base">
                                            <p:cTn id="44" dur="1000" fill="hold"/>
                                            <p:tgtEl>
                                              <p:spTgt spid="15"/>
                                            </p:tgtEl>
                                            <p:attrNameLst>
                                              <p:attrName>ppt_x</p:attrName>
                                            </p:attrNameLst>
                                          </p:cBhvr>
                                          <p:tavLst>
                                            <p:tav tm="0">
                                              <p:val>
                                                <p:strVal val="1+#ppt_w/2"/>
                                              </p:val>
                                            </p:tav>
                                            <p:tav tm="100000">
                                              <p:val>
                                                <p:strVal val="#ppt_x"/>
                                              </p:val>
                                            </p:tav>
                                          </p:tavLst>
                                        </p:anim>
                                        <p:anim calcmode="lin" valueType="num" p14:bounceEnd="54000">
                                          <p:cBhvr additive="base">
                                            <p:cTn id="45"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0-#ppt_w/2"/>
                                              </p:val>
                                            </p:tav>
                                            <p:tav tm="100000">
                                              <p:val>
                                                <p:strVal val="#ppt_x"/>
                                              </p:val>
                                            </p:tav>
                                          </p:tavLst>
                                        </p:anim>
                                        <p:anim calcmode="lin" valueType="num">
                                          <p:cBhvr additive="base">
                                            <p:cTn id="27" dur="1000" fill="hold"/>
                                            <p:tgtEl>
                                              <p:spTgt spid="12"/>
                                            </p:tgtEl>
                                            <p:attrNameLst>
                                              <p:attrName>ppt_y</p:attrName>
                                            </p:attrNameLst>
                                          </p:cBhvr>
                                          <p:tavLst>
                                            <p:tav tm="0">
                                              <p:val>
                                                <p:strVal val="#ppt_y"/>
                                              </p:val>
                                            </p:tav>
                                            <p:tav tm="100000">
                                              <p:val>
                                                <p:strVal val="#ppt_y"/>
                                              </p:val>
                                            </p:tav>
                                          </p:tavLst>
                                        </p:anim>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par>
                              <p:cTn id="32" fill="hold">
                                <p:stCondLst>
                                  <p:cond delay="4000"/>
                                </p:stCondLst>
                                <p:childTnLst>
                                  <p:par>
                                    <p:cTn id="33" presetID="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000" fill="hold"/>
                                            <p:tgtEl>
                                              <p:spTgt spid="9"/>
                                            </p:tgtEl>
                                            <p:attrNameLst>
                                              <p:attrName>ppt_x</p:attrName>
                                            </p:attrNameLst>
                                          </p:cBhvr>
                                          <p:tavLst>
                                            <p:tav tm="0">
                                              <p:val>
                                                <p:strVal val="1+#ppt_w/2"/>
                                              </p:val>
                                            </p:tav>
                                            <p:tav tm="100000">
                                              <p:val>
                                                <p:strVal val="#ppt_x"/>
                                              </p:val>
                                            </p:tav>
                                          </p:tavLst>
                                        </p:anim>
                                        <p:anim calcmode="lin" valueType="num">
                                          <p:cBhvr additive="base">
                                            <p:cTn id="36" dur="10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up)">
                                          <p:cBhvr>
                                            <p:cTn id="40" dur="500"/>
                                            <p:tgtEl>
                                              <p:spTgt spid="5"/>
                                            </p:tgtEl>
                                          </p:cBhvr>
                                        </p:animEffect>
                                      </p:childTnLst>
                                    </p:cTn>
                                  </p:par>
                                </p:childTnLst>
                              </p:cTn>
                            </p:par>
                            <p:par>
                              <p:cTn id="41" fill="hold">
                                <p:stCondLst>
                                  <p:cond delay="5500"/>
                                </p:stCondLst>
                                <p:childTnLst>
                                  <p:par>
                                    <p:cTn id="42" presetID="2" presetClass="entr" presetSubtype="2"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1000" fill="hold"/>
                                            <p:tgtEl>
                                              <p:spTgt spid="15"/>
                                            </p:tgtEl>
                                            <p:attrNameLst>
                                              <p:attrName>ppt_x</p:attrName>
                                            </p:attrNameLst>
                                          </p:cBhvr>
                                          <p:tavLst>
                                            <p:tav tm="0">
                                              <p:val>
                                                <p:strVal val="1+#ppt_w/2"/>
                                              </p:val>
                                            </p:tav>
                                            <p:tav tm="100000">
                                              <p:val>
                                                <p:strVal val="#ppt_x"/>
                                              </p:val>
                                            </p:tav>
                                          </p:tavLst>
                                        </p:anim>
                                        <p:anim calcmode="lin" valueType="num">
                                          <p:cBhvr additive="base">
                                            <p:cTn id="45"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08705" y="2712723"/>
            <a:ext cx="1618795" cy="2659377"/>
            <a:chOff x="2508705" y="2712723"/>
            <a:chExt cx="1618795" cy="2659377"/>
          </a:xfrm>
        </p:grpSpPr>
        <p:sp>
          <p:nvSpPr>
            <p:cNvPr id="3" name="圆角矩形 7"/>
            <p:cNvSpPr/>
            <p:nvPr/>
          </p:nvSpPr>
          <p:spPr>
            <a:xfrm rot="5400000">
              <a:off x="2249400" y="2972028"/>
              <a:ext cx="2137404" cy="1618794"/>
            </a:xfrm>
            <a:prstGeom prst="roundRect">
              <a:avLst>
                <a:gd name="adj" fmla="val 7253"/>
              </a:avLst>
            </a:prstGeom>
            <a:blipFill dpi="0" rotWithShape="0">
              <a:blip r:embed="rId1"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10"/>
            <p:cNvSpPr/>
            <p:nvPr/>
          </p:nvSpPr>
          <p:spPr>
            <a:xfrm rot="5400000">
              <a:off x="2595646" y="3840247"/>
              <a:ext cx="1444913" cy="1618794"/>
            </a:xfrm>
            <a:custGeom>
              <a:avLst/>
              <a:gdLst>
                <a:gd name="connsiteX0" fmla="*/ 0 w 1631950"/>
                <a:gd name="connsiteY0" fmla="*/ 1618794 h 1618794"/>
                <a:gd name="connsiteX1" fmla="*/ 0 w 1631950"/>
                <a:gd name="connsiteY1" fmla="*/ 0 h 1618794"/>
                <a:gd name="connsiteX2" fmla="*/ 1514539 w 1631950"/>
                <a:gd name="connsiteY2" fmla="*/ 0 h 1618794"/>
                <a:gd name="connsiteX3" fmla="*/ 1631950 w 1631950"/>
                <a:gd name="connsiteY3" fmla="*/ 117411 h 1618794"/>
                <a:gd name="connsiteX4" fmla="*/ 1631950 w 1631950"/>
                <a:gd name="connsiteY4" fmla="*/ 1501383 h 1618794"/>
                <a:gd name="connsiteX5" fmla="*/ 1514539 w 1631950"/>
                <a:gd name="connsiteY5" fmla="*/ 1618794 h 161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1950" h="1618794">
                  <a:moveTo>
                    <a:pt x="0" y="1618794"/>
                  </a:moveTo>
                  <a:lnTo>
                    <a:pt x="0" y="0"/>
                  </a:lnTo>
                  <a:lnTo>
                    <a:pt x="1514539" y="0"/>
                  </a:lnTo>
                  <a:cubicBezTo>
                    <a:pt x="1579383" y="0"/>
                    <a:pt x="1631950" y="52567"/>
                    <a:pt x="1631950" y="117411"/>
                  </a:cubicBezTo>
                  <a:lnTo>
                    <a:pt x="1631950" y="1501383"/>
                  </a:lnTo>
                  <a:cubicBezTo>
                    <a:pt x="1631950" y="1566227"/>
                    <a:pt x="1579383" y="1618794"/>
                    <a:pt x="1514539" y="16187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5400000">
              <a:off x="2644387" y="3001320"/>
              <a:ext cx="1347430" cy="1020495"/>
            </a:xfrm>
            <a:prstGeom prst="hexagon">
              <a:avLst/>
            </a:prstGeom>
            <a:blipFill dpi="0" rotWithShape="0">
              <a:blip r:embed="rId2" cstate="email"/>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62566" y="4614398"/>
              <a:ext cx="1511072" cy="535531"/>
            </a:xfrm>
            <a:prstGeom prst="rect">
              <a:avLst/>
            </a:prstGeom>
            <a:noFill/>
          </p:spPr>
          <p:txBody>
            <a:bodyPr wrap="square" rtlCol="0">
              <a:spAutoFit/>
            </a:bodyPr>
            <a:lstStyle/>
            <a:p>
              <a:pPr algn="ctr">
                <a:lnSpc>
                  <a:spcPct val="120000"/>
                </a:lnSpc>
              </a:pPr>
              <a:r>
                <a:rPr lang="zh-CN" altLang="en-US" sz="1200" dirty="0">
                  <a:solidFill>
                    <a:srgbClr val="19181E"/>
                  </a:solidFill>
                  <a:latin typeface="迷你简准圆" panose="03000509000000000000" pitchFamily="65" charset="-122"/>
                  <a:ea typeface="迷你简准圆" panose="03000509000000000000" pitchFamily="65" charset="-122"/>
                </a:rPr>
                <a:t>单击此处添加文字内容单击此处添加</a:t>
              </a:r>
              <a:endParaRPr lang="zh-CN" altLang="en-US" sz="1200" dirty="0">
                <a:solidFill>
                  <a:srgbClr val="19181E"/>
                </a:solidFill>
                <a:latin typeface="迷你简准圆" panose="03000509000000000000" pitchFamily="65" charset="-122"/>
                <a:ea typeface="迷你简准圆" panose="03000509000000000000" pitchFamily="65" charset="-122"/>
              </a:endParaRPr>
            </a:p>
          </p:txBody>
        </p:sp>
        <p:sp>
          <p:nvSpPr>
            <p:cNvPr id="7" name="文本框 6"/>
            <p:cNvSpPr txBox="1"/>
            <p:nvPr/>
          </p:nvSpPr>
          <p:spPr>
            <a:xfrm>
              <a:off x="2764104" y="4242710"/>
              <a:ext cx="1107996" cy="402033"/>
            </a:xfrm>
            <a:prstGeom prst="rect">
              <a:avLst/>
            </a:prstGeom>
            <a:noFill/>
          </p:spPr>
          <p:txBody>
            <a:bodyPr wrap="none" rtlCol="0">
              <a:spAutoFit/>
            </a:bodyPr>
            <a:lstStyle/>
            <a:p>
              <a:pPr algn="ctr">
                <a:lnSpc>
                  <a:spcPct val="120000"/>
                </a:lnSpc>
              </a:pPr>
              <a:r>
                <a:rPr lang="zh-CN" altLang="en-US" dirty="0">
                  <a:solidFill>
                    <a:srgbClr val="19181E"/>
                  </a:solidFill>
                  <a:latin typeface="迷你简准圆" panose="03000509000000000000" pitchFamily="65" charset="-122"/>
                  <a:ea typeface="迷你简准圆" panose="03000509000000000000" pitchFamily="65" charset="-122"/>
                </a:rPr>
                <a:t>文字内容</a:t>
              </a:r>
              <a:endParaRPr lang="en-US" altLang="zh-CN" dirty="0">
                <a:solidFill>
                  <a:srgbClr val="19181E"/>
                </a:solidFill>
                <a:latin typeface="迷你简准圆" panose="03000509000000000000" pitchFamily="65" charset="-122"/>
                <a:ea typeface="迷你简准圆" panose="03000509000000000000" pitchFamily="65" charset="-122"/>
              </a:endParaRPr>
            </a:p>
          </p:txBody>
        </p:sp>
      </p:grpSp>
      <p:grpSp>
        <p:nvGrpSpPr>
          <p:cNvPr id="8" name="组合 7"/>
          <p:cNvGrpSpPr/>
          <p:nvPr/>
        </p:nvGrpSpPr>
        <p:grpSpPr>
          <a:xfrm>
            <a:off x="4365022" y="2712723"/>
            <a:ext cx="1618795" cy="2659377"/>
            <a:chOff x="4365022" y="2712723"/>
            <a:chExt cx="1618795" cy="2659377"/>
          </a:xfrm>
        </p:grpSpPr>
        <p:sp>
          <p:nvSpPr>
            <p:cNvPr id="9" name="圆角矩形 15"/>
            <p:cNvSpPr/>
            <p:nvPr/>
          </p:nvSpPr>
          <p:spPr>
            <a:xfrm rot="5400000">
              <a:off x="4105717" y="2972028"/>
              <a:ext cx="2137404" cy="1618794"/>
            </a:xfrm>
            <a:prstGeom prst="roundRect">
              <a:avLst>
                <a:gd name="adj" fmla="val 7253"/>
              </a:avLst>
            </a:prstGeom>
            <a:blipFill dpi="0" rotWithShape="0">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16"/>
            <p:cNvSpPr/>
            <p:nvPr/>
          </p:nvSpPr>
          <p:spPr>
            <a:xfrm rot="5400000">
              <a:off x="4451963" y="3840247"/>
              <a:ext cx="1444913" cy="1618794"/>
            </a:xfrm>
            <a:custGeom>
              <a:avLst/>
              <a:gdLst>
                <a:gd name="connsiteX0" fmla="*/ 0 w 1631950"/>
                <a:gd name="connsiteY0" fmla="*/ 1618794 h 1618794"/>
                <a:gd name="connsiteX1" fmla="*/ 0 w 1631950"/>
                <a:gd name="connsiteY1" fmla="*/ 0 h 1618794"/>
                <a:gd name="connsiteX2" fmla="*/ 1514539 w 1631950"/>
                <a:gd name="connsiteY2" fmla="*/ 0 h 1618794"/>
                <a:gd name="connsiteX3" fmla="*/ 1631950 w 1631950"/>
                <a:gd name="connsiteY3" fmla="*/ 117411 h 1618794"/>
                <a:gd name="connsiteX4" fmla="*/ 1631950 w 1631950"/>
                <a:gd name="connsiteY4" fmla="*/ 1501383 h 1618794"/>
                <a:gd name="connsiteX5" fmla="*/ 1514539 w 1631950"/>
                <a:gd name="connsiteY5" fmla="*/ 1618794 h 161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1950" h="1618794">
                  <a:moveTo>
                    <a:pt x="0" y="1618794"/>
                  </a:moveTo>
                  <a:lnTo>
                    <a:pt x="0" y="0"/>
                  </a:lnTo>
                  <a:lnTo>
                    <a:pt x="1514539" y="0"/>
                  </a:lnTo>
                  <a:cubicBezTo>
                    <a:pt x="1579383" y="0"/>
                    <a:pt x="1631950" y="52567"/>
                    <a:pt x="1631950" y="117411"/>
                  </a:cubicBezTo>
                  <a:lnTo>
                    <a:pt x="1631950" y="1501383"/>
                  </a:lnTo>
                  <a:cubicBezTo>
                    <a:pt x="1631950" y="1566227"/>
                    <a:pt x="1579383" y="1618794"/>
                    <a:pt x="1514539" y="16187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4500704" y="3001320"/>
              <a:ext cx="1347430" cy="1020495"/>
            </a:xfrm>
            <a:prstGeom prst="hexagon">
              <a:avLst/>
            </a:prstGeom>
            <a:blipFill dpi="0" rotWithShape="0">
              <a:blip r:embed="rId4" cstate="email"/>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18883" y="4614398"/>
              <a:ext cx="1511072" cy="535531"/>
            </a:xfrm>
            <a:prstGeom prst="rect">
              <a:avLst/>
            </a:prstGeom>
            <a:noFill/>
          </p:spPr>
          <p:txBody>
            <a:bodyPr wrap="square" rtlCol="0">
              <a:spAutoFit/>
            </a:bodyPr>
            <a:lstStyle/>
            <a:p>
              <a:pPr algn="ctr">
                <a:lnSpc>
                  <a:spcPct val="120000"/>
                </a:lnSpc>
              </a:pPr>
              <a:r>
                <a:rPr lang="zh-CN" altLang="en-US" sz="1200" dirty="0">
                  <a:solidFill>
                    <a:srgbClr val="19181E"/>
                  </a:solidFill>
                  <a:latin typeface="迷你简准圆" panose="03000509000000000000" pitchFamily="65" charset="-122"/>
                  <a:ea typeface="迷你简准圆" panose="03000509000000000000" pitchFamily="65" charset="-122"/>
                </a:rPr>
                <a:t>单击此处添加文字内容单击此处添加</a:t>
              </a:r>
              <a:endParaRPr lang="zh-CN" altLang="en-US" sz="1200" dirty="0">
                <a:solidFill>
                  <a:srgbClr val="19181E"/>
                </a:solidFill>
                <a:latin typeface="迷你简准圆" panose="03000509000000000000" pitchFamily="65" charset="-122"/>
                <a:ea typeface="迷你简准圆" panose="03000509000000000000" pitchFamily="65" charset="-122"/>
              </a:endParaRPr>
            </a:p>
          </p:txBody>
        </p:sp>
        <p:sp>
          <p:nvSpPr>
            <p:cNvPr id="13" name="文本框 12"/>
            <p:cNvSpPr txBox="1"/>
            <p:nvPr/>
          </p:nvSpPr>
          <p:spPr>
            <a:xfrm>
              <a:off x="4620421" y="4242710"/>
              <a:ext cx="1107996" cy="402033"/>
            </a:xfrm>
            <a:prstGeom prst="rect">
              <a:avLst/>
            </a:prstGeom>
            <a:noFill/>
          </p:spPr>
          <p:txBody>
            <a:bodyPr wrap="none" rtlCol="0">
              <a:spAutoFit/>
            </a:bodyPr>
            <a:lstStyle/>
            <a:p>
              <a:pPr algn="ctr">
                <a:lnSpc>
                  <a:spcPct val="120000"/>
                </a:lnSpc>
              </a:pPr>
              <a:r>
                <a:rPr lang="zh-CN" altLang="en-US" dirty="0">
                  <a:solidFill>
                    <a:srgbClr val="19181E"/>
                  </a:solidFill>
                  <a:latin typeface="迷你简准圆" panose="03000509000000000000" pitchFamily="65" charset="-122"/>
                  <a:ea typeface="迷你简准圆" panose="03000509000000000000" pitchFamily="65" charset="-122"/>
                </a:rPr>
                <a:t>文字内容</a:t>
              </a:r>
              <a:endParaRPr lang="en-US" altLang="zh-CN" dirty="0">
                <a:solidFill>
                  <a:srgbClr val="19181E"/>
                </a:solidFill>
                <a:latin typeface="迷你简准圆" panose="03000509000000000000" pitchFamily="65" charset="-122"/>
                <a:ea typeface="迷你简准圆" panose="03000509000000000000" pitchFamily="65" charset="-122"/>
              </a:endParaRPr>
            </a:p>
          </p:txBody>
        </p:sp>
      </p:grpSp>
      <p:grpSp>
        <p:nvGrpSpPr>
          <p:cNvPr id="14" name="组合 13"/>
          <p:cNvGrpSpPr/>
          <p:nvPr/>
        </p:nvGrpSpPr>
        <p:grpSpPr>
          <a:xfrm>
            <a:off x="6221339" y="2712723"/>
            <a:ext cx="1618795" cy="2659377"/>
            <a:chOff x="6221339" y="2712723"/>
            <a:chExt cx="1618795" cy="2659377"/>
          </a:xfrm>
        </p:grpSpPr>
        <p:sp>
          <p:nvSpPr>
            <p:cNvPr id="15" name="圆角矩形 21"/>
            <p:cNvSpPr/>
            <p:nvPr/>
          </p:nvSpPr>
          <p:spPr>
            <a:xfrm rot="5400000">
              <a:off x="5962034" y="2972028"/>
              <a:ext cx="2137404" cy="1618794"/>
            </a:xfrm>
            <a:prstGeom prst="roundRect">
              <a:avLst>
                <a:gd name="adj" fmla="val 7253"/>
              </a:avLst>
            </a:prstGeom>
            <a:blipFill dpi="0" rotWithShape="0">
              <a:blip r:embed="rId5"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2"/>
            <p:cNvSpPr/>
            <p:nvPr/>
          </p:nvSpPr>
          <p:spPr>
            <a:xfrm rot="5400000">
              <a:off x="6308280" y="3840247"/>
              <a:ext cx="1444913" cy="1618794"/>
            </a:xfrm>
            <a:custGeom>
              <a:avLst/>
              <a:gdLst>
                <a:gd name="connsiteX0" fmla="*/ 0 w 1631950"/>
                <a:gd name="connsiteY0" fmla="*/ 1618794 h 1618794"/>
                <a:gd name="connsiteX1" fmla="*/ 0 w 1631950"/>
                <a:gd name="connsiteY1" fmla="*/ 0 h 1618794"/>
                <a:gd name="connsiteX2" fmla="*/ 1514539 w 1631950"/>
                <a:gd name="connsiteY2" fmla="*/ 0 h 1618794"/>
                <a:gd name="connsiteX3" fmla="*/ 1631950 w 1631950"/>
                <a:gd name="connsiteY3" fmla="*/ 117411 h 1618794"/>
                <a:gd name="connsiteX4" fmla="*/ 1631950 w 1631950"/>
                <a:gd name="connsiteY4" fmla="*/ 1501383 h 1618794"/>
                <a:gd name="connsiteX5" fmla="*/ 1514539 w 1631950"/>
                <a:gd name="connsiteY5" fmla="*/ 1618794 h 161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1950" h="1618794">
                  <a:moveTo>
                    <a:pt x="0" y="1618794"/>
                  </a:moveTo>
                  <a:lnTo>
                    <a:pt x="0" y="0"/>
                  </a:lnTo>
                  <a:lnTo>
                    <a:pt x="1514539" y="0"/>
                  </a:lnTo>
                  <a:cubicBezTo>
                    <a:pt x="1579383" y="0"/>
                    <a:pt x="1631950" y="52567"/>
                    <a:pt x="1631950" y="117411"/>
                  </a:cubicBezTo>
                  <a:lnTo>
                    <a:pt x="1631950" y="1501383"/>
                  </a:lnTo>
                  <a:cubicBezTo>
                    <a:pt x="1631950" y="1566227"/>
                    <a:pt x="1579383" y="1618794"/>
                    <a:pt x="1514539" y="16187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rot="5400000">
              <a:off x="6357021" y="3001320"/>
              <a:ext cx="1347430" cy="1020495"/>
            </a:xfrm>
            <a:prstGeom prst="hexagon">
              <a:avLst/>
            </a:prstGeom>
            <a:blipFill dpi="0" rotWithShape="0">
              <a:blip r:embed="rId6" cstate="email"/>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275200" y="4614398"/>
              <a:ext cx="1511072" cy="535531"/>
            </a:xfrm>
            <a:prstGeom prst="rect">
              <a:avLst/>
            </a:prstGeom>
            <a:noFill/>
          </p:spPr>
          <p:txBody>
            <a:bodyPr wrap="square" rtlCol="0">
              <a:spAutoFit/>
            </a:bodyPr>
            <a:lstStyle/>
            <a:p>
              <a:pPr algn="ctr">
                <a:lnSpc>
                  <a:spcPct val="120000"/>
                </a:lnSpc>
              </a:pPr>
              <a:r>
                <a:rPr lang="zh-CN" altLang="en-US" sz="1200" dirty="0">
                  <a:solidFill>
                    <a:srgbClr val="19181E"/>
                  </a:solidFill>
                  <a:latin typeface="迷你简准圆" panose="03000509000000000000" pitchFamily="65" charset="-122"/>
                  <a:ea typeface="迷你简准圆" panose="03000509000000000000" pitchFamily="65" charset="-122"/>
                </a:rPr>
                <a:t>单击此处添加文字内容单击此处添加</a:t>
              </a:r>
              <a:endParaRPr lang="zh-CN" altLang="en-US" sz="1200" dirty="0">
                <a:solidFill>
                  <a:srgbClr val="19181E"/>
                </a:solidFill>
                <a:latin typeface="迷你简准圆" panose="03000509000000000000" pitchFamily="65" charset="-122"/>
                <a:ea typeface="迷你简准圆" panose="03000509000000000000" pitchFamily="65" charset="-122"/>
              </a:endParaRPr>
            </a:p>
          </p:txBody>
        </p:sp>
        <p:sp>
          <p:nvSpPr>
            <p:cNvPr id="19" name="文本框 18"/>
            <p:cNvSpPr txBox="1"/>
            <p:nvPr/>
          </p:nvSpPr>
          <p:spPr>
            <a:xfrm>
              <a:off x="6476738" y="4242710"/>
              <a:ext cx="1107996" cy="402033"/>
            </a:xfrm>
            <a:prstGeom prst="rect">
              <a:avLst/>
            </a:prstGeom>
            <a:noFill/>
          </p:spPr>
          <p:txBody>
            <a:bodyPr wrap="none" rtlCol="0">
              <a:spAutoFit/>
            </a:bodyPr>
            <a:lstStyle/>
            <a:p>
              <a:pPr algn="ctr">
                <a:lnSpc>
                  <a:spcPct val="120000"/>
                </a:lnSpc>
              </a:pPr>
              <a:r>
                <a:rPr lang="zh-CN" altLang="en-US" dirty="0">
                  <a:solidFill>
                    <a:srgbClr val="19181E"/>
                  </a:solidFill>
                  <a:latin typeface="迷你简准圆" panose="03000509000000000000" pitchFamily="65" charset="-122"/>
                  <a:ea typeface="迷你简准圆" panose="03000509000000000000" pitchFamily="65" charset="-122"/>
                </a:rPr>
                <a:t>文字内容</a:t>
              </a:r>
              <a:endParaRPr lang="en-US" altLang="zh-CN" dirty="0">
                <a:solidFill>
                  <a:srgbClr val="19181E"/>
                </a:solidFill>
                <a:latin typeface="迷你简准圆" panose="03000509000000000000" pitchFamily="65" charset="-122"/>
                <a:ea typeface="迷你简准圆" panose="03000509000000000000" pitchFamily="65" charset="-122"/>
              </a:endParaRPr>
            </a:p>
          </p:txBody>
        </p:sp>
      </p:grpSp>
      <p:grpSp>
        <p:nvGrpSpPr>
          <p:cNvPr id="20" name="组合 19"/>
          <p:cNvGrpSpPr/>
          <p:nvPr/>
        </p:nvGrpSpPr>
        <p:grpSpPr>
          <a:xfrm>
            <a:off x="8077655" y="2712723"/>
            <a:ext cx="1618795" cy="2659378"/>
            <a:chOff x="8077655" y="2712723"/>
            <a:chExt cx="1618795" cy="2659378"/>
          </a:xfrm>
        </p:grpSpPr>
        <p:sp>
          <p:nvSpPr>
            <p:cNvPr id="21" name="圆角矩形 28"/>
            <p:cNvSpPr/>
            <p:nvPr/>
          </p:nvSpPr>
          <p:spPr>
            <a:xfrm rot="5400000">
              <a:off x="7818350" y="2972028"/>
              <a:ext cx="2137404" cy="1618794"/>
            </a:xfrm>
            <a:prstGeom prst="roundRect">
              <a:avLst>
                <a:gd name="adj" fmla="val 7253"/>
              </a:avLst>
            </a:prstGeom>
            <a:blipFill dpi="0" rotWithShape="0">
              <a:blip r:embed="rId7"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9"/>
            <p:cNvSpPr/>
            <p:nvPr/>
          </p:nvSpPr>
          <p:spPr>
            <a:xfrm rot="5400000">
              <a:off x="8164596" y="3840248"/>
              <a:ext cx="1444913" cy="1618794"/>
            </a:xfrm>
            <a:custGeom>
              <a:avLst/>
              <a:gdLst>
                <a:gd name="connsiteX0" fmla="*/ 0 w 1631950"/>
                <a:gd name="connsiteY0" fmla="*/ 1618794 h 1618794"/>
                <a:gd name="connsiteX1" fmla="*/ 0 w 1631950"/>
                <a:gd name="connsiteY1" fmla="*/ 0 h 1618794"/>
                <a:gd name="connsiteX2" fmla="*/ 1514539 w 1631950"/>
                <a:gd name="connsiteY2" fmla="*/ 0 h 1618794"/>
                <a:gd name="connsiteX3" fmla="*/ 1631950 w 1631950"/>
                <a:gd name="connsiteY3" fmla="*/ 117411 h 1618794"/>
                <a:gd name="connsiteX4" fmla="*/ 1631950 w 1631950"/>
                <a:gd name="connsiteY4" fmla="*/ 1501383 h 1618794"/>
                <a:gd name="connsiteX5" fmla="*/ 1514539 w 1631950"/>
                <a:gd name="connsiteY5" fmla="*/ 1618794 h 161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1950" h="1618794">
                  <a:moveTo>
                    <a:pt x="0" y="1618794"/>
                  </a:moveTo>
                  <a:lnTo>
                    <a:pt x="0" y="0"/>
                  </a:lnTo>
                  <a:lnTo>
                    <a:pt x="1514539" y="0"/>
                  </a:lnTo>
                  <a:cubicBezTo>
                    <a:pt x="1579383" y="0"/>
                    <a:pt x="1631950" y="52567"/>
                    <a:pt x="1631950" y="117411"/>
                  </a:cubicBezTo>
                  <a:lnTo>
                    <a:pt x="1631950" y="1501383"/>
                  </a:lnTo>
                  <a:cubicBezTo>
                    <a:pt x="1631950" y="1566227"/>
                    <a:pt x="1579383" y="1618794"/>
                    <a:pt x="1514539" y="16187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8213337" y="3001320"/>
              <a:ext cx="1347430" cy="1020495"/>
            </a:xfrm>
            <a:prstGeom prst="hexagon">
              <a:avLst/>
            </a:prstGeom>
            <a:blipFill dpi="0" rotWithShape="0">
              <a:blip r:embed="rId8" cstate="email"/>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131516" y="4614398"/>
              <a:ext cx="1511072" cy="535531"/>
            </a:xfrm>
            <a:prstGeom prst="rect">
              <a:avLst/>
            </a:prstGeom>
            <a:noFill/>
          </p:spPr>
          <p:txBody>
            <a:bodyPr wrap="square" rtlCol="0">
              <a:spAutoFit/>
            </a:bodyPr>
            <a:lstStyle/>
            <a:p>
              <a:pPr algn="ctr">
                <a:lnSpc>
                  <a:spcPct val="120000"/>
                </a:lnSpc>
              </a:pPr>
              <a:r>
                <a:rPr lang="zh-CN" altLang="en-US" sz="1200" dirty="0">
                  <a:solidFill>
                    <a:srgbClr val="19181E"/>
                  </a:solidFill>
                  <a:latin typeface="迷你简准圆" panose="03000509000000000000" pitchFamily="65" charset="-122"/>
                  <a:ea typeface="迷你简准圆" panose="03000509000000000000" pitchFamily="65" charset="-122"/>
                </a:rPr>
                <a:t>单击此处添加文字内容单击此处添加</a:t>
              </a:r>
              <a:endParaRPr lang="zh-CN" altLang="en-US" sz="1200" dirty="0">
                <a:solidFill>
                  <a:srgbClr val="19181E"/>
                </a:solidFill>
                <a:latin typeface="迷你简准圆" panose="03000509000000000000" pitchFamily="65" charset="-122"/>
                <a:ea typeface="迷你简准圆" panose="03000509000000000000" pitchFamily="65" charset="-122"/>
              </a:endParaRPr>
            </a:p>
          </p:txBody>
        </p:sp>
        <p:sp>
          <p:nvSpPr>
            <p:cNvPr id="25" name="文本框 24"/>
            <p:cNvSpPr txBox="1"/>
            <p:nvPr/>
          </p:nvSpPr>
          <p:spPr>
            <a:xfrm>
              <a:off x="8333054" y="4242710"/>
              <a:ext cx="1107996" cy="402033"/>
            </a:xfrm>
            <a:prstGeom prst="rect">
              <a:avLst/>
            </a:prstGeom>
            <a:noFill/>
          </p:spPr>
          <p:txBody>
            <a:bodyPr wrap="none" rtlCol="0">
              <a:spAutoFit/>
            </a:bodyPr>
            <a:lstStyle/>
            <a:p>
              <a:pPr algn="ctr">
                <a:lnSpc>
                  <a:spcPct val="120000"/>
                </a:lnSpc>
              </a:pPr>
              <a:r>
                <a:rPr lang="zh-CN" altLang="en-US" dirty="0">
                  <a:solidFill>
                    <a:srgbClr val="19181E"/>
                  </a:solidFill>
                  <a:latin typeface="迷你简准圆" panose="03000509000000000000" pitchFamily="65" charset="-122"/>
                  <a:ea typeface="迷你简准圆" panose="03000509000000000000" pitchFamily="65" charset="-122"/>
                </a:rPr>
                <a:t>文字内容</a:t>
              </a:r>
              <a:endParaRPr lang="en-US" altLang="zh-CN" dirty="0">
                <a:solidFill>
                  <a:srgbClr val="19181E"/>
                </a:solidFill>
                <a:latin typeface="迷你简准圆" panose="03000509000000000000" pitchFamily="65" charset="-122"/>
                <a:ea typeface="迷你简准圆" panose="03000509000000000000" pitchFamily="65" charset="-122"/>
              </a:endParaRPr>
            </a:p>
          </p:txBody>
        </p:sp>
      </p:grpSp>
      <p:sp>
        <p:nvSpPr>
          <p:cNvPr id="26" name="文本框 25"/>
          <p:cNvSpPr txBox="1"/>
          <p:nvPr/>
        </p:nvSpPr>
        <p:spPr>
          <a:xfrm>
            <a:off x="2495550" y="1499032"/>
            <a:ext cx="7200900" cy="757130"/>
          </a:xfrm>
          <a:prstGeom prst="rect">
            <a:avLst/>
          </a:prstGeom>
          <a:noFill/>
        </p:spPr>
        <p:txBody>
          <a:bodyPr wrap="square" rtlCol="0">
            <a:spAutoFit/>
          </a:bodyPr>
          <a:lstStyle/>
          <a:p>
            <a:pPr algn="ctr">
              <a:lnSpc>
                <a:spcPct val="120000"/>
              </a:lnSpc>
            </a:pPr>
            <a:r>
              <a:rPr lang="zh-CN" altLang="en-US" sz="1200" dirty="0">
                <a:solidFill>
                  <a:prstClr val="white"/>
                </a:solidFill>
                <a:latin typeface="迷你简准圆" panose="03000509000000000000" pitchFamily="65" charset="-122"/>
                <a:ea typeface="迷你简准圆" panose="03000509000000000000" pitchFamily="65" charset="-122"/>
              </a:rPr>
              <a:t>单击此处添加文字内容单击此处添加文单击此处添加文字内容单击此处添加文字内容单击此处添加文字内容字内容击单击此处添加文字内容单击此处添加文单击此处添加文字内容单击此处添加文字内容单击此处添加文字内容字内容此处添加文字内容此处添加文字内容</a:t>
            </a:r>
            <a:endParaRPr lang="zh-CN" altLang="en-US" sz="1200" dirty="0">
              <a:solidFill>
                <a:prstClr val="white"/>
              </a:solidFill>
              <a:latin typeface="迷你简准圆" panose="03000509000000000000" pitchFamily="65" charset="-122"/>
              <a:ea typeface="迷你简准圆" panose="03000509000000000000" pitchFamily="65" charset="-122"/>
            </a:endParaRPr>
          </a:p>
        </p:txBody>
      </p:sp>
      <p:grpSp>
        <p:nvGrpSpPr>
          <p:cNvPr id="27" name="组合 26"/>
          <p:cNvGrpSpPr/>
          <p:nvPr/>
        </p:nvGrpSpPr>
        <p:grpSpPr>
          <a:xfrm>
            <a:off x="3613355" y="353202"/>
            <a:ext cx="4965290" cy="783163"/>
            <a:chOff x="3613355" y="353202"/>
            <a:chExt cx="4965290" cy="783163"/>
          </a:xfrm>
        </p:grpSpPr>
        <p:sp>
          <p:nvSpPr>
            <p:cNvPr id="28" name="文本框 27"/>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29" name="直接连接符 28"/>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 calcmode="lin" valueType="num">
                                      <p:cBhvr>
                                        <p:cTn id="13" dur="500" fill="hold"/>
                                        <p:tgtEl>
                                          <p:spTgt spid="2"/>
                                        </p:tgtEl>
                                        <p:attrNameLst>
                                          <p:attrName>style.rotation</p:attrName>
                                        </p:attrNameLst>
                                      </p:cBhvr>
                                      <p:tavLst>
                                        <p:tav tm="0">
                                          <p:val>
                                            <p:fltVal val="360"/>
                                          </p:val>
                                        </p:tav>
                                        <p:tav tm="100000">
                                          <p:val>
                                            <p:fltVal val="0"/>
                                          </p:val>
                                        </p:tav>
                                      </p:tavLst>
                                    </p:anim>
                                    <p:animEffect transition="in" filter="fade">
                                      <p:cBhvr>
                                        <p:cTn id="14" dur="500"/>
                                        <p:tgtEl>
                                          <p:spTgt spid="2"/>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360"/>
                                          </p:val>
                                        </p:tav>
                                        <p:tav tm="100000">
                                          <p:val>
                                            <p:fltVal val="0"/>
                                          </p:val>
                                        </p:tav>
                                      </p:tavLst>
                                    </p:anim>
                                    <p:animEffect transition="in" filter="fade">
                                      <p:cBhvr>
                                        <p:cTn id="21" dur="500"/>
                                        <p:tgtEl>
                                          <p:spTgt spid="8"/>
                                        </p:tgtEl>
                                      </p:cBhvr>
                                    </p:animEffect>
                                  </p:childTnLst>
                                </p:cTn>
                              </p:par>
                            </p:childTnLst>
                          </p:cTn>
                        </p:par>
                        <p:par>
                          <p:cTn id="22" fill="hold">
                            <p:stCondLst>
                              <p:cond delay="1500"/>
                            </p:stCondLst>
                            <p:childTnLst>
                              <p:par>
                                <p:cTn id="23" presetID="49" presetClass="entr" presetSubtype="0" decel="10000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 calcmode="lin" valueType="num">
                                      <p:cBhvr>
                                        <p:cTn id="27" dur="500" fill="hold"/>
                                        <p:tgtEl>
                                          <p:spTgt spid="14"/>
                                        </p:tgtEl>
                                        <p:attrNameLst>
                                          <p:attrName>style.rotation</p:attrName>
                                        </p:attrNameLst>
                                      </p:cBhvr>
                                      <p:tavLst>
                                        <p:tav tm="0">
                                          <p:val>
                                            <p:fltVal val="360"/>
                                          </p:val>
                                        </p:tav>
                                        <p:tav tm="100000">
                                          <p:val>
                                            <p:fltVal val="0"/>
                                          </p:val>
                                        </p:tav>
                                      </p:tavLst>
                                    </p:anim>
                                    <p:animEffect transition="in" filter="fade">
                                      <p:cBhvr>
                                        <p:cTn id="28" dur="500"/>
                                        <p:tgtEl>
                                          <p:spTgt spid="14"/>
                                        </p:tgtEl>
                                      </p:cBhvr>
                                    </p:animEffect>
                                  </p:childTnLst>
                                </p:cTn>
                              </p:par>
                            </p:childTnLst>
                          </p:cTn>
                        </p:par>
                        <p:par>
                          <p:cTn id="29" fill="hold">
                            <p:stCondLst>
                              <p:cond delay="2000"/>
                            </p:stCondLst>
                            <p:childTnLst>
                              <p:par>
                                <p:cTn id="30" presetID="49" presetClass="entr" presetSubtype="0" decel="10000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 calcmode="lin" valueType="num">
                                      <p:cBhvr>
                                        <p:cTn id="34" dur="500" fill="hold"/>
                                        <p:tgtEl>
                                          <p:spTgt spid="20"/>
                                        </p:tgtEl>
                                        <p:attrNameLst>
                                          <p:attrName>style.rotation</p:attrName>
                                        </p:attrNameLst>
                                      </p:cBhvr>
                                      <p:tavLst>
                                        <p:tav tm="0">
                                          <p:val>
                                            <p:fltVal val="360"/>
                                          </p:val>
                                        </p:tav>
                                        <p:tav tm="100000">
                                          <p:val>
                                            <p:fltVal val="0"/>
                                          </p:val>
                                        </p:tav>
                                      </p:tavLst>
                                    </p:anim>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23592" y="1644192"/>
            <a:ext cx="1632033" cy="1632033"/>
            <a:chOff x="1191370" y="1593392"/>
            <a:chExt cx="1632033" cy="1632033"/>
          </a:xfrm>
        </p:grpSpPr>
        <p:sp>
          <p:nvSpPr>
            <p:cNvPr id="3" name="对角圆角矩形 2"/>
            <p:cNvSpPr/>
            <p:nvPr/>
          </p:nvSpPr>
          <p:spPr>
            <a:xfrm>
              <a:off x="1191370" y="1593392"/>
              <a:ext cx="1632033" cy="1632033"/>
            </a:xfrm>
            <a:prstGeom prst="round2DiagRect">
              <a:avLst>
                <a:gd name="adj1" fmla="val 6162"/>
                <a:gd name="adj2" fmla="val 0"/>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60092" y="1660836"/>
              <a:ext cx="1498015" cy="1506673"/>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323592" y="3752392"/>
            <a:ext cx="1632033" cy="1632033"/>
            <a:chOff x="1191370" y="1593392"/>
            <a:chExt cx="1632033" cy="1632033"/>
          </a:xfrm>
        </p:grpSpPr>
        <p:sp>
          <p:nvSpPr>
            <p:cNvPr id="6" name="对角圆角矩形 6"/>
            <p:cNvSpPr/>
            <p:nvPr/>
          </p:nvSpPr>
          <p:spPr>
            <a:xfrm>
              <a:off x="1191370" y="1593392"/>
              <a:ext cx="1632033" cy="1632033"/>
            </a:xfrm>
            <a:prstGeom prst="round2DiagRect">
              <a:avLst>
                <a:gd name="adj1" fmla="val 6162"/>
                <a:gd name="adj2" fmla="val 0"/>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60092" y="1660836"/>
              <a:ext cx="1498015" cy="1506673"/>
            </a:xfrm>
            <a:prstGeom prst="rect">
              <a:avLst/>
            </a:pr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159500" y="1644192"/>
            <a:ext cx="1632033" cy="1632033"/>
            <a:chOff x="1191370" y="1593392"/>
            <a:chExt cx="1632033" cy="1632033"/>
          </a:xfrm>
        </p:grpSpPr>
        <p:sp>
          <p:nvSpPr>
            <p:cNvPr id="9" name="对角圆角矩形 9"/>
            <p:cNvSpPr/>
            <p:nvPr/>
          </p:nvSpPr>
          <p:spPr>
            <a:xfrm>
              <a:off x="1191370" y="1593392"/>
              <a:ext cx="1632033" cy="1632033"/>
            </a:xfrm>
            <a:prstGeom prst="round2DiagRect">
              <a:avLst>
                <a:gd name="adj1" fmla="val 6162"/>
                <a:gd name="adj2" fmla="val 0"/>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60092" y="1660836"/>
              <a:ext cx="1498015" cy="1506673"/>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159500" y="3752392"/>
            <a:ext cx="1632033" cy="1632033"/>
            <a:chOff x="1191370" y="1593392"/>
            <a:chExt cx="1632033" cy="1632033"/>
          </a:xfrm>
        </p:grpSpPr>
        <p:sp>
          <p:nvSpPr>
            <p:cNvPr id="12" name="对角圆角矩形 12"/>
            <p:cNvSpPr/>
            <p:nvPr/>
          </p:nvSpPr>
          <p:spPr>
            <a:xfrm>
              <a:off x="1191370" y="1593392"/>
              <a:ext cx="1632033" cy="1632033"/>
            </a:xfrm>
            <a:prstGeom prst="round2DiagRect">
              <a:avLst>
                <a:gd name="adj1" fmla="val 6162"/>
                <a:gd name="adj2" fmla="val 0"/>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60092" y="1660836"/>
              <a:ext cx="1498015" cy="1506673"/>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164525" y="2038554"/>
            <a:ext cx="2549313" cy="843308"/>
            <a:chOff x="8202214" y="2002925"/>
            <a:chExt cx="2549313" cy="843308"/>
          </a:xfrm>
        </p:grpSpPr>
        <p:sp>
          <p:nvSpPr>
            <p:cNvPr id="15" name="文本框 14"/>
            <p:cNvSpPr txBox="1"/>
            <p:nvPr/>
          </p:nvSpPr>
          <p:spPr>
            <a:xfrm>
              <a:off x="8202214" y="2002925"/>
              <a:ext cx="1620957" cy="307777"/>
            </a:xfrm>
            <a:prstGeom prst="rect">
              <a:avLst/>
            </a:prstGeom>
            <a:noFill/>
          </p:spPr>
          <p:txBody>
            <a:bodyPr wrap="none" rtlCol="0">
              <a:spAutoFit/>
            </a:bodyPr>
            <a:lstStyle/>
            <a:p>
              <a:r>
                <a:rPr lang="zh-CN" altLang="en-US" sz="1400" b="1" dirty="0">
                  <a:solidFill>
                    <a:schemeClr val="bg1"/>
                  </a:solidFill>
                  <a:latin typeface="微软雅黑" panose="020B0503020204020204" charset="-122"/>
                  <a:ea typeface="微软雅黑" panose="020B0503020204020204" charset="-122"/>
                </a:rPr>
                <a:t>单击此处添加标题</a:t>
              </a:r>
              <a:endParaRPr lang="zh-CN" altLang="en-US" sz="1400" b="1" dirty="0">
                <a:solidFill>
                  <a:schemeClr val="bg1"/>
                </a:solidFill>
                <a:latin typeface="微软雅黑" panose="020B0503020204020204" charset="-122"/>
                <a:ea typeface="微软雅黑" panose="020B0503020204020204" charset="-122"/>
              </a:endParaRPr>
            </a:p>
          </p:txBody>
        </p:sp>
        <p:sp>
          <p:nvSpPr>
            <p:cNvPr id="16" name="文本框 15"/>
            <p:cNvSpPr txBox="1"/>
            <p:nvPr/>
          </p:nvSpPr>
          <p:spPr>
            <a:xfrm>
              <a:off x="8202214" y="2310702"/>
              <a:ext cx="2549313" cy="535531"/>
            </a:xfrm>
            <a:prstGeom prst="rect">
              <a:avLst/>
            </a:prstGeom>
            <a:noFill/>
          </p:spPr>
          <p:txBody>
            <a:bodyPr wrap="square" rtlCol="0">
              <a:spAutoFit/>
            </a:bodyPr>
            <a:lstStyle/>
            <a:p>
              <a:pPr algn="just">
                <a:lnSpc>
                  <a:spcPct val="120000"/>
                </a:lnSpc>
              </a:pPr>
              <a:r>
                <a:rPr lang="zh-CN" altLang="en-US" sz="1200" dirty="0">
                  <a:solidFill>
                    <a:schemeClr val="bg1"/>
                  </a:solidFill>
                  <a:latin typeface="微软雅黑" panose="020B0503020204020204" charset="-122"/>
                  <a:ea typeface="微软雅黑" panose="020B0503020204020204" charset="-122"/>
                </a:rPr>
                <a:t>此处更改文字内容，排版布局根据自己的内容进行修改</a:t>
              </a:r>
              <a:endParaRPr lang="zh-CN" altLang="en-US" sz="1200" dirty="0">
                <a:solidFill>
                  <a:schemeClr val="bg1"/>
                </a:solidFill>
                <a:latin typeface="微软雅黑" panose="020B0503020204020204" charset="-122"/>
                <a:ea typeface="微软雅黑" panose="020B0503020204020204" charset="-122"/>
              </a:endParaRPr>
            </a:p>
          </p:txBody>
        </p:sp>
      </p:grpSp>
      <p:grpSp>
        <p:nvGrpSpPr>
          <p:cNvPr id="17" name="组合 16"/>
          <p:cNvGrpSpPr/>
          <p:nvPr/>
        </p:nvGrpSpPr>
        <p:grpSpPr>
          <a:xfrm>
            <a:off x="8041325" y="2038554"/>
            <a:ext cx="2549313" cy="843308"/>
            <a:chOff x="8202214" y="2002925"/>
            <a:chExt cx="2549313" cy="843308"/>
          </a:xfrm>
        </p:grpSpPr>
        <p:sp>
          <p:nvSpPr>
            <p:cNvPr id="18" name="文本框 17"/>
            <p:cNvSpPr txBox="1"/>
            <p:nvPr/>
          </p:nvSpPr>
          <p:spPr>
            <a:xfrm>
              <a:off x="8202214" y="2002925"/>
              <a:ext cx="1620957" cy="307777"/>
            </a:xfrm>
            <a:prstGeom prst="rect">
              <a:avLst/>
            </a:prstGeom>
            <a:noFill/>
          </p:spPr>
          <p:txBody>
            <a:bodyPr wrap="none" rtlCol="0">
              <a:spAutoFit/>
            </a:bodyPr>
            <a:lstStyle/>
            <a:p>
              <a:r>
                <a:rPr lang="zh-CN" altLang="en-US" sz="1400" b="1" dirty="0">
                  <a:solidFill>
                    <a:schemeClr val="bg1"/>
                  </a:solidFill>
                  <a:latin typeface="微软雅黑" panose="020B0503020204020204" charset="-122"/>
                  <a:ea typeface="微软雅黑" panose="020B0503020204020204" charset="-122"/>
                </a:rPr>
                <a:t>单击此处添加标题</a:t>
              </a:r>
              <a:endParaRPr lang="zh-CN" altLang="en-US" sz="1400" b="1" dirty="0">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8202214" y="2310702"/>
              <a:ext cx="2549313" cy="535531"/>
            </a:xfrm>
            <a:prstGeom prst="rect">
              <a:avLst/>
            </a:prstGeom>
            <a:noFill/>
          </p:spPr>
          <p:txBody>
            <a:bodyPr wrap="square" rtlCol="0">
              <a:spAutoFit/>
            </a:bodyPr>
            <a:lstStyle/>
            <a:p>
              <a:pPr algn="just">
                <a:lnSpc>
                  <a:spcPct val="120000"/>
                </a:lnSpc>
              </a:pPr>
              <a:r>
                <a:rPr lang="zh-CN" altLang="en-US" sz="1200" dirty="0">
                  <a:solidFill>
                    <a:schemeClr val="bg1"/>
                  </a:solidFill>
                  <a:latin typeface="微软雅黑" panose="020B0503020204020204" charset="-122"/>
                  <a:ea typeface="微软雅黑" panose="020B0503020204020204" charset="-122"/>
                </a:rPr>
                <a:t>此处更改文字内容，排版布局根据自己的内容进行修改</a:t>
              </a:r>
              <a:endParaRPr lang="zh-CN" altLang="en-US" sz="1200" dirty="0">
                <a:solidFill>
                  <a:schemeClr val="bg1"/>
                </a:solidFill>
                <a:latin typeface="微软雅黑" panose="020B0503020204020204" charset="-122"/>
                <a:ea typeface="微软雅黑" panose="020B0503020204020204" charset="-122"/>
              </a:endParaRPr>
            </a:p>
          </p:txBody>
        </p:sp>
      </p:grpSp>
      <p:grpSp>
        <p:nvGrpSpPr>
          <p:cNvPr id="20" name="组合 19"/>
          <p:cNvGrpSpPr/>
          <p:nvPr/>
        </p:nvGrpSpPr>
        <p:grpSpPr>
          <a:xfrm>
            <a:off x="3164525" y="4261054"/>
            <a:ext cx="2549313" cy="843308"/>
            <a:chOff x="8202214" y="2002925"/>
            <a:chExt cx="2549313" cy="843308"/>
          </a:xfrm>
        </p:grpSpPr>
        <p:sp>
          <p:nvSpPr>
            <p:cNvPr id="21" name="文本框 20"/>
            <p:cNvSpPr txBox="1"/>
            <p:nvPr/>
          </p:nvSpPr>
          <p:spPr>
            <a:xfrm>
              <a:off x="8202214" y="2002925"/>
              <a:ext cx="1620957" cy="307777"/>
            </a:xfrm>
            <a:prstGeom prst="rect">
              <a:avLst/>
            </a:prstGeom>
            <a:noFill/>
          </p:spPr>
          <p:txBody>
            <a:bodyPr wrap="none" rtlCol="0">
              <a:spAutoFit/>
            </a:bodyPr>
            <a:lstStyle/>
            <a:p>
              <a:r>
                <a:rPr lang="zh-CN" altLang="en-US" sz="1400" b="1" dirty="0">
                  <a:solidFill>
                    <a:schemeClr val="bg1"/>
                  </a:solidFill>
                  <a:latin typeface="微软雅黑" panose="020B0503020204020204" charset="-122"/>
                  <a:ea typeface="微软雅黑" panose="020B0503020204020204" charset="-122"/>
                </a:rPr>
                <a:t>单击此处添加标题</a:t>
              </a:r>
              <a:endParaRPr lang="zh-CN" altLang="en-US" sz="1400" b="1" dirty="0">
                <a:solidFill>
                  <a:schemeClr val="bg1"/>
                </a:solidFill>
                <a:latin typeface="微软雅黑" panose="020B0503020204020204" charset="-122"/>
                <a:ea typeface="微软雅黑" panose="020B0503020204020204" charset="-122"/>
              </a:endParaRPr>
            </a:p>
          </p:txBody>
        </p:sp>
        <p:sp>
          <p:nvSpPr>
            <p:cNvPr id="22" name="文本框 21"/>
            <p:cNvSpPr txBox="1"/>
            <p:nvPr/>
          </p:nvSpPr>
          <p:spPr>
            <a:xfrm>
              <a:off x="8202214" y="2310702"/>
              <a:ext cx="2549313" cy="535531"/>
            </a:xfrm>
            <a:prstGeom prst="rect">
              <a:avLst/>
            </a:prstGeom>
            <a:noFill/>
          </p:spPr>
          <p:txBody>
            <a:bodyPr wrap="square" rtlCol="0">
              <a:spAutoFit/>
            </a:bodyPr>
            <a:lstStyle/>
            <a:p>
              <a:pPr algn="just">
                <a:lnSpc>
                  <a:spcPct val="120000"/>
                </a:lnSpc>
              </a:pPr>
              <a:r>
                <a:rPr lang="zh-CN" altLang="en-US" sz="1200" dirty="0">
                  <a:solidFill>
                    <a:schemeClr val="bg1"/>
                  </a:solidFill>
                  <a:latin typeface="微软雅黑" panose="020B0503020204020204" charset="-122"/>
                  <a:ea typeface="微软雅黑" panose="020B0503020204020204" charset="-122"/>
                </a:rPr>
                <a:t>此处更改文字内容，排版布局根据自己的内容进行修改</a:t>
              </a:r>
              <a:endParaRPr lang="zh-CN" altLang="en-US" sz="1200" dirty="0">
                <a:solidFill>
                  <a:schemeClr val="bg1"/>
                </a:solidFill>
                <a:latin typeface="微软雅黑" panose="020B0503020204020204" charset="-122"/>
                <a:ea typeface="微软雅黑" panose="020B0503020204020204" charset="-122"/>
              </a:endParaRPr>
            </a:p>
          </p:txBody>
        </p:sp>
      </p:grpSp>
      <p:grpSp>
        <p:nvGrpSpPr>
          <p:cNvPr id="23" name="组合 22"/>
          <p:cNvGrpSpPr/>
          <p:nvPr/>
        </p:nvGrpSpPr>
        <p:grpSpPr>
          <a:xfrm>
            <a:off x="8041325" y="4261054"/>
            <a:ext cx="2549313" cy="843308"/>
            <a:chOff x="8202214" y="2002925"/>
            <a:chExt cx="2549313" cy="843308"/>
          </a:xfrm>
        </p:grpSpPr>
        <p:sp>
          <p:nvSpPr>
            <p:cNvPr id="24" name="文本框 23"/>
            <p:cNvSpPr txBox="1"/>
            <p:nvPr/>
          </p:nvSpPr>
          <p:spPr>
            <a:xfrm>
              <a:off x="8202214" y="2002925"/>
              <a:ext cx="1620957" cy="307777"/>
            </a:xfrm>
            <a:prstGeom prst="rect">
              <a:avLst/>
            </a:prstGeom>
            <a:noFill/>
          </p:spPr>
          <p:txBody>
            <a:bodyPr wrap="none" rtlCol="0">
              <a:spAutoFit/>
            </a:bodyPr>
            <a:lstStyle/>
            <a:p>
              <a:r>
                <a:rPr lang="zh-CN" altLang="en-US" sz="1400" b="1" dirty="0">
                  <a:solidFill>
                    <a:schemeClr val="bg1"/>
                  </a:solidFill>
                  <a:latin typeface="微软雅黑" panose="020B0503020204020204" charset="-122"/>
                  <a:ea typeface="微软雅黑" panose="020B0503020204020204" charset="-122"/>
                </a:rPr>
                <a:t>单击此处添加标题</a:t>
              </a:r>
              <a:endParaRPr lang="zh-CN" altLang="en-US" sz="1400" b="1" dirty="0">
                <a:solidFill>
                  <a:schemeClr val="bg1"/>
                </a:solidFill>
                <a:latin typeface="微软雅黑" panose="020B0503020204020204" charset="-122"/>
                <a:ea typeface="微软雅黑" panose="020B0503020204020204" charset="-122"/>
              </a:endParaRPr>
            </a:p>
          </p:txBody>
        </p:sp>
        <p:sp>
          <p:nvSpPr>
            <p:cNvPr id="25" name="文本框 24"/>
            <p:cNvSpPr txBox="1"/>
            <p:nvPr/>
          </p:nvSpPr>
          <p:spPr>
            <a:xfrm>
              <a:off x="8202214" y="2310702"/>
              <a:ext cx="2549313" cy="535531"/>
            </a:xfrm>
            <a:prstGeom prst="rect">
              <a:avLst/>
            </a:prstGeom>
            <a:noFill/>
          </p:spPr>
          <p:txBody>
            <a:bodyPr wrap="square" rtlCol="0">
              <a:spAutoFit/>
            </a:bodyPr>
            <a:lstStyle/>
            <a:p>
              <a:pPr algn="just">
                <a:lnSpc>
                  <a:spcPct val="120000"/>
                </a:lnSpc>
              </a:pPr>
              <a:r>
                <a:rPr lang="zh-CN" altLang="en-US" sz="1200" dirty="0">
                  <a:solidFill>
                    <a:schemeClr val="bg1"/>
                  </a:solidFill>
                  <a:latin typeface="微软雅黑" panose="020B0503020204020204" charset="-122"/>
                  <a:ea typeface="微软雅黑" panose="020B0503020204020204" charset="-122"/>
                </a:rPr>
                <a:t>此处更改文字内容，排版布局根据自己的内容进行修改</a:t>
              </a:r>
              <a:endParaRPr lang="zh-CN" altLang="en-US" sz="1200" dirty="0">
                <a:solidFill>
                  <a:schemeClr val="bg1"/>
                </a:solidFill>
                <a:latin typeface="微软雅黑" panose="020B0503020204020204" charset="-122"/>
                <a:ea typeface="微软雅黑" panose="020B0503020204020204" charset="-122"/>
              </a:endParaRPr>
            </a:p>
          </p:txBody>
        </p:sp>
      </p:grpSp>
      <p:grpSp>
        <p:nvGrpSpPr>
          <p:cNvPr id="26" name="组合 25"/>
          <p:cNvGrpSpPr/>
          <p:nvPr/>
        </p:nvGrpSpPr>
        <p:grpSpPr>
          <a:xfrm>
            <a:off x="3613355" y="353202"/>
            <a:ext cx="4965290" cy="783163"/>
            <a:chOff x="3613355" y="353202"/>
            <a:chExt cx="4965290" cy="783163"/>
          </a:xfrm>
        </p:grpSpPr>
        <p:sp>
          <p:nvSpPr>
            <p:cNvPr id="27" name="文本框 26"/>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28" name="直接连接符 27"/>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 presetClass="entr" presetSubtype="2" fill="hold" nodeType="withEffect">
                                  <p:stCondLst>
                                    <p:cond delay="10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1+#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8" fill="hold" nodeType="withEffect">
                                  <p:stCondLst>
                                    <p:cond delay="150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 presetClass="entr" presetSubtype="2" fill="hold" nodeType="withEffect">
                                  <p:stCondLst>
                                    <p:cond delay="20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2" presetClass="entr" presetSubtype="8" fill="hold" nodeType="withEffect">
                                  <p:stCondLst>
                                    <p:cond delay="25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 presetClass="entr" presetSubtype="2" fill="hold" nodeType="withEffect">
                                  <p:stCondLst>
                                    <p:cond delay="30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2" presetClass="entr" presetSubtype="8" fill="hold" nodeType="withEffect">
                                  <p:stCondLst>
                                    <p:cond delay="3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4"/>
          <p:cNvSpPr/>
          <p:nvPr/>
        </p:nvSpPr>
        <p:spPr>
          <a:xfrm>
            <a:off x="2095051" y="2009776"/>
            <a:ext cx="2624094" cy="2171698"/>
          </a:xfrm>
          <a:custGeom>
            <a:avLst/>
            <a:gdLst>
              <a:gd name="connsiteX0" fmla="*/ 0 w 4030663"/>
              <a:gd name="connsiteY0" fmla="*/ 0 h 2994025"/>
              <a:gd name="connsiteX1" fmla="*/ 4030663 w 4030663"/>
              <a:gd name="connsiteY1" fmla="*/ 319822 h 2994025"/>
              <a:gd name="connsiteX2" fmla="*/ 4030663 w 4030663"/>
              <a:gd name="connsiteY2" fmla="*/ 2674203 h 2994025"/>
              <a:gd name="connsiteX3" fmla="*/ 0 w 4030663"/>
              <a:gd name="connsiteY3" fmla="*/ 2994025 h 2994025"/>
            </a:gdLst>
            <a:ahLst/>
            <a:cxnLst>
              <a:cxn ang="0">
                <a:pos x="connsiteX0" y="connsiteY0"/>
              </a:cxn>
              <a:cxn ang="0">
                <a:pos x="connsiteX1" y="connsiteY1"/>
              </a:cxn>
              <a:cxn ang="0">
                <a:pos x="connsiteX2" y="connsiteY2"/>
              </a:cxn>
              <a:cxn ang="0">
                <a:pos x="connsiteX3" y="connsiteY3"/>
              </a:cxn>
            </a:cxnLst>
            <a:rect l="l" t="t" r="r" b="b"/>
            <a:pathLst>
              <a:path w="4030663" h="2994025">
                <a:moveTo>
                  <a:pt x="0" y="0"/>
                </a:moveTo>
                <a:lnTo>
                  <a:pt x="4030663" y="319822"/>
                </a:lnTo>
                <a:lnTo>
                  <a:pt x="4030663" y="2674203"/>
                </a:lnTo>
                <a:lnTo>
                  <a:pt x="0" y="2994025"/>
                </a:lnTo>
                <a:close/>
              </a:path>
            </a:pathLst>
          </a:custGeom>
          <a:gradFill flip="none" rotWithShape="1">
            <a:gsLst>
              <a:gs pos="100000">
                <a:srgbClr val="19181E">
                  <a:alpha val="0"/>
                </a:srgbClr>
              </a:gs>
              <a:gs pos="0">
                <a:schemeClr val="bg1">
                  <a:alpha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 name="任意多边形 5"/>
          <p:cNvSpPr/>
          <p:nvPr/>
        </p:nvSpPr>
        <p:spPr>
          <a:xfrm flipH="1">
            <a:off x="7472856" y="2009776"/>
            <a:ext cx="2624094" cy="2171698"/>
          </a:xfrm>
          <a:custGeom>
            <a:avLst/>
            <a:gdLst>
              <a:gd name="connsiteX0" fmla="*/ 0 w 4030663"/>
              <a:gd name="connsiteY0" fmla="*/ 0 h 2994025"/>
              <a:gd name="connsiteX1" fmla="*/ 4030663 w 4030663"/>
              <a:gd name="connsiteY1" fmla="*/ 319822 h 2994025"/>
              <a:gd name="connsiteX2" fmla="*/ 4030663 w 4030663"/>
              <a:gd name="connsiteY2" fmla="*/ 2674203 h 2994025"/>
              <a:gd name="connsiteX3" fmla="*/ 0 w 4030663"/>
              <a:gd name="connsiteY3" fmla="*/ 2994025 h 2994025"/>
            </a:gdLst>
            <a:ahLst/>
            <a:cxnLst>
              <a:cxn ang="0">
                <a:pos x="connsiteX0" y="connsiteY0"/>
              </a:cxn>
              <a:cxn ang="0">
                <a:pos x="connsiteX1" y="connsiteY1"/>
              </a:cxn>
              <a:cxn ang="0">
                <a:pos x="connsiteX2" y="connsiteY2"/>
              </a:cxn>
              <a:cxn ang="0">
                <a:pos x="connsiteX3" y="connsiteY3"/>
              </a:cxn>
            </a:cxnLst>
            <a:rect l="l" t="t" r="r" b="b"/>
            <a:pathLst>
              <a:path w="4030663" h="2994025">
                <a:moveTo>
                  <a:pt x="0" y="0"/>
                </a:moveTo>
                <a:lnTo>
                  <a:pt x="4030663" y="319822"/>
                </a:lnTo>
                <a:lnTo>
                  <a:pt x="4030663" y="2674203"/>
                </a:lnTo>
                <a:lnTo>
                  <a:pt x="0" y="2994025"/>
                </a:lnTo>
                <a:close/>
              </a:path>
            </a:pathLst>
          </a:custGeom>
          <a:gradFill>
            <a:gsLst>
              <a:gs pos="100000">
                <a:srgbClr val="19181E">
                  <a:alpha val="0"/>
                </a:srgbClr>
              </a:gs>
              <a:gs pos="0">
                <a:schemeClr val="bg1">
                  <a:alpha val="6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4" name="组合 3"/>
          <p:cNvGrpSpPr/>
          <p:nvPr/>
        </p:nvGrpSpPr>
        <p:grpSpPr>
          <a:xfrm>
            <a:off x="2767986" y="2525037"/>
            <a:ext cx="1577392" cy="1164165"/>
            <a:chOff x="2776156" y="2858412"/>
            <a:chExt cx="1577392" cy="1164165"/>
          </a:xfrm>
        </p:grpSpPr>
        <p:sp>
          <p:nvSpPr>
            <p:cNvPr id="5" name="TextBox 18"/>
            <p:cNvSpPr txBox="1"/>
            <p:nvPr/>
          </p:nvSpPr>
          <p:spPr>
            <a:xfrm>
              <a:off x="2776156" y="3191580"/>
              <a:ext cx="1577392" cy="830997"/>
            </a:xfrm>
            <a:prstGeom prst="rect">
              <a:avLst/>
            </a:prstGeom>
            <a:noFill/>
          </p:spPr>
          <p:txBody>
            <a:bodyPr wrap="square" rtlCol="0">
              <a:spAutoFit/>
            </a:bodyPr>
            <a:lstStyle>
              <a:defPPr>
                <a:defRPr lang="zh-CN"/>
              </a:defPPr>
              <a:lvl1pPr algn="ctr">
                <a:lnSpc>
                  <a:spcPct val="120000"/>
                </a:lnSpc>
                <a:defRPr sz="1200">
                  <a:solidFill>
                    <a:prstClr val="white"/>
                  </a:solidFill>
                  <a:latin typeface="迷你简准圆" panose="03000509000000000000" pitchFamily="65" charset="-122"/>
                  <a:ea typeface="迷你简准圆" panose="03000509000000000000" pitchFamily="65" charset="-122"/>
                </a:defRPr>
              </a:lvl1pPr>
            </a:lstStyle>
            <a:p>
              <a:pPr algn="just"/>
              <a:r>
                <a:rPr lang="zh-CN" altLang="en-US" sz="1000" dirty="0">
                  <a:solidFill>
                    <a:schemeClr val="bg1"/>
                  </a:solidFill>
                  <a:latin typeface="+mj-ea"/>
                  <a:ea typeface="+mj-ea"/>
                </a:rPr>
                <a:t>您的内容打在这里或者通过复制您的文本后在此框中选择粘贴并选择只保留文字</a:t>
              </a:r>
              <a:endParaRPr lang="zh-CN" altLang="en-US" sz="1000" dirty="0">
                <a:solidFill>
                  <a:schemeClr val="bg1"/>
                </a:solidFill>
                <a:latin typeface="+mj-ea"/>
                <a:ea typeface="+mj-ea"/>
              </a:endParaRPr>
            </a:p>
          </p:txBody>
        </p:sp>
        <p:sp>
          <p:nvSpPr>
            <p:cNvPr id="6" name="TextBox 17"/>
            <p:cNvSpPr txBox="1"/>
            <p:nvPr/>
          </p:nvSpPr>
          <p:spPr>
            <a:xfrm>
              <a:off x="2776156" y="2858412"/>
              <a:ext cx="1261884" cy="350865"/>
            </a:xfrm>
            <a:prstGeom prst="rect">
              <a:avLst/>
            </a:prstGeom>
            <a:noFill/>
          </p:spPr>
          <p:txBody>
            <a:bodyPr wrap="none" rtlCol="0">
              <a:spAutoFit/>
            </a:bodyPr>
            <a:lstStyle>
              <a:defPPr>
                <a:defRPr lang="zh-CN"/>
              </a:defPPr>
              <a:lvl1pPr algn="ctr">
                <a:lnSpc>
                  <a:spcPct val="120000"/>
                </a:lnSpc>
                <a:defRPr sz="1400">
                  <a:solidFill>
                    <a:srgbClr val="FFE339"/>
                  </a:solidFill>
                  <a:latin typeface="迷你简准圆" panose="03000509000000000000" pitchFamily="65" charset="-122"/>
                  <a:ea typeface="迷你简准圆" panose="03000509000000000000" pitchFamily="65" charset="-122"/>
                </a:defRPr>
              </a:lvl1pPr>
            </a:lstStyle>
            <a:p>
              <a:pPr algn="l"/>
              <a:r>
                <a:rPr lang="zh-CN" altLang="en-US" dirty="0">
                  <a:solidFill>
                    <a:schemeClr val="bg1"/>
                  </a:solidFill>
                  <a:latin typeface="+mj-ea"/>
                  <a:ea typeface="+mj-ea"/>
                </a:rPr>
                <a:t>点击添加标题</a:t>
              </a:r>
              <a:endParaRPr lang="zh-CN" altLang="en-US" dirty="0">
                <a:solidFill>
                  <a:schemeClr val="bg1"/>
                </a:solidFill>
                <a:latin typeface="+mj-ea"/>
                <a:ea typeface="+mj-ea"/>
              </a:endParaRPr>
            </a:p>
          </p:txBody>
        </p:sp>
      </p:grpSp>
      <p:grpSp>
        <p:nvGrpSpPr>
          <p:cNvPr id="7" name="组合 6"/>
          <p:cNvGrpSpPr/>
          <p:nvPr/>
        </p:nvGrpSpPr>
        <p:grpSpPr>
          <a:xfrm>
            <a:off x="7853332" y="2525037"/>
            <a:ext cx="1577392" cy="1164165"/>
            <a:chOff x="2776156" y="2858412"/>
            <a:chExt cx="1577392" cy="1164165"/>
          </a:xfrm>
        </p:grpSpPr>
        <p:sp>
          <p:nvSpPr>
            <p:cNvPr id="8" name="TextBox 18"/>
            <p:cNvSpPr txBox="1"/>
            <p:nvPr/>
          </p:nvSpPr>
          <p:spPr>
            <a:xfrm>
              <a:off x="2776156" y="3191580"/>
              <a:ext cx="1577392" cy="830997"/>
            </a:xfrm>
            <a:prstGeom prst="rect">
              <a:avLst/>
            </a:prstGeom>
            <a:noFill/>
          </p:spPr>
          <p:txBody>
            <a:bodyPr wrap="square" rtlCol="0">
              <a:spAutoFit/>
            </a:bodyPr>
            <a:lstStyle>
              <a:defPPr>
                <a:defRPr lang="zh-CN"/>
              </a:defPPr>
              <a:lvl1pPr algn="ctr">
                <a:lnSpc>
                  <a:spcPct val="120000"/>
                </a:lnSpc>
                <a:defRPr sz="1200">
                  <a:solidFill>
                    <a:prstClr val="white"/>
                  </a:solidFill>
                  <a:latin typeface="迷你简准圆" panose="03000509000000000000" pitchFamily="65" charset="-122"/>
                  <a:ea typeface="迷你简准圆" panose="03000509000000000000" pitchFamily="65" charset="-122"/>
                </a:defRPr>
              </a:lvl1pPr>
            </a:lstStyle>
            <a:p>
              <a:pPr algn="just"/>
              <a:r>
                <a:rPr lang="zh-CN" altLang="en-US" sz="1000" dirty="0">
                  <a:solidFill>
                    <a:schemeClr val="bg1"/>
                  </a:solidFill>
                  <a:latin typeface="+mj-ea"/>
                  <a:ea typeface="+mj-ea"/>
                </a:rPr>
                <a:t>您的内容打在这里或者通过复制您的文本后在此框中选择粘贴并选择只保留文字</a:t>
              </a:r>
              <a:endParaRPr lang="zh-CN" altLang="en-US" sz="1000" dirty="0">
                <a:solidFill>
                  <a:schemeClr val="bg1"/>
                </a:solidFill>
                <a:latin typeface="+mj-ea"/>
                <a:ea typeface="+mj-ea"/>
              </a:endParaRPr>
            </a:p>
          </p:txBody>
        </p:sp>
        <p:sp>
          <p:nvSpPr>
            <p:cNvPr id="9" name="TextBox 17"/>
            <p:cNvSpPr txBox="1"/>
            <p:nvPr/>
          </p:nvSpPr>
          <p:spPr>
            <a:xfrm>
              <a:off x="2776156" y="2858412"/>
              <a:ext cx="1261884" cy="350865"/>
            </a:xfrm>
            <a:prstGeom prst="rect">
              <a:avLst/>
            </a:prstGeom>
            <a:noFill/>
          </p:spPr>
          <p:txBody>
            <a:bodyPr wrap="none" rtlCol="0">
              <a:spAutoFit/>
            </a:bodyPr>
            <a:lstStyle>
              <a:defPPr>
                <a:defRPr lang="zh-CN"/>
              </a:defPPr>
              <a:lvl1pPr algn="ctr">
                <a:lnSpc>
                  <a:spcPct val="120000"/>
                </a:lnSpc>
                <a:defRPr sz="1400">
                  <a:solidFill>
                    <a:srgbClr val="FFE339"/>
                  </a:solidFill>
                  <a:latin typeface="迷你简准圆" panose="03000509000000000000" pitchFamily="65" charset="-122"/>
                  <a:ea typeface="迷你简准圆" panose="03000509000000000000" pitchFamily="65" charset="-122"/>
                </a:defRPr>
              </a:lvl1pPr>
            </a:lstStyle>
            <a:p>
              <a:pPr algn="l"/>
              <a:r>
                <a:rPr lang="zh-CN" altLang="en-US" dirty="0">
                  <a:solidFill>
                    <a:schemeClr val="bg1"/>
                  </a:solidFill>
                  <a:latin typeface="+mj-ea"/>
                  <a:ea typeface="+mj-ea"/>
                </a:rPr>
                <a:t>点击添加标题</a:t>
              </a:r>
              <a:endParaRPr lang="zh-CN" altLang="en-US" dirty="0">
                <a:solidFill>
                  <a:schemeClr val="bg1"/>
                </a:solidFill>
                <a:latin typeface="+mj-ea"/>
                <a:ea typeface="+mj-ea"/>
              </a:endParaRPr>
            </a:p>
          </p:txBody>
        </p:sp>
      </p:grpSp>
      <p:sp>
        <p:nvSpPr>
          <p:cNvPr id="10" name="文本框 9"/>
          <p:cNvSpPr txBox="1"/>
          <p:nvPr/>
        </p:nvSpPr>
        <p:spPr>
          <a:xfrm>
            <a:off x="2495550" y="4501906"/>
            <a:ext cx="7200900" cy="520399"/>
          </a:xfrm>
          <a:prstGeom prst="rect">
            <a:avLst/>
          </a:prstGeom>
          <a:noFill/>
        </p:spPr>
        <p:txBody>
          <a:bodyPr wrap="square" rtlCol="0">
            <a:spAutoFit/>
          </a:bodyPr>
          <a:lstStyle/>
          <a:p>
            <a:pPr algn="ctr">
              <a:lnSpc>
                <a:spcPct val="120000"/>
              </a:lnSpc>
            </a:pPr>
            <a:r>
              <a:rPr lang="zh-CN" altLang="en-US" sz="1200" dirty="0">
                <a:solidFill>
                  <a:prstClr val="white"/>
                </a:solidFill>
                <a:latin typeface="迷你简准圆" panose="03000509000000000000" pitchFamily="65" charset="-122"/>
                <a:ea typeface="迷你简准圆" panose="03000509000000000000" pitchFamily="65" charset="-122"/>
              </a:rPr>
              <a:t>单击此处添加文字内容单击此处添加文单击此处添加文字内容单击此处添加文字内容单击此处添加文字内容字内容击单击此处添加文字内容单击此处添加文单击此处添加文字内容单击此处添加文字内容单击此处</a:t>
            </a:r>
            <a:endParaRPr lang="zh-CN" altLang="en-US" sz="1200" dirty="0">
              <a:solidFill>
                <a:prstClr val="white"/>
              </a:solidFill>
              <a:latin typeface="迷你简准圆" panose="03000509000000000000" pitchFamily="65" charset="-122"/>
              <a:ea typeface="迷你简准圆" panose="03000509000000000000" pitchFamily="65" charset="-122"/>
            </a:endParaRPr>
          </a:p>
        </p:txBody>
      </p:sp>
      <p:sp>
        <p:nvSpPr>
          <p:cNvPr id="11" name="矩形 10"/>
          <p:cNvSpPr/>
          <p:nvPr/>
        </p:nvSpPr>
        <p:spPr>
          <a:xfrm>
            <a:off x="4719145" y="2241093"/>
            <a:ext cx="2753711" cy="170702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25854" y="2241093"/>
            <a:ext cx="2753711" cy="170702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3613355" y="353202"/>
            <a:ext cx="4965290" cy="783163"/>
            <a:chOff x="3613355" y="353202"/>
            <a:chExt cx="4965290" cy="783163"/>
          </a:xfrm>
        </p:grpSpPr>
        <p:sp>
          <p:nvSpPr>
            <p:cNvPr id="14" name="文本框 13"/>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15" name="直接连接符 14"/>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250" fill="hold"/>
                                        <p:tgtEl>
                                          <p:spTgt spid="11"/>
                                        </p:tgtEl>
                                        <p:attrNameLst>
                                          <p:attrName>ppt_w</p:attrName>
                                        </p:attrNameLst>
                                      </p:cBhvr>
                                      <p:tavLst>
                                        <p:tav tm="0">
                                          <p:val>
                                            <p:fltVal val="0"/>
                                          </p:val>
                                        </p:tav>
                                        <p:tav tm="100000">
                                          <p:val>
                                            <p:strVal val="#ppt_w"/>
                                          </p:val>
                                        </p:tav>
                                      </p:tavLst>
                                    </p:anim>
                                    <p:anim calcmode="lin" valueType="num">
                                      <p:cBhvr>
                                        <p:cTn id="15" dur="250" fill="hold"/>
                                        <p:tgtEl>
                                          <p:spTgt spid="11"/>
                                        </p:tgtEl>
                                        <p:attrNameLst>
                                          <p:attrName>ppt_h</p:attrName>
                                        </p:attrNameLst>
                                      </p:cBhvr>
                                      <p:tavLst>
                                        <p:tav tm="0">
                                          <p:val>
                                            <p:fltVal val="0"/>
                                          </p:val>
                                        </p:tav>
                                        <p:tav tm="100000">
                                          <p:val>
                                            <p:strVal val="#ppt_h"/>
                                          </p:val>
                                        </p:tav>
                                      </p:tavLst>
                                    </p:anim>
                                    <p:animEffect transition="in" filter="fade">
                                      <p:cBhvr>
                                        <p:cTn id="16" dur="250"/>
                                        <p:tgtEl>
                                          <p:spTgt spid="11"/>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6" presetClass="emph" presetSubtype="0" fill="hold" grpId="1" nodeType="withEffect">
                                  <p:stCondLst>
                                    <p:cond delay="0"/>
                                  </p:stCondLst>
                                  <p:childTnLst>
                                    <p:animScale>
                                      <p:cBhvr>
                                        <p:cTn id="21" dur="250" fill="hold"/>
                                        <p:tgtEl>
                                          <p:spTgt spid="12"/>
                                        </p:tgtEl>
                                      </p:cBhvr>
                                      <p:by x="110000" y="110000"/>
                                    </p:animScale>
                                  </p:childTnLst>
                                </p:cTn>
                              </p:par>
                              <p:par>
                                <p:cTn id="22" presetID="10" presetClass="exit" presetSubtype="0" fill="hold" grpId="2" nodeType="withEffect">
                                  <p:stCondLst>
                                    <p:cond delay="0"/>
                                  </p:stCondLst>
                                  <p:childTnLst>
                                    <p:animEffect transition="out" filter="fade">
                                      <p:cBhvr>
                                        <p:cTn id="23" dur="250"/>
                                        <p:tgtEl>
                                          <p:spTgt spid="12"/>
                                        </p:tgtEl>
                                      </p:cBhvr>
                                    </p:animEffect>
                                    <p:set>
                                      <p:cBhvr>
                                        <p:cTn id="24" dur="1" fill="hold">
                                          <p:stCondLst>
                                            <p:cond delay="249"/>
                                          </p:stCondLst>
                                        </p:cTn>
                                        <p:tgtEl>
                                          <p:spTgt spid="12"/>
                                        </p:tgtEl>
                                        <p:attrNameLst>
                                          <p:attrName>style.visibility</p:attrName>
                                        </p:attrNameLst>
                                      </p:cBhvr>
                                      <p:to>
                                        <p:strVal val="hidden"/>
                                      </p:to>
                                    </p:se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53" presetClass="entr" presetSubtype="16" fill="hold" grpId="0" nodeType="afterEffect">
                                  <p:stCondLst>
                                    <p:cond delay="0"/>
                                  </p:stCondLst>
                                  <p:iterate type="lt">
                                    <p:tmPct val="10000"/>
                                  </p:iterate>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p:bldP spid="11" grpId="0" animBg="1"/>
      <p:bldP spid="12" grpId="0" animBg="1"/>
      <p:bldP spid="12" grpId="1" animBg="1"/>
      <p:bldP spid="12"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rotWithShape="1">
          <a:blip r:embed="rId1" cstate="email"/>
          <a:srcRect/>
          <a:stretch>
            <a:fillRect/>
          </a:stretch>
        </p:blipFill>
        <p:spPr>
          <a:xfrm>
            <a:off x="0" y="0"/>
            <a:ext cx="12192000" cy="6858000"/>
          </a:xfrm>
          <a:prstGeom prst="rect">
            <a:avLst/>
          </a:prstGeom>
        </p:spPr>
      </p:pic>
      <p:sp>
        <p:nvSpPr>
          <p:cNvPr id="6" name="文本框 5"/>
          <p:cNvSpPr txBox="1"/>
          <p:nvPr/>
        </p:nvSpPr>
        <p:spPr>
          <a:xfrm>
            <a:off x="4310897" y="2355571"/>
            <a:ext cx="3570208"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gradFill>
                  <a:gsLst>
                    <a:gs pos="0">
                      <a:srgbClr val="4472C4">
                        <a:lumMod val="5000"/>
                        <a:lumOff val="95000"/>
                      </a:srgbClr>
                    </a:gs>
                    <a:gs pos="100000">
                      <a:srgbClr val="4472C4">
                        <a:lumMod val="30000"/>
                        <a:lumOff val="70000"/>
                      </a:srgbClr>
                    </a:gs>
                  </a:gsLst>
                  <a:lin ang="5400000" scaled="1"/>
                </a:gradFill>
                <a:effectLst>
                  <a:outerShdw blurRad="342900" dist="38100" dir="2700000" algn="tl" rotWithShape="0">
                    <a:prstClr val="black">
                      <a:alpha val="66000"/>
                    </a:prstClr>
                  </a:outerShdw>
                </a:effectLst>
                <a:uLnTx/>
                <a:uFillTx/>
                <a:latin typeface="方正正中黑简体" panose="02000000000000000000" pitchFamily="2" charset="-122"/>
                <a:ea typeface="方正正中黑简体" panose="02000000000000000000" pitchFamily="2" charset="-122"/>
                <a:cs typeface="+mn-cs"/>
              </a:rPr>
              <a:t>谢谢观看</a:t>
            </a:r>
            <a:endParaRPr kumimoji="0" lang="zh-CN" altLang="en-US" sz="6600" b="0" i="0" u="none" strike="noStrike" kern="1200" cap="none" spc="0" normalizeH="0" baseline="0" noProof="0" dirty="0">
              <a:ln>
                <a:noFill/>
              </a:ln>
              <a:gradFill>
                <a:gsLst>
                  <a:gs pos="0">
                    <a:srgbClr val="4472C4">
                      <a:lumMod val="5000"/>
                      <a:lumOff val="95000"/>
                    </a:srgbClr>
                  </a:gs>
                  <a:gs pos="100000">
                    <a:srgbClr val="4472C4">
                      <a:lumMod val="30000"/>
                      <a:lumOff val="70000"/>
                    </a:srgbClr>
                  </a:gs>
                </a:gsLst>
                <a:lin ang="5400000" scaled="1"/>
              </a:gradFill>
              <a:effectLst>
                <a:outerShdw blurRad="342900" dist="38100" dir="2700000" algn="tl" rotWithShape="0">
                  <a:prstClr val="black">
                    <a:alpha val="66000"/>
                  </a:prstClr>
                </a:outerShdw>
              </a:effectLst>
              <a:uLnTx/>
              <a:uFillTx/>
              <a:latin typeface="方正正中黑简体" panose="02000000000000000000" pitchFamily="2" charset="-122"/>
              <a:ea typeface="方正正中黑简体" panose="02000000000000000000" pitchFamily="2" charset="-122"/>
              <a:cs typeface="+mn-cs"/>
            </a:endParaRPr>
          </a:p>
        </p:txBody>
      </p:sp>
      <p:sp>
        <p:nvSpPr>
          <p:cNvPr id="14" name="文本框 13"/>
          <p:cNvSpPr txBox="1"/>
          <p:nvPr/>
        </p:nvSpPr>
        <p:spPr>
          <a:xfrm>
            <a:off x="3763161" y="1996697"/>
            <a:ext cx="466567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gradFill>
                  <a:gsLst>
                    <a:gs pos="0">
                      <a:srgbClr val="4472C4">
                        <a:lumMod val="5000"/>
                        <a:lumOff val="95000"/>
                      </a:srgbClr>
                    </a:gs>
                    <a:gs pos="100000">
                      <a:srgbClr val="4472C4">
                        <a:lumMod val="30000"/>
                        <a:lumOff val="70000"/>
                      </a:srgbClr>
                    </a:gs>
                  </a:gsLst>
                  <a:lin ang="5400000" scaled="1"/>
                </a:gradFill>
                <a:effectLst>
                  <a:outerShdw blurRad="342900" dist="38100" dir="2700000" algn="tl" rotWithShape="0">
                    <a:prstClr val="black">
                      <a:alpha val="66000"/>
                    </a:prstClr>
                  </a:outerShdw>
                </a:effectLst>
                <a:uLnTx/>
                <a:uFillTx/>
                <a:latin typeface="Arial" panose="020B0604020202020204"/>
                <a:ea typeface="方正正中黑简体" panose="02000000000000000000" pitchFamily="2" charset="-122"/>
                <a:cs typeface="+mn-cs"/>
              </a:rPr>
              <a:t>GONG ZUO ZONG JIE PPT MU BAN</a:t>
            </a:r>
            <a:endParaRPr kumimoji="0" lang="zh-CN" altLang="en-US" sz="1600" b="1" i="0" u="none" strike="noStrike" kern="1200" cap="none" spc="0" normalizeH="0" baseline="0" noProof="0" dirty="0">
              <a:ln>
                <a:noFill/>
              </a:ln>
              <a:gradFill>
                <a:gsLst>
                  <a:gs pos="0">
                    <a:srgbClr val="4472C4">
                      <a:lumMod val="5000"/>
                      <a:lumOff val="95000"/>
                    </a:srgbClr>
                  </a:gs>
                  <a:gs pos="100000">
                    <a:srgbClr val="4472C4">
                      <a:lumMod val="30000"/>
                      <a:lumOff val="70000"/>
                    </a:srgbClr>
                  </a:gs>
                </a:gsLst>
                <a:lin ang="5400000" scaled="1"/>
              </a:gradFill>
              <a:effectLst>
                <a:outerShdw blurRad="342900" dist="38100" dir="2700000" algn="tl" rotWithShape="0">
                  <a:prstClr val="black">
                    <a:alpha val="66000"/>
                  </a:prstClr>
                </a:outerShdw>
              </a:effectLst>
              <a:uLnTx/>
              <a:uFillTx/>
              <a:latin typeface="Arial" panose="020B0604020202020204"/>
              <a:ea typeface="方正正中黑简体" panose="02000000000000000000"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d"/>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模板下载：</a:t>
            </a:r>
            <a:r>
              <a:rPr lang="en-US" altLang="zh-CN" sz="1100" dirty="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素材下载：</a:t>
            </a:r>
            <a:r>
              <a:rPr lang="en-US" altLang="zh-CN" sz="1100" dirty="0">
                <a:solidFill>
                  <a:srgbClr val="EEECE1">
                    <a:lumMod val="25000"/>
                  </a:srgbClr>
                </a:solidFill>
                <a:latin typeface="微软雅黑" panose="020B0503020204020204" charset="-122"/>
                <a:ea typeface="微软雅黑" panose="020B0503020204020204" charset="-122"/>
                <a:hlinkClick r:id="rId4"/>
              </a:rPr>
              <a:t>www.1ppt.com/sucai/</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图表下载：</a:t>
            </a:r>
            <a:r>
              <a:rPr lang="en-US" altLang="zh-CN" sz="1100" dirty="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Excel</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资料</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www.1ppt.com/ziliao/</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课件下载：</a:t>
            </a:r>
            <a:r>
              <a:rPr lang="en-US" altLang="zh-CN" sz="1100" dirty="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范文下载</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www.1ppt.com/fanwen</a:t>
            </a:r>
            <a:r>
              <a:rPr lang="en-US" altLang="zh-CN" sz="1100" dirty="0">
                <a:solidFill>
                  <a:srgbClr val="EEECE1">
                    <a:lumMod val="25000"/>
                  </a:srgbClr>
                </a:solidFill>
                <a:latin typeface="微软雅黑" panose="020B0503020204020204" charset="-122"/>
                <a:ea typeface="微软雅黑" panose="020B0503020204020204" charset="-122"/>
                <a:hlinkClick r:id="rId13"/>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试卷</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教案</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字体下载</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pic>
        <p:nvPicPr>
          <p:cNvPr id="10" name="图片 9"/>
          <p:cNvPicPr>
            <a:picLocks noChangeAspect="1"/>
          </p:cNvPicPr>
          <p:nvPr/>
        </p:nvPicPr>
        <p:blipFill>
          <a:blip r:embed="rId17"/>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不限次数的用于您个人</a:t>
            </a:r>
            <a:r>
              <a:rPr lang="en-US" altLang="zh-CN" sz="1200" kern="0" dirty="0" smtClean="0">
                <a:solidFill>
                  <a:prstClr val="white"/>
                </a:solidFill>
                <a:latin typeface="微软雅黑" panose="020B0503020204020204" charset="-122"/>
                <a:ea typeface="微软雅黑" panose="020B0503020204020204" charset="-122"/>
              </a:rPr>
              <a:t>/</a:t>
            </a:r>
            <a:r>
              <a:rPr lang="zh-CN" altLang="en-US" sz="1200" kern="0" dirty="0" smtClean="0">
                <a:solidFill>
                  <a:prstClr val="white"/>
                </a:solidFill>
                <a:latin typeface="微软雅黑" panose="020B0503020204020204" charset="-122"/>
                <a:ea typeface="微软雅黑" panose="020B0503020204020204" charset="-122"/>
              </a:rPr>
              <a:t>公司、企业的商业演示。</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用于任何形式的在线付费下载。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收集整理我们发布的免费资源后，刻录光碟销售。</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7" name="Picture 10" descr="png-0644"/>
          <p:cNvPicPr>
            <a:picLocks noChangeAspect="1" noChangeArrowheads="1"/>
          </p:cNvPicPr>
          <p:nvPr/>
        </p:nvPicPr>
        <p:blipFill>
          <a:blip r:embed="rId18"/>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3"/>
          <p:cNvGrpSpPr/>
          <p:nvPr/>
        </p:nvGrpSpPr>
        <p:grpSpPr bwMode="auto">
          <a:xfrm>
            <a:off x="4376928" y="1787386"/>
            <a:ext cx="3449844" cy="2081056"/>
            <a:chOff x="0" y="0"/>
            <a:chExt cx="3536515" cy="2133600"/>
          </a:xfrm>
        </p:grpSpPr>
        <p:pic>
          <p:nvPicPr>
            <p:cNvPr id="8" name="Picture 4"/>
            <p:cNvPicPr>
              <a:picLocks noChangeAspect="1" noChangeArrowheads="1"/>
            </p:cNvPicPr>
            <p:nvPr/>
          </p:nvPicPr>
          <p:blipFill>
            <a:blip r:embed="rId1" cstate="email"/>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8"/>
            <p:cNvSpPr>
              <a:spLocks noChangeArrowheads="1"/>
            </p:cNvSpPr>
            <p:nvPr/>
          </p:nvSpPr>
          <p:spPr bwMode="auto">
            <a:xfrm>
              <a:off x="519687" y="255892"/>
              <a:ext cx="2450592" cy="1529999"/>
            </a:xfrm>
            <a:prstGeom prst="rect">
              <a:avLst/>
            </a:prstGeom>
            <a:blipFill dpi="0" rotWithShape="1">
              <a:blip r:embed="rId2" cstate="email"/>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grpSp>
        <p:nvGrpSpPr>
          <p:cNvPr id="10" name="组合 2"/>
          <p:cNvGrpSpPr/>
          <p:nvPr/>
        </p:nvGrpSpPr>
        <p:grpSpPr bwMode="auto">
          <a:xfrm>
            <a:off x="775050" y="1787386"/>
            <a:ext cx="3449844" cy="2081056"/>
            <a:chOff x="0" y="0"/>
            <a:chExt cx="3536515" cy="2133600"/>
          </a:xfrm>
        </p:grpSpPr>
        <p:pic>
          <p:nvPicPr>
            <p:cNvPr id="11" name="Picture 3"/>
            <p:cNvPicPr>
              <a:picLocks noChangeAspect="1" noChangeArrowheads="1"/>
            </p:cNvPicPr>
            <p:nvPr/>
          </p:nvPicPr>
          <p:blipFill>
            <a:blip r:embed="rId1" cstate="email"/>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9"/>
            <p:cNvSpPr>
              <a:spLocks noChangeArrowheads="1"/>
            </p:cNvSpPr>
            <p:nvPr/>
          </p:nvSpPr>
          <p:spPr bwMode="auto">
            <a:xfrm>
              <a:off x="524581" y="255892"/>
              <a:ext cx="2450592" cy="1530000"/>
            </a:xfrm>
            <a:prstGeom prst="rect">
              <a:avLst/>
            </a:prstGeom>
            <a:blipFill dpi="0" rotWithShape="1">
              <a:blip r:embed="rId3" cstate="email"/>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grpSp>
        <p:nvGrpSpPr>
          <p:cNvPr id="13" name="组合 12"/>
          <p:cNvGrpSpPr/>
          <p:nvPr/>
        </p:nvGrpSpPr>
        <p:grpSpPr>
          <a:xfrm>
            <a:off x="7978806" y="1787386"/>
            <a:ext cx="3448296" cy="2081056"/>
            <a:chOff x="5724128" y="1777380"/>
            <a:chExt cx="2720579" cy="1641876"/>
          </a:xfrm>
        </p:grpSpPr>
        <p:pic>
          <p:nvPicPr>
            <p:cNvPr id="14" name="Picture 5"/>
            <p:cNvPicPr>
              <a:picLocks noChangeAspect="1" noChangeArrowheads="1"/>
            </p:cNvPicPr>
            <p:nvPr/>
          </p:nvPicPr>
          <p:blipFill>
            <a:blip r:embed="rId1" cstate="email"/>
            <a:srcRect/>
            <a:stretch>
              <a:fillRect/>
            </a:stretch>
          </p:blipFill>
          <p:spPr bwMode="auto">
            <a:xfrm>
              <a:off x="5724128" y="1777380"/>
              <a:ext cx="2720579" cy="164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ChangeArrowheads="1"/>
            </p:cNvSpPr>
            <p:nvPr/>
          </p:nvSpPr>
          <p:spPr bwMode="auto">
            <a:xfrm>
              <a:off x="6146583" y="1975041"/>
              <a:ext cx="1809066" cy="1176642"/>
            </a:xfrm>
            <a:prstGeom prst="rect">
              <a:avLst/>
            </a:prstGeom>
            <a:blipFill dpi="0" rotWithShape="1">
              <a:blip r:embed="rId4" cstate="email"/>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17" name="文本框 16"/>
          <p:cNvSpPr txBox="1"/>
          <p:nvPr/>
        </p:nvSpPr>
        <p:spPr>
          <a:xfrm>
            <a:off x="1051773" y="4073888"/>
            <a:ext cx="2692402" cy="646331"/>
          </a:xfrm>
          <a:prstGeom prst="rect">
            <a:avLst/>
          </a:prstGeom>
          <a:noFill/>
        </p:spPr>
        <p:txBody>
          <a:bodyPr wrap="square" rtlCol="0">
            <a:spAutoFit/>
          </a:bodyPr>
          <a:lstStyle/>
          <a:p>
            <a:pPr algn="ctr"/>
            <a:r>
              <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18" name="文本框 17"/>
          <p:cNvSpPr txBox="1"/>
          <p:nvPr/>
        </p:nvSpPr>
        <p:spPr>
          <a:xfrm>
            <a:off x="1051773" y="4457865"/>
            <a:ext cx="2692402" cy="609398"/>
          </a:xfrm>
          <a:prstGeom prst="rect">
            <a:avLst/>
          </a:prstGeom>
          <a:noFill/>
        </p:spPr>
        <p:txBody>
          <a:bodyPr wrap="square" rtlCol="0">
            <a:spAutoFit/>
          </a:bodyPr>
          <a:lstStyle/>
          <a:p>
            <a:pPr algn="ctr">
              <a:lnSpc>
                <a:spcPct val="120000"/>
              </a:lnSpc>
            </a:pPr>
            <a:r>
              <a:rPr lang="zh-CN" altLang="en-US" sz="14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a:t>
            </a:r>
            <a:endParaRPr lang="zh-CN" altLang="en-US" sz="14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20" name="文本框 19"/>
          <p:cNvSpPr txBox="1"/>
          <p:nvPr/>
        </p:nvSpPr>
        <p:spPr>
          <a:xfrm>
            <a:off x="4749799" y="4073888"/>
            <a:ext cx="2692402" cy="338554"/>
          </a:xfrm>
          <a:prstGeom prst="rect">
            <a:avLst/>
          </a:prstGeom>
          <a:noFill/>
        </p:spPr>
        <p:txBody>
          <a:bodyPr wrap="square" rtlCol="0">
            <a:spAutoFit/>
          </a:bodyPr>
          <a:lstStyle/>
          <a:p>
            <a:pPr algn="ctr"/>
            <a:r>
              <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21" name="文本框 20"/>
          <p:cNvSpPr txBox="1"/>
          <p:nvPr/>
        </p:nvSpPr>
        <p:spPr>
          <a:xfrm>
            <a:off x="4749799" y="4457865"/>
            <a:ext cx="2692402" cy="609398"/>
          </a:xfrm>
          <a:prstGeom prst="rect">
            <a:avLst/>
          </a:prstGeom>
          <a:noFill/>
        </p:spPr>
        <p:txBody>
          <a:bodyPr wrap="square" rtlCol="0">
            <a:spAutoFit/>
          </a:bodyPr>
          <a:lstStyle/>
          <a:p>
            <a:pPr algn="ctr">
              <a:lnSpc>
                <a:spcPct val="120000"/>
              </a:lnSpc>
            </a:pPr>
            <a:r>
              <a:rPr lang="zh-CN" altLang="en-US" sz="14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a:t>
            </a:r>
            <a:endParaRPr lang="zh-CN" altLang="en-US" sz="14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23" name="文本框 22"/>
          <p:cNvSpPr txBox="1"/>
          <p:nvPr/>
        </p:nvSpPr>
        <p:spPr>
          <a:xfrm>
            <a:off x="8337705" y="4073888"/>
            <a:ext cx="2692402" cy="338554"/>
          </a:xfrm>
          <a:prstGeom prst="rect">
            <a:avLst/>
          </a:prstGeom>
          <a:noFill/>
        </p:spPr>
        <p:txBody>
          <a:bodyPr wrap="square" rtlCol="0">
            <a:spAutoFit/>
          </a:bodyPr>
          <a:lstStyle/>
          <a:p>
            <a:pPr algn="ctr"/>
            <a:r>
              <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24" name="文本框 23"/>
          <p:cNvSpPr txBox="1"/>
          <p:nvPr/>
        </p:nvSpPr>
        <p:spPr>
          <a:xfrm>
            <a:off x="8337705" y="4457865"/>
            <a:ext cx="2692402" cy="609398"/>
          </a:xfrm>
          <a:prstGeom prst="rect">
            <a:avLst/>
          </a:prstGeom>
          <a:noFill/>
        </p:spPr>
        <p:txBody>
          <a:bodyPr wrap="square" rtlCol="0">
            <a:spAutoFit/>
          </a:bodyPr>
          <a:lstStyle/>
          <a:p>
            <a:pPr algn="ctr">
              <a:lnSpc>
                <a:spcPct val="120000"/>
              </a:lnSpc>
            </a:pPr>
            <a:r>
              <a:rPr lang="zh-CN" altLang="en-US" sz="14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a:t>
            </a:r>
            <a:endParaRPr lang="zh-CN" altLang="en-US" sz="14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endParaRPr>
          </a:p>
        </p:txBody>
      </p:sp>
      <p:grpSp>
        <p:nvGrpSpPr>
          <p:cNvPr id="25" name="组合 24"/>
          <p:cNvGrpSpPr/>
          <p:nvPr/>
        </p:nvGrpSpPr>
        <p:grpSpPr>
          <a:xfrm>
            <a:off x="3613355" y="353202"/>
            <a:ext cx="4965290" cy="783163"/>
            <a:chOff x="3613355" y="353202"/>
            <a:chExt cx="4965290" cy="783163"/>
          </a:xfrm>
        </p:grpSpPr>
        <p:sp>
          <p:nvSpPr>
            <p:cNvPr id="26" name="文本框 25"/>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27" name="直接连接符 26"/>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95325" y="1362457"/>
          <a:ext cx="6431023" cy="3908098"/>
        </p:xfrm>
        <a:graphic>
          <a:graphicData uri="http://schemas.openxmlformats.org/drawingml/2006/chart">
            <c:chart xmlns:c="http://schemas.openxmlformats.org/drawingml/2006/chart" xmlns:r="http://schemas.openxmlformats.org/officeDocument/2006/relationships" r:id="rId1"/>
          </a:graphicData>
        </a:graphic>
      </p:graphicFrame>
      <p:sp>
        <p:nvSpPr>
          <p:cNvPr id="3" name="文本框 2"/>
          <p:cNvSpPr txBox="1"/>
          <p:nvPr/>
        </p:nvSpPr>
        <p:spPr>
          <a:xfrm>
            <a:off x="7542684" y="2313842"/>
            <a:ext cx="3953991" cy="1444691"/>
          </a:xfrm>
          <a:prstGeom prst="rect">
            <a:avLst/>
          </a:prstGeom>
          <a:noFill/>
        </p:spPr>
        <p:txBody>
          <a:bodyPr wrap="square" rtlCol="0">
            <a:spAutoFit/>
          </a:bodyPr>
          <a:lstStyle>
            <a:defPPr>
              <a:defRPr lang="zh-CN"/>
            </a:defPPr>
            <a:lvl1pPr algn="just">
              <a:lnSpc>
                <a:spcPct val="120000"/>
              </a:lnSpc>
              <a:defRPr sz="120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defRPr>
            </a:lvl1pPr>
          </a:lstStyle>
          <a:p>
            <a:pPr>
              <a:lnSpc>
                <a:spcPct val="150000"/>
              </a:lnSpc>
            </a:pPr>
            <a:r>
              <a:rPr lang="zh-CN" altLang="en-US" dirty="0"/>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zh-CN" altLang="en-US" dirty="0"/>
          </a:p>
        </p:txBody>
      </p:sp>
      <p:sp>
        <p:nvSpPr>
          <p:cNvPr id="4" name="TextBox 692"/>
          <p:cNvSpPr txBox="1"/>
          <p:nvPr/>
        </p:nvSpPr>
        <p:spPr>
          <a:xfrm>
            <a:off x="7542684" y="3918397"/>
            <a:ext cx="2339102" cy="461665"/>
          </a:xfrm>
          <a:prstGeom prst="rect">
            <a:avLst/>
          </a:prstGeom>
          <a:noFill/>
        </p:spPr>
        <p:txBody>
          <a:bodyPr wrap="none" rtlCol="0">
            <a:spAutoFit/>
          </a:bodyPr>
          <a:lstStyle>
            <a:defPPr>
              <a:defRPr lang="zh-CN"/>
            </a:defPPr>
            <a:lvl1pPr algn="ctr">
              <a:defRPr sz="1600" b="1">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defRPr>
            </a:lvl1pPr>
          </a:lstStyle>
          <a:p>
            <a:pPr algn="l"/>
            <a:r>
              <a:rPr lang="zh-CN" altLang="en-US" sz="2400" dirty="0"/>
              <a:t>全年销售额突破</a:t>
            </a:r>
            <a:endParaRPr lang="zh-CN" altLang="en-US" sz="2400" dirty="0"/>
          </a:p>
        </p:txBody>
      </p:sp>
      <p:sp>
        <p:nvSpPr>
          <p:cNvPr id="5" name="文本框 4"/>
          <p:cNvSpPr txBox="1"/>
          <p:nvPr/>
        </p:nvSpPr>
        <p:spPr>
          <a:xfrm>
            <a:off x="7542684" y="4265607"/>
            <a:ext cx="2778325" cy="707886"/>
          </a:xfrm>
          <a:prstGeom prst="rect">
            <a:avLst/>
          </a:prstGeom>
          <a:noFill/>
        </p:spPr>
        <p:txBody>
          <a:bodyPr wrap="none" rtlCol="0" anchor="ctr">
            <a:spAutoFit/>
          </a:bodyPr>
          <a:lstStyle/>
          <a:p>
            <a:r>
              <a:rPr lang="en-US" altLang="zh-CN" sz="4000" dirty="0">
                <a:solidFill>
                  <a:schemeClr val="bg1"/>
                </a:solidFill>
                <a:ea typeface="+mj-ea"/>
              </a:rPr>
              <a:t>888,888,888</a:t>
            </a:r>
            <a:endParaRPr lang="zh-CN" altLang="en-US" sz="4000" dirty="0">
              <a:solidFill>
                <a:schemeClr val="bg1"/>
              </a:solidFill>
              <a:ea typeface="+mj-ea"/>
            </a:endParaRPr>
          </a:p>
        </p:txBody>
      </p:sp>
      <p:grpSp>
        <p:nvGrpSpPr>
          <p:cNvPr id="6" name="组合 5"/>
          <p:cNvGrpSpPr/>
          <p:nvPr/>
        </p:nvGrpSpPr>
        <p:grpSpPr>
          <a:xfrm>
            <a:off x="3613355" y="353202"/>
            <a:ext cx="4965290" cy="783163"/>
            <a:chOff x="3613355" y="353202"/>
            <a:chExt cx="4965290" cy="783163"/>
          </a:xfrm>
        </p:grpSpPr>
        <p:sp>
          <p:nvSpPr>
            <p:cNvPr id="7" name="文本框 6"/>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8" name="直接连接符 7"/>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7" dur="500"/>
                                        <p:tgtEl>
                                          <p:spTgt spid="2">
                                            <p:graphicEl>
                                              <a:chart seriesIdx="-3" categoryIdx="-3" bldStep="gridLegend"/>
                                            </p:graphicEl>
                                          </p:spTgt>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down)">
                                      <p:cBhvr>
                                        <p:cTn id="10" dur="500"/>
                                        <p:tgtEl>
                                          <p:spTgt spid="2">
                                            <p:graphicEl>
                                              <a:chart seriesIdx="0" categoryIdx="-4" bldStep="series"/>
                                            </p:graphicEl>
                                          </p:spTgt>
                                        </p:tgtEl>
                                      </p:cBhvr>
                                    </p:animEffect>
                                  </p:childTnLst>
                                </p:cTn>
                              </p:par>
                              <p:par>
                                <p:cTn id="11" presetID="2" presetClass="entr" presetSubtype="2" fill="hold" grpId="0" nodeType="withEffect">
                                  <p:stCondLst>
                                    <p:cond delay="100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par>
                                <p:cTn id="15" presetID="12" presetClass="entr" presetSubtype="4" fill="hold" grpId="0" nodeType="withEffect">
                                  <p:stCondLst>
                                    <p:cond delay="150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par>
                                <p:cTn id="19" presetID="23" presetClass="entr" presetSubtype="36" fill="hold" grpId="0" nodeType="withEffect">
                                  <p:stCondLst>
                                    <p:cond delay="2000"/>
                                  </p:stCondLst>
                                  <p:iterate type="lt">
                                    <p:tmPct val="10000"/>
                                  </p:iterate>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6*min(max(#ppt_w*#ppt_h,.3),1)-7.4)/-.7*#ppt_w"/>
                                          </p:val>
                                        </p:tav>
                                        <p:tav tm="100000">
                                          <p:val>
                                            <p:strVal val="#ppt_w"/>
                                          </p:val>
                                        </p:tav>
                                      </p:tavLst>
                                    </p:anim>
                                    <p:anim calcmode="lin" valueType="num">
                                      <p:cBhvr>
                                        <p:cTn id="22" dur="500" fill="hold"/>
                                        <p:tgtEl>
                                          <p:spTgt spid="5"/>
                                        </p:tgtEl>
                                        <p:attrNameLst>
                                          <p:attrName>ppt_h</p:attrName>
                                        </p:attrNameLst>
                                      </p:cBhvr>
                                      <p:tavLst>
                                        <p:tav tm="0">
                                          <p:val>
                                            <p:strVal val="(6*min(max(#ppt_w*#ppt_h,.3),1)-7.4)/-.7*#ppt_h"/>
                                          </p:val>
                                        </p:tav>
                                        <p:tav tm="100000">
                                          <p:val>
                                            <p:strVal val="#ppt_h"/>
                                          </p:val>
                                        </p:tav>
                                      </p:tavLst>
                                    </p:anim>
                                    <p:anim calcmode="lin" valueType="num">
                                      <p:cBhvr>
                                        <p:cTn id="23" dur="500" fill="hold"/>
                                        <p:tgtEl>
                                          <p:spTgt spid="5"/>
                                        </p:tgtEl>
                                        <p:attrNameLst>
                                          <p:attrName>ppt_x</p:attrName>
                                        </p:attrNameLst>
                                      </p:cBhvr>
                                      <p:tavLst>
                                        <p:tav tm="0">
                                          <p:val>
                                            <p:fltVal val="0.5"/>
                                          </p:val>
                                        </p:tav>
                                        <p:tav tm="100000">
                                          <p:val>
                                            <p:strVal val="#ppt_x"/>
                                          </p:val>
                                        </p:tav>
                                      </p:tavLst>
                                    </p:anim>
                                    <p:anim calcmode="lin" valueType="num">
                                      <p:cBhvr>
                                        <p:cTn id="24"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series"/>
        </p:bldSub>
      </p:bldGraphic>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39272" y="1644772"/>
            <a:ext cx="4962517" cy="3722573"/>
            <a:chOff x="1114424" y="1644773"/>
            <a:chExt cx="4757063" cy="3568454"/>
          </a:xfrm>
        </p:grpSpPr>
        <p:pic>
          <p:nvPicPr>
            <p:cNvPr id="3" name="Picture 2" descr="C:\Users\miro.wu\Desktop\psds55668\psds55668.jpg"/>
            <p:cNvPicPr>
              <a:picLocks noChangeAspect="1" noChangeArrowheads="1"/>
            </p:cNvPicPr>
            <p:nvPr/>
          </p:nvPicPr>
          <p:blipFill>
            <a:blip r:embed="rId1" cstate="email"/>
            <a:srcRect/>
            <a:stretch>
              <a:fillRect/>
            </a:stretch>
          </p:blipFill>
          <p:spPr bwMode="auto">
            <a:xfrm>
              <a:off x="1173843" y="1689346"/>
              <a:ext cx="4638224" cy="34793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114424" y="1644773"/>
              <a:ext cx="4757063" cy="3568454"/>
            </a:xfrm>
            <a:prstGeom prst="rect">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6569210" y="4850600"/>
            <a:ext cx="4097554" cy="516745"/>
          </a:xfrm>
          <a:prstGeom prst="rect">
            <a:avLst/>
          </a:prstGeom>
          <a:noFill/>
        </p:spPr>
        <p:txBody>
          <a:bodyPr wrap="square" rtlCol="0">
            <a:spAutoFit/>
          </a:bodyPr>
          <a:lstStyle/>
          <a:p>
            <a:pPr algn="just">
              <a:lnSpc>
                <a:spcPct val="120000"/>
              </a:lnSpc>
            </a:pPr>
            <a:r>
              <a:rPr lang="zh-CN" altLang="en-US" sz="12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此处更改文字内容，排版布局根据自己的内容进行修改此处更改文字内容，排版布局根据自己的内容进行修改</a:t>
            </a:r>
            <a:endParaRPr lang="zh-CN" altLang="en-US" sz="12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endParaRPr>
          </a:p>
        </p:txBody>
      </p:sp>
      <p:grpSp>
        <p:nvGrpSpPr>
          <p:cNvPr id="6" name="组合 5"/>
          <p:cNvGrpSpPr/>
          <p:nvPr/>
        </p:nvGrpSpPr>
        <p:grpSpPr>
          <a:xfrm>
            <a:off x="6643532" y="1651246"/>
            <a:ext cx="2678267" cy="368054"/>
            <a:chOff x="6211732" y="1651246"/>
            <a:chExt cx="2678267" cy="368054"/>
          </a:xfrm>
        </p:grpSpPr>
        <p:sp>
          <p:nvSpPr>
            <p:cNvPr id="7" name="矩形 6"/>
            <p:cNvSpPr/>
            <p:nvPr/>
          </p:nvSpPr>
          <p:spPr>
            <a:xfrm>
              <a:off x="6211732" y="1651246"/>
              <a:ext cx="2678267" cy="368054"/>
            </a:xfrm>
            <a:prstGeom prst="rect">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16446" y="1681384"/>
              <a:ext cx="1909497" cy="307777"/>
            </a:xfrm>
            <a:prstGeom prst="rect">
              <a:avLst/>
            </a:prstGeom>
            <a:noFill/>
          </p:spPr>
          <p:txBody>
            <a:bodyPr wrap="none" rtlCol="0">
              <a:spAutoFit/>
            </a:bodyPr>
            <a:lstStyle/>
            <a:p>
              <a:pPr marL="285750" indent="-285750">
                <a:buFont typeface="Wingdings" panose="05000000000000000000" pitchFamily="2" charset="2"/>
                <a:buChar char="p"/>
              </a:pPr>
              <a:r>
                <a:rPr lang="zh-CN" altLang="en-US" sz="14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sz="14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9" name="组合 8"/>
          <p:cNvGrpSpPr/>
          <p:nvPr/>
        </p:nvGrpSpPr>
        <p:grpSpPr>
          <a:xfrm>
            <a:off x="6643532" y="3000043"/>
            <a:ext cx="2678267" cy="368054"/>
            <a:chOff x="6211732" y="3175123"/>
            <a:chExt cx="2678267" cy="368054"/>
          </a:xfrm>
        </p:grpSpPr>
        <p:sp>
          <p:nvSpPr>
            <p:cNvPr id="10" name="矩形 9"/>
            <p:cNvSpPr/>
            <p:nvPr/>
          </p:nvSpPr>
          <p:spPr>
            <a:xfrm>
              <a:off x="6211732" y="3175123"/>
              <a:ext cx="2678267" cy="368054"/>
            </a:xfrm>
            <a:prstGeom prst="rect">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316446" y="3205261"/>
              <a:ext cx="1909497" cy="307777"/>
            </a:xfrm>
            <a:prstGeom prst="rect">
              <a:avLst/>
            </a:prstGeom>
            <a:noFill/>
          </p:spPr>
          <p:txBody>
            <a:bodyPr wrap="none" rtlCol="0">
              <a:spAutoFit/>
            </a:bodyPr>
            <a:lstStyle/>
            <a:p>
              <a:pPr marL="285750" indent="-285750">
                <a:buFont typeface="Wingdings" panose="05000000000000000000" pitchFamily="2" charset="2"/>
                <a:buChar char="p"/>
              </a:pPr>
              <a:r>
                <a:rPr lang="zh-CN" altLang="en-US" sz="14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sz="14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12" name="组合 11"/>
          <p:cNvGrpSpPr/>
          <p:nvPr/>
        </p:nvGrpSpPr>
        <p:grpSpPr>
          <a:xfrm>
            <a:off x="6643532" y="4348840"/>
            <a:ext cx="2678267" cy="368054"/>
            <a:chOff x="6211732" y="4153146"/>
            <a:chExt cx="2678267" cy="368054"/>
          </a:xfrm>
        </p:grpSpPr>
        <p:sp>
          <p:nvSpPr>
            <p:cNvPr id="13" name="矩形 12"/>
            <p:cNvSpPr/>
            <p:nvPr/>
          </p:nvSpPr>
          <p:spPr>
            <a:xfrm>
              <a:off x="6211732" y="4153146"/>
              <a:ext cx="2678267" cy="368054"/>
            </a:xfrm>
            <a:prstGeom prst="rect">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316446" y="4167484"/>
              <a:ext cx="1909497" cy="307777"/>
            </a:xfrm>
            <a:prstGeom prst="rect">
              <a:avLst/>
            </a:prstGeom>
            <a:noFill/>
          </p:spPr>
          <p:txBody>
            <a:bodyPr wrap="none" rtlCol="0">
              <a:spAutoFit/>
            </a:bodyPr>
            <a:lstStyle/>
            <a:p>
              <a:pPr marL="285750" indent="-285750">
                <a:buFont typeface="Wingdings" panose="05000000000000000000" pitchFamily="2" charset="2"/>
                <a:buChar char="p"/>
              </a:pPr>
              <a:r>
                <a:rPr lang="zh-CN" altLang="en-US" sz="14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sz="14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sp>
        <p:nvSpPr>
          <p:cNvPr id="15" name="文本框 14"/>
          <p:cNvSpPr txBox="1"/>
          <p:nvPr/>
        </p:nvSpPr>
        <p:spPr>
          <a:xfrm>
            <a:off x="6569210" y="3501803"/>
            <a:ext cx="4097554" cy="516745"/>
          </a:xfrm>
          <a:prstGeom prst="rect">
            <a:avLst/>
          </a:prstGeom>
          <a:noFill/>
        </p:spPr>
        <p:txBody>
          <a:bodyPr wrap="square" rtlCol="0">
            <a:spAutoFit/>
          </a:bodyPr>
          <a:lstStyle/>
          <a:p>
            <a:pPr algn="just">
              <a:lnSpc>
                <a:spcPct val="120000"/>
              </a:lnSpc>
            </a:pPr>
            <a:r>
              <a:rPr lang="zh-CN" altLang="en-US" sz="12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此处更改文字内容，排版布局根据自己的内容进行修改此处更改文字内容，排版布局根据自己的内容进行修改</a:t>
            </a:r>
            <a:endParaRPr lang="zh-CN" altLang="en-US" sz="12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16" name="文本框 15"/>
          <p:cNvSpPr txBox="1"/>
          <p:nvPr/>
        </p:nvSpPr>
        <p:spPr>
          <a:xfrm>
            <a:off x="6569210" y="2153006"/>
            <a:ext cx="4097554" cy="516745"/>
          </a:xfrm>
          <a:prstGeom prst="rect">
            <a:avLst/>
          </a:prstGeom>
          <a:noFill/>
        </p:spPr>
        <p:txBody>
          <a:bodyPr wrap="square" rtlCol="0">
            <a:spAutoFit/>
          </a:bodyPr>
          <a:lstStyle/>
          <a:p>
            <a:pPr algn="just">
              <a:lnSpc>
                <a:spcPct val="120000"/>
              </a:lnSpc>
            </a:pPr>
            <a:r>
              <a:rPr lang="zh-CN" altLang="en-US" sz="12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此处更改文字内容，排版布局根据自己的内容进行修改此处更改文字内容，排版布局根据自己的内容进行修改</a:t>
            </a:r>
            <a:endParaRPr lang="zh-CN" altLang="en-US" sz="1200" dirty="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endParaRPr>
          </a:p>
        </p:txBody>
      </p:sp>
      <p:grpSp>
        <p:nvGrpSpPr>
          <p:cNvPr id="17" name="组合 16"/>
          <p:cNvGrpSpPr/>
          <p:nvPr/>
        </p:nvGrpSpPr>
        <p:grpSpPr>
          <a:xfrm>
            <a:off x="3613355" y="353202"/>
            <a:ext cx="4965290" cy="783163"/>
            <a:chOff x="3613355" y="353202"/>
            <a:chExt cx="4965290" cy="783163"/>
          </a:xfrm>
        </p:grpSpPr>
        <p:sp>
          <p:nvSpPr>
            <p:cNvPr id="18" name="文本框 17"/>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19" name="直接连接符 18"/>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2)">
                                      <p:cBhvr>
                                        <p:cTn id="7" dur="1500"/>
                                        <p:tgtEl>
                                          <p:spTgt spid="2"/>
                                        </p:tgtEl>
                                      </p:cBhvr>
                                    </p:animEffect>
                                  </p:childTnLst>
                                </p:cTn>
                              </p:par>
                              <p:par>
                                <p:cTn id="8" presetID="2" presetClass="entr" presetSubtype="2" fill="hold" nodeType="withEffect">
                                  <p:stCondLst>
                                    <p:cond delay="15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par>
                                <p:cTn id="12" presetID="22" presetClass="entr" presetSubtype="8" fill="hold" grpId="0" nodeType="withEffect">
                                  <p:stCondLst>
                                    <p:cond delay="200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2" presetClass="entr" presetSubtype="2" fill="hold" nodeType="withEffect">
                                  <p:stCondLst>
                                    <p:cond delay="25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300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 presetClass="entr" presetSubtype="2" fill="hold" nodeType="withEffect">
                                  <p:stCondLst>
                                    <p:cond delay="35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400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p:cNvSpPr txBox="1"/>
          <p:nvPr/>
        </p:nvSpPr>
        <p:spPr>
          <a:xfrm>
            <a:off x="1503514" y="4592594"/>
            <a:ext cx="2583854" cy="1200329"/>
          </a:xfrm>
          <a:prstGeom prst="rect">
            <a:avLst/>
          </a:prstGeom>
          <a:noFill/>
        </p:spPr>
        <p:txBody>
          <a:bodyPr wrap="square" rtlCol="0">
            <a:spAutoFit/>
          </a:bodyPr>
          <a:lstStyle>
            <a:defPPr>
              <a:defRPr lang="zh-CN"/>
            </a:defPPr>
            <a:lvl1pPr algn="just">
              <a:lnSpc>
                <a:spcPct val="150000"/>
              </a:lnSpc>
              <a:defRPr sz="120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defRPr>
            </a:lvl1pPr>
          </a:lstStyle>
          <a:p>
            <a:r>
              <a:rPr lang="zh-CN" altLang="en-US" dirty="0"/>
              <a:t>您的内容打在这里，或者通过复制您的文本后，在此框中选择粘贴，并选择只保留文字。您的内容打在这里，或者通过复制您的文本后。</a:t>
            </a:r>
            <a:endParaRPr lang="en-US" altLang="zh-CN" dirty="0"/>
          </a:p>
        </p:txBody>
      </p:sp>
      <p:sp>
        <p:nvSpPr>
          <p:cNvPr id="3" name="椭圆 2"/>
          <p:cNvSpPr/>
          <p:nvPr/>
        </p:nvSpPr>
        <p:spPr>
          <a:xfrm>
            <a:off x="1780883" y="1642689"/>
            <a:ext cx="2029118" cy="2029116"/>
          </a:xfrm>
          <a:prstGeom prst="ellipse">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 name="弧形 3"/>
          <p:cNvSpPr/>
          <p:nvPr/>
        </p:nvSpPr>
        <p:spPr>
          <a:xfrm>
            <a:off x="1981488" y="1843295"/>
            <a:ext cx="1627908" cy="1627904"/>
          </a:xfrm>
          <a:prstGeom prst="arc">
            <a:avLst>
              <a:gd name="adj1" fmla="val 16389513"/>
              <a:gd name="adj2" fmla="val 9426984"/>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2303961" y="2334081"/>
            <a:ext cx="982962" cy="646331"/>
          </a:xfrm>
          <a:prstGeom prst="rect">
            <a:avLst/>
          </a:prstGeom>
          <a:noFill/>
        </p:spPr>
        <p:txBody>
          <a:bodyPr wrap="none" rtlCol="0" anchor="ctr">
            <a:spAutoFit/>
          </a:bodyPr>
          <a:lstStyle/>
          <a:p>
            <a:pPr algn="ctr"/>
            <a:r>
              <a:rPr lang="en-US" altLang="zh-CN" sz="3600" dirty="0">
                <a:solidFill>
                  <a:schemeClr val="bg1"/>
                </a:solidFill>
              </a:rPr>
              <a:t>65%</a:t>
            </a:r>
            <a:endParaRPr lang="zh-CN" altLang="en-US" sz="3600" dirty="0">
              <a:solidFill>
                <a:schemeClr val="bg1"/>
              </a:solidFill>
            </a:endParaRPr>
          </a:p>
        </p:txBody>
      </p:sp>
      <p:sp>
        <p:nvSpPr>
          <p:cNvPr id="6" name="椭圆 5"/>
          <p:cNvSpPr/>
          <p:nvPr/>
        </p:nvSpPr>
        <p:spPr>
          <a:xfrm>
            <a:off x="5081442" y="1642689"/>
            <a:ext cx="2029118" cy="2029116"/>
          </a:xfrm>
          <a:prstGeom prst="ellipse">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7" name="弧形 6"/>
          <p:cNvSpPr/>
          <p:nvPr/>
        </p:nvSpPr>
        <p:spPr>
          <a:xfrm>
            <a:off x="5282047" y="1843295"/>
            <a:ext cx="1627908" cy="1627904"/>
          </a:xfrm>
          <a:prstGeom prst="arc">
            <a:avLst>
              <a:gd name="adj1" fmla="val 16397441"/>
              <a:gd name="adj2" fmla="val 12634521"/>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5604520" y="2334081"/>
            <a:ext cx="982962" cy="646331"/>
          </a:xfrm>
          <a:prstGeom prst="rect">
            <a:avLst/>
          </a:prstGeom>
          <a:noFill/>
        </p:spPr>
        <p:txBody>
          <a:bodyPr wrap="none" rtlCol="0" anchor="ctr">
            <a:spAutoFit/>
          </a:bodyPr>
          <a:lstStyle/>
          <a:p>
            <a:pPr algn="ctr"/>
            <a:r>
              <a:rPr lang="en-US" altLang="zh-CN" sz="3600" dirty="0">
                <a:solidFill>
                  <a:schemeClr val="bg1"/>
                </a:solidFill>
              </a:rPr>
              <a:t>80%</a:t>
            </a:r>
            <a:endParaRPr lang="zh-CN" altLang="en-US" sz="3600" dirty="0">
              <a:solidFill>
                <a:schemeClr val="bg1"/>
              </a:solidFill>
            </a:endParaRPr>
          </a:p>
        </p:txBody>
      </p:sp>
      <p:sp>
        <p:nvSpPr>
          <p:cNvPr id="9" name="椭圆 8"/>
          <p:cNvSpPr/>
          <p:nvPr/>
        </p:nvSpPr>
        <p:spPr>
          <a:xfrm>
            <a:off x="8433254" y="1642689"/>
            <a:ext cx="2029118" cy="2029116"/>
          </a:xfrm>
          <a:prstGeom prst="ellipse">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 name="弧形 9"/>
          <p:cNvSpPr/>
          <p:nvPr/>
        </p:nvSpPr>
        <p:spPr>
          <a:xfrm>
            <a:off x="8633859" y="1843295"/>
            <a:ext cx="1627908" cy="1627904"/>
          </a:xfrm>
          <a:prstGeom prst="arc">
            <a:avLst>
              <a:gd name="adj1" fmla="val 16204832"/>
              <a:gd name="adj2" fmla="val 14099693"/>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8956332" y="2334081"/>
            <a:ext cx="982962" cy="646331"/>
          </a:xfrm>
          <a:prstGeom prst="rect">
            <a:avLst/>
          </a:prstGeom>
          <a:noFill/>
        </p:spPr>
        <p:txBody>
          <a:bodyPr wrap="none" rtlCol="0" anchor="ctr">
            <a:spAutoFit/>
          </a:bodyPr>
          <a:lstStyle/>
          <a:p>
            <a:pPr algn="ctr"/>
            <a:r>
              <a:rPr lang="en-US" altLang="zh-CN" sz="3600" dirty="0">
                <a:solidFill>
                  <a:schemeClr val="bg1"/>
                </a:solidFill>
              </a:rPr>
              <a:t>95%</a:t>
            </a:r>
            <a:endParaRPr lang="zh-CN" altLang="en-US" sz="3600" dirty="0">
              <a:solidFill>
                <a:schemeClr val="bg1"/>
              </a:solidFill>
            </a:endParaRPr>
          </a:p>
        </p:txBody>
      </p:sp>
      <p:sp>
        <p:nvSpPr>
          <p:cNvPr id="12" name="圆角矩形 14"/>
          <p:cNvSpPr/>
          <p:nvPr/>
        </p:nvSpPr>
        <p:spPr>
          <a:xfrm>
            <a:off x="1503514" y="3983497"/>
            <a:ext cx="2583854" cy="354805"/>
          </a:xfrm>
          <a:prstGeom prst="roundRect">
            <a:avLst>
              <a:gd name="adj" fmla="val 50000"/>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r>
              <a:rPr lang="zh-CN" altLang="en-US" b="1" dirty="0">
                <a:solidFill>
                  <a:schemeClr val="lt1"/>
                </a:solidFill>
                <a:latin typeface="微软雅黑" panose="020B0503020204020204" charset="-122"/>
                <a:ea typeface="微软雅黑" panose="020B0503020204020204" charset="-122"/>
              </a:rPr>
              <a:t>点击添加内容</a:t>
            </a:r>
            <a:endParaRPr lang="zh-CN" altLang="en-US" b="1" dirty="0">
              <a:solidFill>
                <a:schemeClr val="lt1"/>
              </a:solidFill>
              <a:latin typeface="微软雅黑" panose="020B0503020204020204" charset="-122"/>
              <a:ea typeface="微软雅黑" panose="020B0503020204020204" charset="-122"/>
            </a:endParaRPr>
          </a:p>
        </p:txBody>
      </p:sp>
      <p:sp>
        <p:nvSpPr>
          <p:cNvPr id="13" name="圆角矩形 15"/>
          <p:cNvSpPr/>
          <p:nvPr/>
        </p:nvSpPr>
        <p:spPr>
          <a:xfrm>
            <a:off x="4804074" y="3983497"/>
            <a:ext cx="2583854" cy="354805"/>
          </a:xfrm>
          <a:prstGeom prst="roundRect">
            <a:avLst>
              <a:gd name="adj" fmla="val 50000"/>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r>
              <a:rPr lang="zh-CN" altLang="en-US" b="1">
                <a:solidFill>
                  <a:schemeClr val="lt1"/>
                </a:solidFill>
                <a:latin typeface="微软雅黑" panose="020B0503020204020204" charset="-122"/>
                <a:ea typeface="微软雅黑" panose="020B0503020204020204" charset="-122"/>
              </a:rPr>
              <a:t>点击添加内容</a:t>
            </a:r>
            <a:endParaRPr lang="zh-CN" altLang="en-US" b="1">
              <a:solidFill>
                <a:schemeClr val="lt1"/>
              </a:solidFill>
              <a:latin typeface="微软雅黑" panose="020B0503020204020204" charset="-122"/>
              <a:ea typeface="微软雅黑" panose="020B0503020204020204" charset="-122"/>
            </a:endParaRPr>
          </a:p>
        </p:txBody>
      </p:sp>
      <p:sp>
        <p:nvSpPr>
          <p:cNvPr id="14" name="圆角矩形 16"/>
          <p:cNvSpPr/>
          <p:nvPr/>
        </p:nvSpPr>
        <p:spPr>
          <a:xfrm>
            <a:off x="8155885" y="3983497"/>
            <a:ext cx="2583854" cy="354805"/>
          </a:xfrm>
          <a:prstGeom prst="roundRect">
            <a:avLst>
              <a:gd name="adj" fmla="val 50000"/>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r>
              <a:rPr lang="zh-CN" altLang="en-US" b="1" dirty="0">
                <a:solidFill>
                  <a:schemeClr val="lt1"/>
                </a:solidFill>
                <a:latin typeface="微软雅黑" panose="020B0503020204020204" charset="-122"/>
                <a:ea typeface="微软雅黑" panose="020B0503020204020204" charset="-122"/>
              </a:rPr>
              <a:t>点击添加内容</a:t>
            </a:r>
            <a:endParaRPr lang="zh-CN" altLang="en-US" b="1" dirty="0">
              <a:solidFill>
                <a:schemeClr val="lt1"/>
              </a:solidFill>
              <a:latin typeface="微软雅黑" panose="020B0503020204020204" charset="-122"/>
              <a:ea typeface="微软雅黑" panose="020B0503020204020204" charset="-122"/>
            </a:endParaRPr>
          </a:p>
        </p:txBody>
      </p:sp>
      <p:sp>
        <p:nvSpPr>
          <p:cNvPr id="15" name="Title 20"/>
          <p:cNvSpPr txBox="1"/>
          <p:nvPr/>
        </p:nvSpPr>
        <p:spPr>
          <a:xfrm>
            <a:off x="4804073" y="4592594"/>
            <a:ext cx="2583854" cy="1200329"/>
          </a:xfrm>
          <a:prstGeom prst="rect">
            <a:avLst/>
          </a:prstGeom>
          <a:noFill/>
        </p:spPr>
        <p:txBody>
          <a:bodyPr wrap="square" rtlCol="0">
            <a:spAutoFit/>
          </a:bodyPr>
          <a:lstStyle>
            <a:defPPr>
              <a:defRPr lang="zh-CN"/>
            </a:defPPr>
            <a:lvl1pPr algn="just">
              <a:lnSpc>
                <a:spcPct val="150000"/>
              </a:lnSpc>
              <a:defRPr sz="120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defRPr>
            </a:lvl1pPr>
          </a:lstStyle>
          <a:p>
            <a:r>
              <a:rPr lang="zh-CN" altLang="en-US" dirty="0"/>
              <a:t>您的内容打在这里，或者通过复制您的文本后，在此框中选择粘贴，并选择只保留文字。您的内容打在这里，或者通过复制您的文本后。</a:t>
            </a:r>
            <a:endParaRPr lang="en-US" altLang="zh-CN" dirty="0"/>
          </a:p>
        </p:txBody>
      </p:sp>
      <p:sp>
        <p:nvSpPr>
          <p:cNvPr id="16" name="Title 20"/>
          <p:cNvSpPr txBox="1"/>
          <p:nvPr/>
        </p:nvSpPr>
        <p:spPr>
          <a:xfrm>
            <a:off x="8155885" y="4592594"/>
            <a:ext cx="2583854" cy="1200329"/>
          </a:xfrm>
          <a:prstGeom prst="rect">
            <a:avLst/>
          </a:prstGeom>
          <a:noFill/>
        </p:spPr>
        <p:txBody>
          <a:bodyPr wrap="square" rtlCol="0">
            <a:spAutoFit/>
          </a:bodyPr>
          <a:lstStyle>
            <a:defPPr>
              <a:defRPr lang="zh-CN"/>
            </a:defPPr>
            <a:lvl1pPr algn="just">
              <a:lnSpc>
                <a:spcPct val="150000"/>
              </a:lnSpc>
              <a:defRPr sz="1200">
                <a:gradFill>
                  <a:gsLst>
                    <a:gs pos="0">
                      <a:schemeClr val="bg1">
                        <a:lumMod val="50000"/>
                        <a:alpha val="70000"/>
                      </a:schemeClr>
                    </a:gs>
                    <a:gs pos="100000">
                      <a:schemeClr val="bg1">
                        <a:alpha val="74000"/>
                      </a:schemeClr>
                    </a:gs>
                  </a:gsLst>
                  <a:lin ang="2700000" scaled="1"/>
                </a:gradFill>
                <a:latin typeface="微软雅黑" panose="020B0503020204020204" charset="-122"/>
                <a:ea typeface="微软雅黑" panose="020B0503020204020204" charset="-122"/>
              </a:defRPr>
            </a:lvl1pPr>
          </a:lstStyle>
          <a:p>
            <a:r>
              <a:rPr lang="zh-CN" altLang="en-US" dirty="0"/>
              <a:t>您的内容打在这里，或者通过复制您的文本后，在此框中选择粘贴，并选择只保留文字。您的内容打在这里，或者通过复制您的文本后。</a:t>
            </a:r>
            <a:endParaRPr lang="en-US" altLang="zh-CN" dirty="0"/>
          </a:p>
        </p:txBody>
      </p:sp>
      <p:grpSp>
        <p:nvGrpSpPr>
          <p:cNvPr id="17" name="组合 16"/>
          <p:cNvGrpSpPr/>
          <p:nvPr/>
        </p:nvGrpSpPr>
        <p:grpSpPr>
          <a:xfrm>
            <a:off x="3613355" y="353202"/>
            <a:ext cx="4965290" cy="783163"/>
            <a:chOff x="3613355" y="353202"/>
            <a:chExt cx="4965290" cy="783163"/>
          </a:xfrm>
        </p:grpSpPr>
        <p:sp>
          <p:nvSpPr>
            <p:cNvPr id="18" name="文本框 17"/>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19" name="直接连接符 18"/>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ppt_x"/>
                                          </p:val>
                                        </p:tav>
                                        <p:tav tm="100000">
                                          <p:val>
                                            <p:strVal val="#ppt_x"/>
                                          </p:val>
                                        </p:tav>
                                      </p:tavLst>
                                    </p:anim>
                                    <p:anim calcmode="lin" valueType="num">
                                      <p:cBhvr additive="base">
                                        <p:cTn id="16" dur="1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1" decel="10000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150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1000"/>
                                        <p:tgtEl>
                                          <p:spTgt spid="4"/>
                                        </p:tgtEl>
                                      </p:cBhvr>
                                    </p:animEffect>
                                  </p:childTnLst>
                                </p:cTn>
                              </p:par>
                              <p:par>
                                <p:cTn id="24" presetID="53" presetClass="entr" presetSubtype="16" fill="hold" grpId="0" nodeType="withEffect">
                                  <p:stCondLst>
                                    <p:cond delay="150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2" presetClass="entr" presetSubtype="1" decel="100000" fill="hold" grpId="0" nodeType="withEffect">
                                  <p:stCondLst>
                                    <p:cond delay="25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ppt_x"/>
                                          </p:val>
                                        </p:tav>
                                        <p:tav tm="100000">
                                          <p:val>
                                            <p:strVal val="#ppt_x"/>
                                          </p:val>
                                        </p:tav>
                                      </p:tavLst>
                                    </p:anim>
                                    <p:anim calcmode="lin" valueType="num">
                                      <p:cBhvr additive="base">
                                        <p:cTn id="32" dur="1000" fill="hold"/>
                                        <p:tgtEl>
                                          <p:spTgt spid="6"/>
                                        </p:tgtEl>
                                        <p:attrNameLst>
                                          <p:attrName>ppt_y</p:attrName>
                                        </p:attrNameLst>
                                      </p:cBhvr>
                                      <p:tavLst>
                                        <p:tav tm="0">
                                          <p:val>
                                            <p:strVal val="0-#ppt_h/2"/>
                                          </p:val>
                                        </p:tav>
                                        <p:tav tm="100000">
                                          <p:val>
                                            <p:strVal val="#ppt_y"/>
                                          </p:val>
                                        </p:tav>
                                      </p:tavLst>
                                    </p:anim>
                                  </p:childTnLst>
                                </p:cTn>
                              </p:par>
                              <p:par>
                                <p:cTn id="33" presetID="21" presetClass="entr" presetSubtype="1" fill="hold" grpId="0" nodeType="withEffect">
                                  <p:stCondLst>
                                    <p:cond delay="300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1000"/>
                                        <p:tgtEl>
                                          <p:spTgt spid="7"/>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par>
                                <p:cTn id="41" presetID="2" presetClass="entr" presetSubtype="1" decel="100000" fill="hold" grpId="0" nodeType="withEffect">
                                  <p:stCondLst>
                                    <p:cond delay="40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000" fill="hold"/>
                                        <p:tgtEl>
                                          <p:spTgt spid="9"/>
                                        </p:tgtEl>
                                        <p:attrNameLst>
                                          <p:attrName>ppt_x</p:attrName>
                                        </p:attrNameLst>
                                      </p:cBhvr>
                                      <p:tavLst>
                                        <p:tav tm="0">
                                          <p:val>
                                            <p:strVal val="#ppt_x"/>
                                          </p:val>
                                        </p:tav>
                                        <p:tav tm="100000">
                                          <p:val>
                                            <p:strVal val="#ppt_x"/>
                                          </p:val>
                                        </p:tav>
                                      </p:tavLst>
                                    </p:anim>
                                    <p:anim calcmode="lin" valueType="num">
                                      <p:cBhvr additive="base">
                                        <p:cTn id="44" dur="1000" fill="hold"/>
                                        <p:tgtEl>
                                          <p:spTgt spid="9"/>
                                        </p:tgtEl>
                                        <p:attrNameLst>
                                          <p:attrName>ppt_y</p:attrName>
                                        </p:attrNameLst>
                                      </p:cBhvr>
                                      <p:tavLst>
                                        <p:tav tm="0">
                                          <p:val>
                                            <p:strVal val="0-#ppt_h/2"/>
                                          </p:val>
                                        </p:tav>
                                        <p:tav tm="100000">
                                          <p:val>
                                            <p:strVal val="#ppt_y"/>
                                          </p:val>
                                        </p:tav>
                                      </p:tavLst>
                                    </p:anim>
                                  </p:childTnLst>
                                </p:cTn>
                              </p:par>
                              <p:par>
                                <p:cTn id="45" presetID="21" presetClass="entr" presetSubtype="1" fill="hold" grpId="0" nodeType="withEffect">
                                  <p:stCondLst>
                                    <p:cond delay="450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1000"/>
                                        <p:tgtEl>
                                          <p:spTgt spid="10"/>
                                        </p:tgtEl>
                                      </p:cBhvr>
                                    </p:animEffect>
                                  </p:childTnLst>
                                </p:cTn>
                              </p:par>
                              <p:par>
                                <p:cTn id="48" presetID="53" presetClass="entr" presetSubtype="16" fill="hold" grpId="0" nodeType="withEffect">
                                  <p:stCondLst>
                                    <p:cond delay="450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par>
                                <p:cTn id="53" presetID="10" presetClass="entr" presetSubtype="0" fill="hold" grpId="0" nodeType="withEffect">
                                  <p:stCondLst>
                                    <p:cond delay="55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0" presetClass="entr" presetSubtype="0" fill="hold" grpId="0" nodeType="withEffect">
                                  <p:stCondLst>
                                    <p:cond delay="60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650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animBg="1"/>
      <p:bldP spid="7" grpId="0" animBg="1"/>
      <p:bldP spid="8" grpId="0"/>
      <p:bldP spid="9" grpId="0" animBg="1"/>
      <p:bldP spid="10" grpId="0" animBg="1"/>
      <p:bldP spid="11" grpId="0"/>
      <p:bldP spid="12" grpId="0" animBg="1"/>
      <p:bldP spid="13" grpId="0" animBg="1"/>
      <p:bldP spid="14" grpId="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495550" y="3573234"/>
            <a:ext cx="1492250" cy="1492250"/>
          </a:xfrm>
          <a:prstGeom prst="ellipse">
            <a:avLst/>
          </a:prstGeom>
          <a:blipFill dpi="0" rotWithShape="0">
            <a:blip r:embed="rId1" cstate="email"/>
            <a:srcRect/>
            <a:stretch>
              <a:fillRect/>
            </a:stretch>
          </a:blipFill>
          <a:ln w="50800">
            <a:solidFill>
              <a:schemeClr val="tx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410277" y="1947634"/>
            <a:ext cx="1492250" cy="1492250"/>
          </a:xfrm>
          <a:prstGeom prst="ellipse">
            <a:avLst/>
          </a:prstGeom>
          <a:blipFill>
            <a:blip r:embed="rId2" cstate="email"/>
            <a:stretch>
              <a:fillRect/>
            </a:stretch>
          </a:blipFill>
          <a:ln w="50800">
            <a:solidFill>
              <a:schemeClr val="tx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325004" y="3573234"/>
            <a:ext cx="1492250" cy="1492250"/>
          </a:xfrm>
          <a:prstGeom prst="ellipse">
            <a:avLst/>
          </a:prstGeom>
          <a:blipFill>
            <a:blip r:embed="rId3" cstate="email"/>
            <a:stretch>
              <a:fillRect/>
            </a:stretch>
          </a:blipFill>
          <a:ln w="50800">
            <a:solidFill>
              <a:schemeClr val="tx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239730" y="1947634"/>
            <a:ext cx="1492250" cy="1492250"/>
          </a:xfrm>
          <a:prstGeom prst="ellipse">
            <a:avLst/>
          </a:prstGeom>
          <a:blipFill dpi="0" rotWithShape="1">
            <a:blip r:embed="rId4" cstate="email"/>
            <a:srcRect/>
            <a:stretch>
              <a:fillRect/>
            </a:stretch>
          </a:blipFill>
          <a:ln w="50800">
            <a:solidFill>
              <a:schemeClr val="tx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902979" y="3855521"/>
            <a:ext cx="1665224" cy="1209963"/>
            <a:chOff x="7817254" y="3798371"/>
            <a:chExt cx="1665224" cy="1209963"/>
          </a:xfrm>
        </p:grpSpPr>
        <p:sp>
          <p:nvSpPr>
            <p:cNvPr id="7" name="文本框 6"/>
            <p:cNvSpPr txBox="1"/>
            <p:nvPr/>
          </p:nvSpPr>
          <p:spPr>
            <a:xfrm>
              <a:off x="7817254" y="4251204"/>
              <a:ext cx="1665224" cy="757130"/>
            </a:xfrm>
            <a:prstGeom prst="rect">
              <a:avLst/>
            </a:prstGeom>
            <a:noFill/>
          </p:spPr>
          <p:txBody>
            <a:bodyPr wrap="square" rtlCol="0">
              <a:spAutoFit/>
            </a:bodyPr>
            <a:lstStyle/>
            <a:p>
              <a:pPr>
                <a:lnSpc>
                  <a:spcPct val="120000"/>
                </a:lnSpc>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单击此处添加文字内容单击此处添加文单击此处添加文字内容</a:t>
              </a:r>
              <a:endParaRPr lang="zh-CN" altLang="en-US" sz="1200" dirty="0">
                <a:solidFill>
                  <a:schemeClr val="bg1"/>
                </a:solidFill>
                <a:latin typeface="迷你简准圆" panose="03000509000000000000" pitchFamily="65" charset="-122"/>
                <a:ea typeface="迷你简准圆" panose="03000509000000000000" pitchFamily="65" charset="-122"/>
              </a:endParaRPr>
            </a:p>
          </p:txBody>
        </p:sp>
        <p:sp>
          <p:nvSpPr>
            <p:cNvPr id="8" name="文本框 7"/>
            <p:cNvSpPr txBox="1"/>
            <p:nvPr/>
          </p:nvSpPr>
          <p:spPr>
            <a:xfrm>
              <a:off x="7817254" y="3798371"/>
              <a:ext cx="1107996" cy="402033"/>
            </a:xfrm>
            <a:prstGeom prst="rect">
              <a:avLst/>
            </a:prstGeom>
            <a:noFill/>
          </p:spPr>
          <p:txBody>
            <a:bodyPr wrap="none" rtlCol="0">
              <a:spAutoFit/>
            </a:bodyPr>
            <a:lstStyle/>
            <a:p>
              <a:pPr>
                <a:lnSpc>
                  <a:spcPct val="120000"/>
                </a:lnSpc>
              </a:pPr>
              <a:r>
                <a:rPr lang="zh-CN" altLang="en-US" dirty="0">
                  <a:solidFill>
                    <a:schemeClr val="bg1"/>
                  </a:solidFill>
                  <a:latin typeface="迷你简准圆" panose="03000509000000000000" pitchFamily="65" charset="-122"/>
                  <a:ea typeface="迷你简准圆" panose="03000509000000000000" pitchFamily="65" charset="-122"/>
                </a:rPr>
                <a:t>文字内容</a:t>
              </a:r>
              <a:endParaRPr lang="en-US" altLang="zh-CN" dirty="0">
                <a:solidFill>
                  <a:schemeClr val="bg1"/>
                </a:solidFill>
                <a:latin typeface="迷你简准圆" panose="03000509000000000000" pitchFamily="65" charset="-122"/>
                <a:ea typeface="迷你简准圆" panose="03000509000000000000" pitchFamily="65" charset="-122"/>
              </a:endParaRPr>
            </a:p>
          </p:txBody>
        </p:sp>
      </p:grpSp>
      <p:grpSp>
        <p:nvGrpSpPr>
          <p:cNvPr id="9" name="组合 8"/>
          <p:cNvGrpSpPr/>
          <p:nvPr/>
        </p:nvGrpSpPr>
        <p:grpSpPr>
          <a:xfrm>
            <a:off x="4073929" y="3855521"/>
            <a:ext cx="1665224" cy="1209963"/>
            <a:chOff x="7817254" y="3798371"/>
            <a:chExt cx="1665224" cy="1209963"/>
          </a:xfrm>
        </p:grpSpPr>
        <p:sp>
          <p:nvSpPr>
            <p:cNvPr id="10" name="文本框 9"/>
            <p:cNvSpPr txBox="1"/>
            <p:nvPr/>
          </p:nvSpPr>
          <p:spPr>
            <a:xfrm>
              <a:off x="7817254" y="4251204"/>
              <a:ext cx="1665224" cy="757130"/>
            </a:xfrm>
            <a:prstGeom prst="rect">
              <a:avLst/>
            </a:prstGeom>
            <a:noFill/>
          </p:spPr>
          <p:txBody>
            <a:bodyPr wrap="square" rtlCol="0">
              <a:spAutoFit/>
            </a:bodyPr>
            <a:lstStyle/>
            <a:p>
              <a:pPr>
                <a:lnSpc>
                  <a:spcPct val="120000"/>
                </a:lnSpc>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单击此处添加文字内容单击此处添加文单击此处添加文字内容</a:t>
              </a:r>
              <a:endParaRPr lang="zh-CN" altLang="en-US" sz="1200" dirty="0">
                <a:solidFill>
                  <a:schemeClr val="bg1"/>
                </a:solidFill>
                <a:latin typeface="迷你简准圆" panose="03000509000000000000" pitchFamily="65" charset="-122"/>
                <a:ea typeface="迷你简准圆" panose="03000509000000000000" pitchFamily="65" charset="-122"/>
              </a:endParaRPr>
            </a:p>
          </p:txBody>
        </p:sp>
        <p:sp>
          <p:nvSpPr>
            <p:cNvPr id="11" name="文本框 10"/>
            <p:cNvSpPr txBox="1"/>
            <p:nvPr/>
          </p:nvSpPr>
          <p:spPr>
            <a:xfrm>
              <a:off x="7817254" y="3798371"/>
              <a:ext cx="1107996" cy="402033"/>
            </a:xfrm>
            <a:prstGeom prst="rect">
              <a:avLst/>
            </a:prstGeom>
            <a:noFill/>
          </p:spPr>
          <p:txBody>
            <a:bodyPr wrap="none" rtlCol="0">
              <a:spAutoFit/>
            </a:bodyPr>
            <a:lstStyle/>
            <a:p>
              <a:pPr>
                <a:lnSpc>
                  <a:spcPct val="120000"/>
                </a:lnSpc>
              </a:pPr>
              <a:r>
                <a:rPr lang="zh-CN" altLang="en-US" dirty="0">
                  <a:solidFill>
                    <a:schemeClr val="bg1"/>
                  </a:solidFill>
                  <a:latin typeface="迷你简准圆" panose="03000509000000000000" pitchFamily="65" charset="-122"/>
                  <a:ea typeface="迷你简准圆" panose="03000509000000000000" pitchFamily="65" charset="-122"/>
                </a:rPr>
                <a:t>文字内容</a:t>
              </a:r>
              <a:endParaRPr lang="en-US" altLang="zh-CN" dirty="0">
                <a:solidFill>
                  <a:schemeClr val="bg1"/>
                </a:solidFill>
                <a:latin typeface="迷你简准圆" panose="03000509000000000000" pitchFamily="65" charset="-122"/>
                <a:ea typeface="迷你简准圆" panose="03000509000000000000" pitchFamily="65" charset="-122"/>
              </a:endParaRPr>
            </a:p>
          </p:txBody>
        </p:sp>
      </p:grpSp>
      <p:grpSp>
        <p:nvGrpSpPr>
          <p:cNvPr id="12" name="组合 11"/>
          <p:cNvGrpSpPr/>
          <p:nvPr/>
        </p:nvGrpSpPr>
        <p:grpSpPr>
          <a:xfrm>
            <a:off x="2659328" y="1885296"/>
            <a:ext cx="1665224" cy="1209963"/>
            <a:chOff x="7817254" y="3798371"/>
            <a:chExt cx="1665224" cy="1209963"/>
          </a:xfrm>
        </p:grpSpPr>
        <p:sp>
          <p:nvSpPr>
            <p:cNvPr id="13" name="文本框 12"/>
            <p:cNvSpPr txBox="1"/>
            <p:nvPr/>
          </p:nvSpPr>
          <p:spPr>
            <a:xfrm>
              <a:off x="7817254" y="4251204"/>
              <a:ext cx="1665224" cy="757130"/>
            </a:xfrm>
            <a:prstGeom prst="rect">
              <a:avLst/>
            </a:prstGeom>
            <a:noFill/>
          </p:spPr>
          <p:txBody>
            <a:bodyPr wrap="square" rtlCol="0">
              <a:spAutoFit/>
            </a:bodyPr>
            <a:lstStyle/>
            <a:p>
              <a:pPr algn="r">
                <a:lnSpc>
                  <a:spcPct val="120000"/>
                </a:lnSpc>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单击此处添加文字内容单击此处添加文单击此处添加文字内容</a:t>
              </a:r>
              <a:endParaRPr lang="zh-CN" altLang="en-US" sz="1200" dirty="0">
                <a:solidFill>
                  <a:schemeClr val="bg1"/>
                </a:solidFill>
                <a:latin typeface="迷你简准圆" panose="03000509000000000000" pitchFamily="65" charset="-122"/>
                <a:ea typeface="迷你简准圆" panose="03000509000000000000" pitchFamily="65" charset="-122"/>
              </a:endParaRPr>
            </a:p>
          </p:txBody>
        </p:sp>
        <p:sp>
          <p:nvSpPr>
            <p:cNvPr id="14" name="文本框 13"/>
            <p:cNvSpPr txBox="1"/>
            <p:nvPr/>
          </p:nvSpPr>
          <p:spPr>
            <a:xfrm>
              <a:off x="8374482" y="3798371"/>
              <a:ext cx="1107996" cy="402033"/>
            </a:xfrm>
            <a:prstGeom prst="rect">
              <a:avLst/>
            </a:prstGeom>
            <a:noFill/>
          </p:spPr>
          <p:txBody>
            <a:bodyPr wrap="none" rtlCol="0">
              <a:spAutoFit/>
            </a:bodyPr>
            <a:lstStyle/>
            <a:p>
              <a:pPr algn="r">
                <a:lnSpc>
                  <a:spcPct val="120000"/>
                </a:lnSpc>
              </a:pPr>
              <a:r>
                <a:rPr lang="zh-CN" altLang="en-US" dirty="0">
                  <a:solidFill>
                    <a:schemeClr val="bg1"/>
                  </a:solidFill>
                  <a:latin typeface="迷你简准圆" panose="03000509000000000000" pitchFamily="65" charset="-122"/>
                  <a:ea typeface="迷你简准圆" panose="03000509000000000000" pitchFamily="65" charset="-122"/>
                </a:rPr>
                <a:t>文字内容</a:t>
              </a:r>
              <a:endParaRPr lang="en-US" altLang="zh-CN" dirty="0">
                <a:solidFill>
                  <a:schemeClr val="bg1"/>
                </a:solidFill>
                <a:latin typeface="迷你简准圆" panose="03000509000000000000" pitchFamily="65" charset="-122"/>
                <a:ea typeface="迷你简准圆" panose="03000509000000000000" pitchFamily="65" charset="-122"/>
              </a:endParaRPr>
            </a:p>
          </p:txBody>
        </p:sp>
      </p:grpSp>
      <p:grpSp>
        <p:nvGrpSpPr>
          <p:cNvPr id="15" name="组合 14"/>
          <p:cNvGrpSpPr/>
          <p:nvPr/>
        </p:nvGrpSpPr>
        <p:grpSpPr>
          <a:xfrm>
            <a:off x="6488378" y="1885296"/>
            <a:ext cx="1665224" cy="1209963"/>
            <a:chOff x="7817254" y="3798371"/>
            <a:chExt cx="1665224" cy="1209963"/>
          </a:xfrm>
        </p:grpSpPr>
        <p:sp>
          <p:nvSpPr>
            <p:cNvPr id="16" name="文本框 15"/>
            <p:cNvSpPr txBox="1"/>
            <p:nvPr/>
          </p:nvSpPr>
          <p:spPr>
            <a:xfrm>
              <a:off x="7817254" y="4251204"/>
              <a:ext cx="1665224" cy="757130"/>
            </a:xfrm>
            <a:prstGeom prst="rect">
              <a:avLst/>
            </a:prstGeom>
            <a:noFill/>
          </p:spPr>
          <p:txBody>
            <a:bodyPr wrap="square" rtlCol="0">
              <a:spAutoFit/>
            </a:bodyPr>
            <a:lstStyle/>
            <a:p>
              <a:pPr algn="r">
                <a:lnSpc>
                  <a:spcPct val="120000"/>
                </a:lnSpc>
              </a:pPr>
              <a:r>
                <a:rPr lang="zh-CN" altLang="en-US" sz="1200" dirty="0">
                  <a:solidFill>
                    <a:schemeClr val="bg1"/>
                  </a:solidFill>
                  <a:latin typeface="迷你简准圆" panose="03000509000000000000" pitchFamily="65" charset="-122"/>
                  <a:ea typeface="迷你简准圆" panose="03000509000000000000" pitchFamily="65" charset="-122"/>
                </a:rPr>
                <a:t>单击此处添加文字内容单击此处添加文单击此处添加文字内容</a:t>
              </a:r>
              <a:endParaRPr lang="zh-CN" altLang="en-US" sz="1200" dirty="0">
                <a:solidFill>
                  <a:schemeClr val="bg1"/>
                </a:solidFill>
                <a:latin typeface="迷你简准圆" panose="03000509000000000000" pitchFamily="65" charset="-122"/>
                <a:ea typeface="迷你简准圆" panose="03000509000000000000" pitchFamily="65" charset="-122"/>
              </a:endParaRPr>
            </a:p>
          </p:txBody>
        </p:sp>
        <p:sp>
          <p:nvSpPr>
            <p:cNvPr id="17" name="文本框 16"/>
            <p:cNvSpPr txBox="1"/>
            <p:nvPr/>
          </p:nvSpPr>
          <p:spPr>
            <a:xfrm>
              <a:off x="8374482" y="3798371"/>
              <a:ext cx="1107996" cy="402033"/>
            </a:xfrm>
            <a:prstGeom prst="rect">
              <a:avLst/>
            </a:prstGeom>
            <a:noFill/>
          </p:spPr>
          <p:txBody>
            <a:bodyPr wrap="none" rtlCol="0">
              <a:spAutoFit/>
            </a:bodyPr>
            <a:lstStyle/>
            <a:p>
              <a:pPr algn="r">
                <a:lnSpc>
                  <a:spcPct val="120000"/>
                </a:lnSpc>
              </a:pPr>
              <a:r>
                <a:rPr lang="zh-CN" altLang="en-US" dirty="0">
                  <a:solidFill>
                    <a:schemeClr val="bg1"/>
                  </a:solidFill>
                  <a:latin typeface="迷你简准圆" panose="03000509000000000000" pitchFamily="65" charset="-122"/>
                  <a:ea typeface="迷你简准圆" panose="03000509000000000000" pitchFamily="65" charset="-122"/>
                </a:rPr>
                <a:t>文字内容</a:t>
              </a:r>
              <a:endParaRPr lang="en-US" altLang="zh-CN" dirty="0">
                <a:solidFill>
                  <a:schemeClr val="bg1"/>
                </a:solidFill>
                <a:latin typeface="迷你简准圆" panose="03000509000000000000" pitchFamily="65" charset="-122"/>
                <a:ea typeface="迷你简准圆" panose="03000509000000000000" pitchFamily="65" charset="-122"/>
              </a:endParaRPr>
            </a:p>
          </p:txBody>
        </p:sp>
      </p:grpSp>
      <p:grpSp>
        <p:nvGrpSpPr>
          <p:cNvPr id="18" name="组合 17"/>
          <p:cNvGrpSpPr/>
          <p:nvPr/>
        </p:nvGrpSpPr>
        <p:grpSpPr>
          <a:xfrm rot="2783710">
            <a:off x="4101818" y="3372797"/>
            <a:ext cx="131574" cy="269006"/>
            <a:chOff x="3263761" y="3150394"/>
            <a:chExt cx="62574" cy="127934"/>
          </a:xfrm>
        </p:grpSpPr>
        <p:sp>
          <p:nvSpPr>
            <p:cNvPr id="19" name="燕尾形 33"/>
            <p:cNvSpPr/>
            <p:nvPr/>
          </p:nvSpPr>
          <p:spPr>
            <a:xfrm rot="16200000">
              <a:off x="3277181" y="3229174"/>
              <a:ext cx="35734" cy="62574"/>
            </a:xfrm>
            <a:prstGeom prst="chevron">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34"/>
            <p:cNvSpPr/>
            <p:nvPr/>
          </p:nvSpPr>
          <p:spPr>
            <a:xfrm rot="16200000">
              <a:off x="3277181" y="3198440"/>
              <a:ext cx="35734" cy="62574"/>
            </a:xfrm>
            <a:prstGeom prst="chevron">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35"/>
            <p:cNvSpPr/>
            <p:nvPr/>
          </p:nvSpPr>
          <p:spPr>
            <a:xfrm rot="16200000">
              <a:off x="3277181" y="3167707"/>
              <a:ext cx="35734" cy="62574"/>
            </a:xfrm>
            <a:prstGeom prst="chevron">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36"/>
            <p:cNvSpPr/>
            <p:nvPr/>
          </p:nvSpPr>
          <p:spPr>
            <a:xfrm rot="16200000">
              <a:off x="3277181" y="3136974"/>
              <a:ext cx="35734" cy="62574"/>
            </a:xfrm>
            <a:prstGeom prst="chevron">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组合 22"/>
          <p:cNvGrpSpPr/>
          <p:nvPr/>
        </p:nvGrpSpPr>
        <p:grpSpPr>
          <a:xfrm rot="2783710">
            <a:off x="7988422" y="3372797"/>
            <a:ext cx="131574" cy="269006"/>
            <a:chOff x="3263761" y="3150394"/>
            <a:chExt cx="62574" cy="127934"/>
          </a:xfrm>
        </p:grpSpPr>
        <p:sp>
          <p:nvSpPr>
            <p:cNvPr id="24" name="燕尾形 38"/>
            <p:cNvSpPr/>
            <p:nvPr/>
          </p:nvSpPr>
          <p:spPr>
            <a:xfrm rot="16200000">
              <a:off x="3277181" y="3229174"/>
              <a:ext cx="35734" cy="62574"/>
            </a:xfrm>
            <a:prstGeom prst="chevron">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39"/>
            <p:cNvSpPr/>
            <p:nvPr/>
          </p:nvSpPr>
          <p:spPr>
            <a:xfrm rot="16200000">
              <a:off x="3277181" y="3198440"/>
              <a:ext cx="35734" cy="62574"/>
            </a:xfrm>
            <a:prstGeom prst="chevron">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40"/>
            <p:cNvSpPr/>
            <p:nvPr/>
          </p:nvSpPr>
          <p:spPr>
            <a:xfrm rot="16200000">
              <a:off x="3277181" y="3167707"/>
              <a:ext cx="35734" cy="62574"/>
            </a:xfrm>
            <a:prstGeom prst="chevron">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41"/>
            <p:cNvSpPr/>
            <p:nvPr/>
          </p:nvSpPr>
          <p:spPr>
            <a:xfrm rot="16200000">
              <a:off x="3277181" y="3136974"/>
              <a:ext cx="35734" cy="62574"/>
            </a:xfrm>
            <a:prstGeom prst="chevron">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8" name="组合 27"/>
          <p:cNvGrpSpPr/>
          <p:nvPr/>
        </p:nvGrpSpPr>
        <p:grpSpPr>
          <a:xfrm rot="8183710">
            <a:off x="6065231" y="3372797"/>
            <a:ext cx="131574" cy="269006"/>
            <a:chOff x="3263761" y="3150394"/>
            <a:chExt cx="62574" cy="127934"/>
          </a:xfrm>
        </p:grpSpPr>
        <p:sp>
          <p:nvSpPr>
            <p:cNvPr id="29" name="燕尾形 43"/>
            <p:cNvSpPr/>
            <p:nvPr/>
          </p:nvSpPr>
          <p:spPr>
            <a:xfrm rot="16200000">
              <a:off x="3277181" y="3229174"/>
              <a:ext cx="35734" cy="62574"/>
            </a:xfrm>
            <a:prstGeom prst="chevron">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44"/>
            <p:cNvSpPr/>
            <p:nvPr/>
          </p:nvSpPr>
          <p:spPr>
            <a:xfrm rot="16200000">
              <a:off x="3277181" y="3198440"/>
              <a:ext cx="35734" cy="62574"/>
            </a:xfrm>
            <a:prstGeom prst="chevron">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45"/>
            <p:cNvSpPr/>
            <p:nvPr/>
          </p:nvSpPr>
          <p:spPr>
            <a:xfrm rot="16200000">
              <a:off x="3277181" y="3167707"/>
              <a:ext cx="35734" cy="62574"/>
            </a:xfrm>
            <a:prstGeom prst="chevron">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46"/>
            <p:cNvSpPr/>
            <p:nvPr/>
          </p:nvSpPr>
          <p:spPr>
            <a:xfrm rot="16200000">
              <a:off x="3277181" y="3136974"/>
              <a:ext cx="35734" cy="62574"/>
            </a:xfrm>
            <a:prstGeom prst="chevron">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3" name="组合 32"/>
          <p:cNvGrpSpPr/>
          <p:nvPr/>
        </p:nvGrpSpPr>
        <p:grpSpPr>
          <a:xfrm>
            <a:off x="3613355" y="353202"/>
            <a:ext cx="4965290" cy="783163"/>
            <a:chOff x="3613355" y="353202"/>
            <a:chExt cx="4965290" cy="783163"/>
          </a:xfrm>
        </p:grpSpPr>
        <p:sp>
          <p:nvSpPr>
            <p:cNvPr id="34" name="文本框 33"/>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35" name="直接连接符 34"/>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4"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22" presetClass="entr" presetSubtype="2"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right)">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0" y="-381000"/>
            <a:ext cx="12192000" cy="7620000"/>
          </a:xfrm>
          <a:prstGeom prst="rect">
            <a:avLst/>
          </a:prstGeom>
        </p:spPr>
      </p:pic>
      <p:sp>
        <p:nvSpPr>
          <p:cNvPr id="4" name="文本框 3"/>
          <p:cNvSpPr txBox="1"/>
          <p:nvPr/>
        </p:nvSpPr>
        <p:spPr>
          <a:xfrm>
            <a:off x="5327820" y="2321004"/>
            <a:ext cx="1040670" cy="1015663"/>
          </a:xfrm>
          <a:prstGeom prst="rect">
            <a:avLst/>
          </a:prstGeom>
          <a:noFill/>
        </p:spPr>
        <p:txBody>
          <a:bodyPr wrap="none" rtlCol="0">
            <a:spAutoFit/>
          </a:bodyPr>
          <a:lstStyle/>
          <a:p>
            <a:pPr algn="ctr"/>
            <a:r>
              <a:rPr lang="en-US" altLang="zh-CN" sz="6000" b="1" dirty="0">
                <a:solidFill>
                  <a:schemeClr val="bg1"/>
                </a:solidFill>
                <a:latin typeface="+mj-lt"/>
                <a:ea typeface="+mj-ea"/>
              </a:rPr>
              <a:t>02</a:t>
            </a:r>
            <a:endParaRPr lang="zh-CN" altLang="en-US" sz="6000" b="1" dirty="0">
              <a:solidFill>
                <a:schemeClr val="bg1"/>
              </a:solidFill>
              <a:latin typeface="+mj-lt"/>
              <a:ea typeface="+mj-ea"/>
            </a:endParaRPr>
          </a:p>
        </p:txBody>
      </p:sp>
      <p:sp>
        <p:nvSpPr>
          <p:cNvPr id="5" name="文本框 4"/>
          <p:cNvSpPr txBox="1"/>
          <p:nvPr/>
        </p:nvSpPr>
        <p:spPr>
          <a:xfrm>
            <a:off x="5045514" y="3311604"/>
            <a:ext cx="1605280" cy="953135"/>
          </a:xfrm>
          <a:prstGeom prst="rect">
            <a:avLst/>
          </a:prstGeom>
          <a:noFill/>
        </p:spPr>
        <p:txBody>
          <a:bodyPr wrap="none" rtlCol="0">
            <a:spAutoFit/>
          </a:bodyPr>
          <a:lstStyle/>
          <a:p>
            <a:pPr algn="ctr"/>
            <a:r>
              <a:rPr lang="zh-CN" altLang="en-US" sz="2800" dirty="0">
                <a:solidFill>
                  <a:prstClr val="white"/>
                </a:solidFill>
                <a:latin typeface="+mj-ea"/>
                <a:ea typeface="+mj-ea"/>
              </a:rPr>
              <a:t>娱乐模式</a:t>
            </a:r>
            <a:endParaRPr lang="zh-CN" altLang="en-US" sz="2800" dirty="0">
              <a:solidFill>
                <a:prstClr val="white"/>
              </a:solidFill>
              <a:latin typeface="+mj-ea"/>
              <a:ea typeface="+mj-ea"/>
            </a:endParaRPr>
          </a:p>
          <a:p>
            <a:pPr algn="ctr"/>
            <a:r>
              <a:rPr lang="zh-CN" altLang="en-US" sz="2800" dirty="0">
                <a:solidFill>
                  <a:prstClr val="white"/>
                </a:solidFill>
                <a:latin typeface="+mj-ea"/>
                <a:ea typeface="+mj-ea"/>
              </a:rPr>
              <a:t>大全</a:t>
            </a:r>
            <a:endParaRPr lang="zh-CN" altLang="en-US" sz="2800" dirty="0">
              <a:solidFill>
                <a:prstClr val="white"/>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6097369" y="1914758"/>
            <a:ext cx="0" cy="672321"/>
          </a:xfrm>
          <a:prstGeom prst="line">
            <a:avLst/>
          </a:prstGeom>
          <a:ln>
            <a:gradFill flip="none" rotWithShape="1">
              <a:gsLst>
                <a:gs pos="0">
                  <a:schemeClr val="tx1">
                    <a:alpha val="0"/>
                  </a:schemeClr>
                </a:gs>
                <a:gs pos="50000">
                  <a:schemeClr val="bg1"/>
                </a:gs>
                <a:gs pos="100000">
                  <a:schemeClr val="tx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62000" y="3585700"/>
            <a:ext cx="4748213" cy="224100"/>
          </a:xfrm>
          <a:prstGeom prst="rect">
            <a:avLst/>
          </a:prstGeom>
          <a:gradFill flip="none" rotWithShape="1">
            <a:gsLst>
              <a:gs pos="100000">
                <a:schemeClr val="bg1"/>
              </a:gs>
              <a:gs pos="0">
                <a:schemeClr val="tx1">
                  <a:alpha val="1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681788" y="3585700"/>
            <a:ext cx="3071812" cy="224100"/>
          </a:xfrm>
          <a:prstGeom prst="rect">
            <a:avLst/>
          </a:prstGeom>
          <a:gradFill flip="none" rotWithShape="1">
            <a:gsLst>
              <a:gs pos="0">
                <a:schemeClr val="bg1"/>
              </a:gs>
              <a:gs pos="84000">
                <a:schemeClr val="tx1">
                  <a:alpha val="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81100" y="3999575"/>
            <a:ext cx="4329113" cy="224100"/>
          </a:xfrm>
          <a:prstGeom prst="rect">
            <a:avLst/>
          </a:prstGeom>
          <a:gradFill flip="none" rotWithShape="1">
            <a:gsLst>
              <a:gs pos="100000">
                <a:schemeClr val="bg1"/>
              </a:gs>
              <a:gs pos="10000">
                <a:schemeClr val="tx1">
                  <a:alpha val="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81788" y="3999575"/>
            <a:ext cx="4176712" cy="224100"/>
          </a:xfrm>
          <a:prstGeom prst="rect">
            <a:avLst/>
          </a:prstGeom>
          <a:gradFill flip="none" rotWithShape="1">
            <a:gsLst>
              <a:gs pos="0">
                <a:schemeClr val="bg1"/>
              </a:gs>
              <a:gs pos="100000">
                <a:schemeClr val="tx1">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5840" y="4413450"/>
            <a:ext cx="4504373" cy="224100"/>
          </a:xfrm>
          <a:prstGeom prst="rect">
            <a:avLst/>
          </a:prstGeom>
          <a:gradFill flip="none" rotWithShape="1">
            <a:gsLst>
              <a:gs pos="100000">
                <a:schemeClr val="bg1"/>
              </a:gs>
              <a:gs pos="0">
                <a:schemeClr val="tx1">
                  <a:alpha val="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81788" y="4413450"/>
            <a:ext cx="3308032" cy="224100"/>
          </a:xfrm>
          <a:prstGeom prst="rect">
            <a:avLst/>
          </a:prstGeom>
          <a:gradFill flip="none" rotWithShape="1">
            <a:gsLst>
              <a:gs pos="0">
                <a:schemeClr val="bg1"/>
              </a:gs>
              <a:gs pos="100000">
                <a:schemeClr val="tx1">
                  <a:alpha val="2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76499" y="4827325"/>
            <a:ext cx="3033713" cy="224100"/>
          </a:xfrm>
          <a:prstGeom prst="rect">
            <a:avLst/>
          </a:prstGeom>
          <a:gradFill flip="none" rotWithShape="1">
            <a:gsLst>
              <a:gs pos="100000">
                <a:schemeClr val="bg1"/>
              </a:gs>
              <a:gs pos="0">
                <a:schemeClr val="tx1">
                  <a:alpha val="13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681788" y="4827325"/>
            <a:ext cx="4176712" cy="224100"/>
          </a:xfrm>
          <a:prstGeom prst="rect">
            <a:avLst/>
          </a:prstGeom>
          <a:gradFill flip="none" rotWithShape="1">
            <a:gsLst>
              <a:gs pos="0">
                <a:schemeClr val="bg1"/>
              </a:gs>
              <a:gs pos="100000">
                <a:schemeClr val="tx1">
                  <a:alpha val="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787391" y="3016021"/>
            <a:ext cx="1826141" cy="338554"/>
          </a:xfrm>
          <a:prstGeom prst="rect">
            <a:avLst/>
          </a:prstGeom>
          <a:noFill/>
        </p:spPr>
        <p:txBody>
          <a:bodyPr wrap="none" rtlCol="0">
            <a:spAutoFit/>
          </a:bodyPr>
          <a:lstStyle/>
          <a:p>
            <a:pPr algn="ctr"/>
            <a:r>
              <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12" name="文本框 11"/>
          <p:cNvSpPr txBox="1"/>
          <p:nvPr/>
        </p:nvSpPr>
        <p:spPr>
          <a:xfrm>
            <a:off x="7578466" y="3016021"/>
            <a:ext cx="1826141" cy="338554"/>
          </a:xfrm>
          <a:prstGeom prst="rect">
            <a:avLst/>
          </a:prstGeom>
          <a:noFill/>
        </p:spPr>
        <p:txBody>
          <a:bodyPr wrap="none" rtlCol="0">
            <a:spAutoFit/>
          </a:bodyPr>
          <a:lstStyle/>
          <a:p>
            <a:pPr algn="ctr"/>
            <a:r>
              <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单击此处添加标题</a:t>
            </a:r>
            <a:endPar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13" name="KSO_Shape"/>
          <p:cNvSpPr/>
          <p:nvPr/>
        </p:nvSpPr>
        <p:spPr bwMode="auto">
          <a:xfrm>
            <a:off x="5930130" y="3585700"/>
            <a:ext cx="334478" cy="224100"/>
          </a:xfrm>
          <a:custGeom>
            <a:avLst/>
            <a:gdLst>
              <a:gd name="T0" fmla="*/ 885340 w 6524"/>
              <a:gd name="T1" fmla="*/ 839496 h 4376"/>
              <a:gd name="T2" fmla="*/ 828693 w 6524"/>
              <a:gd name="T3" fmla="*/ 733209 h 4376"/>
              <a:gd name="T4" fmla="*/ 858184 w 6524"/>
              <a:gd name="T5" fmla="*/ 652033 h 4376"/>
              <a:gd name="T6" fmla="*/ 887676 w 6524"/>
              <a:gd name="T7" fmla="*/ 591881 h 4376"/>
              <a:gd name="T8" fmla="*/ 927096 w 6524"/>
              <a:gd name="T9" fmla="*/ 529102 h 4376"/>
              <a:gd name="T10" fmla="*/ 924176 w 6524"/>
              <a:gd name="T11" fmla="*/ 420186 h 4376"/>
              <a:gd name="T12" fmla="*/ 909576 w 6524"/>
              <a:gd name="T13" fmla="*/ 333754 h 4376"/>
              <a:gd name="T14" fmla="*/ 906948 w 6524"/>
              <a:gd name="T15" fmla="*/ 127603 h 4376"/>
              <a:gd name="T16" fmla="*/ 800661 w 6524"/>
              <a:gd name="T17" fmla="*/ 33872 h 4376"/>
              <a:gd name="T18" fmla="*/ 661085 w 6524"/>
              <a:gd name="T19" fmla="*/ 584 h 4376"/>
              <a:gd name="T20" fmla="*/ 510122 w 6524"/>
              <a:gd name="T21" fmla="*/ 41756 h 4376"/>
              <a:gd name="T22" fmla="*/ 417850 w 6524"/>
              <a:gd name="T23" fmla="*/ 149503 h 4376"/>
              <a:gd name="T24" fmla="*/ 409674 w 6524"/>
              <a:gd name="T25" fmla="*/ 359742 h 4376"/>
              <a:gd name="T26" fmla="*/ 397118 w 6524"/>
              <a:gd name="T27" fmla="*/ 436830 h 4376"/>
              <a:gd name="T28" fmla="*/ 420186 w 6524"/>
              <a:gd name="T29" fmla="*/ 571441 h 4376"/>
              <a:gd name="T30" fmla="*/ 465446 w 6524"/>
              <a:gd name="T31" fmla="*/ 597137 h 4376"/>
              <a:gd name="T32" fmla="*/ 510998 w 6524"/>
              <a:gd name="T33" fmla="*/ 762408 h 4376"/>
              <a:gd name="T34" fmla="*/ 427486 w 6524"/>
              <a:gd name="T35" fmla="*/ 869280 h 4376"/>
              <a:gd name="T36" fmla="*/ 56648 w 6524"/>
              <a:gd name="T37" fmla="*/ 1014695 h 4376"/>
              <a:gd name="T38" fmla="*/ 3212 w 6524"/>
              <a:gd name="T39" fmla="*/ 1073679 h 4376"/>
              <a:gd name="T40" fmla="*/ 1334726 w 6524"/>
              <a:gd name="T41" fmla="*/ 1073679 h 4376"/>
              <a:gd name="T42" fmla="*/ 1270779 w 6524"/>
              <a:gd name="T43" fmla="*/ 1009439 h 4376"/>
              <a:gd name="T44" fmla="*/ 1406850 w 6524"/>
              <a:gd name="T45" fmla="*/ 904612 h 4376"/>
              <a:gd name="T46" fmla="*/ 1298227 w 6524"/>
              <a:gd name="T47" fmla="*/ 822560 h 4376"/>
              <a:gd name="T48" fmla="*/ 1324506 w 6524"/>
              <a:gd name="T49" fmla="*/ 770292 h 4376"/>
              <a:gd name="T50" fmla="*/ 1336186 w 6524"/>
              <a:gd name="T51" fmla="*/ 705761 h 4376"/>
              <a:gd name="T52" fmla="*/ 1371518 w 6524"/>
              <a:gd name="T53" fmla="*/ 671305 h 4376"/>
              <a:gd name="T54" fmla="*/ 1378526 w 6524"/>
              <a:gd name="T55" fmla="*/ 581661 h 4376"/>
              <a:gd name="T56" fmla="*/ 1365094 w 6524"/>
              <a:gd name="T57" fmla="*/ 511582 h 4376"/>
              <a:gd name="T58" fmla="*/ 1359838 w 6524"/>
              <a:gd name="T59" fmla="*/ 353902 h 4376"/>
              <a:gd name="T60" fmla="*/ 1265815 w 6524"/>
              <a:gd name="T61" fmla="*/ 286743 h 4376"/>
              <a:gd name="T62" fmla="*/ 1161571 w 6524"/>
              <a:gd name="T63" fmla="*/ 277399 h 4376"/>
              <a:gd name="T64" fmla="*/ 1043896 w 6524"/>
              <a:gd name="T65" fmla="*/ 329374 h 4376"/>
              <a:gd name="T66" fmla="*/ 1002724 w 6524"/>
              <a:gd name="T67" fmla="*/ 442086 h 4376"/>
              <a:gd name="T68" fmla="*/ 1010316 w 6524"/>
              <a:gd name="T69" fmla="*/ 560345 h 4376"/>
              <a:gd name="T70" fmla="*/ 1008564 w 6524"/>
              <a:gd name="T71" fmla="*/ 660793 h 4376"/>
              <a:gd name="T72" fmla="*/ 1045648 w 6524"/>
              <a:gd name="T73" fmla="*/ 699337 h 4376"/>
              <a:gd name="T74" fmla="*/ 1076599 w 6524"/>
              <a:gd name="T75" fmla="*/ 806792 h 4376"/>
              <a:gd name="T76" fmla="*/ 1107551 w 6524"/>
              <a:gd name="T77" fmla="*/ 909284 h 4376"/>
              <a:gd name="T78" fmla="*/ 1318082 w 6524"/>
              <a:gd name="T79" fmla="*/ 999803 h 4376"/>
              <a:gd name="T80" fmla="*/ 1366846 w 6524"/>
              <a:gd name="T81" fmla="*/ 1068131 h 4376"/>
              <a:gd name="T82" fmla="*/ 1666145 w 6524"/>
              <a:gd name="T83" fmla="*/ 1034843 h 4376"/>
              <a:gd name="T84" fmla="*/ 1606285 w 6524"/>
              <a:gd name="T85" fmla="*/ 986663 h 4376"/>
              <a:gd name="T86" fmla="*/ 1881932 w 6524"/>
              <a:gd name="T87" fmla="*/ 971187 h 4376"/>
              <a:gd name="T88" fmla="*/ 1692425 w 6524"/>
              <a:gd name="T89" fmla="*/ 895852 h 4376"/>
              <a:gd name="T90" fmla="*/ 1646873 w 6524"/>
              <a:gd name="T91" fmla="*/ 837160 h 4376"/>
              <a:gd name="T92" fmla="*/ 1666145 w 6524"/>
              <a:gd name="T93" fmla="*/ 787812 h 4376"/>
              <a:gd name="T94" fmla="*/ 1689213 w 6524"/>
              <a:gd name="T95" fmla="*/ 752772 h 4376"/>
              <a:gd name="T96" fmla="*/ 1703813 w 6524"/>
              <a:gd name="T97" fmla="*/ 691161 h 4376"/>
              <a:gd name="T98" fmla="*/ 1691549 w 6524"/>
              <a:gd name="T99" fmla="*/ 638893 h 4376"/>
              <a:gd name="T100" fmla="*/ 1686877 w 6524"/>
              <a:gd name="T101" fmla="*/ 515962 h 4376"/>
              <a:gd name="T102" fmla="*/ 1612709 w 6524"/>
              <a:gd name="T103" fmla="*/ 468950 h 4376"/>
              <a:gd name="T104" fmla="*/ 1509926 w 6524"/>
              <a:gd name="T105" fmla="*/ 478002 h 4376"/>
              <a:gd name="T106" fmla="*/ 1453862 w 6524"/>
              <a:gd name="T107" fmla="*/ 522678 h 4376"/>
              <a:gd name="T108" fmla="*/ 1439554 w 6524"/>
              <a:gd name="T109" fmla="*/ 618161 h 4376"/>
              <a:gd name="T110" fmla="*/ 1437218 w 6524"/>
              <a:gd name="T111" fmla="*/ 679481 h 4376"/>
              <a:gd name="T112" fmla="*/ 1455322 w 6524"/>
              <a:gd name="T113" fmla="*/ 756276 h 4376"/>
              <a:gd name="T114" fmla="*/ 1485398 w 6524"/>
              <a:gd name="T115" fmla="*/ 828692 h 4376"/>
              <a:gd name="T116" fmla="*/ 1457074 w 6524"/>
              <a:gd name="T117" fmla="*/ 891180 h 4376"/>
              <a:gd name="T118" fmla="*/ 1654757 w 6524"/>
              <a:gd name="T119" fmla="*/ 974691 h 4376"/>
              <a:gd name="T120" fmla="*/ 1699725 w 6524"/>
              <a:gd name="T121" fmla="*/ 1038931 h 4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524" h="4376">
                <a:moveTo>
                  <a:pt x="4032" y="3336"/>
                </a:moveTo>
                <a:lnTo>
                  <a:pt x="4032" y="3336"/>
                </a:lnTo>
                <a:lnTo>
                  <a:pt x="3856" y="3260"/>
                </a:lnTo>
                <a:lnTo>
                  <a:pt x="3674" y="3182"/>
                </a:lnTo>
                <a:lnTo>
                  <a:pt x="3492" y="3105"/>
                </a:lnTo>
                <a:lnTo>
                  <a:pt x="3315" y="3031"/>
                </a:lnTo>
                <a:lnTo>
                  <a:pt x="3118" y="2977"/>
                </a:lnTo>
                <a:lnTo>
                  <a:pt x="3103" y="2966"/>
                </a:lnTo>
                <a:lnTo>
                  <a:pt x="3089" y="2952"/>
                </a:lnTo>
                <a:lnTo>
                  <a:pt x="3075" y="2934"/>
                </a:lnTo>
                <a:lnTo>
                  <a:pt x="3060" y="2916"/>
                </a:lnTo>
                <a:lnTo>
                  <a:pt x="3046" y="2896"/>
                </a:lnTo>
                <a:lnTo>
                  <a:pt x="3032" y="2875"/>
                </a:lnTo>
                <a:lnTo>
                  <a:pt x="3019" y="2852"/>
                </a:lnTo>
                <a:lnTo>
                  <a:pt x="3006" y="2829"/>
                </a:lnTo>
                <a:lnTo>
                  <a:pt x="2981" y="2781"/>
                </a:lnTo>
                <a:lnTo>
                  <a:pt x="2958" y="2735"/>
                </a:lnTo>
                <a:lnTo>
                  <a:pt x="2921" y="2655"/>
                </a:lnTo>
                <a:lnTo>
                  <a:pt x="2795" y="2636"/>
                </a:lnTo>
                <a:lnTo>
                  <a:pt x="2797" y="2612"/>
                </a:lnTo>
                <a:lnTo>
                  <a:pt x="2801" y="2591"/>
                </a:lnTo>
                <a:lnTo>
                  <a:pt x="2806" y="2571"/>
                </a:lnTo>
                <a:lnTo>
                  <a:pt x="2813" y="2554"/>
                </a:lnTo>
                <a:lnTo>
                  <a:pt x="2820" y="2538"/>
                </a:lnTo>
                <a:lnTo>
                  <a:pt x="2829" y="2525"/>
                </a:lnTo>
                <a:lnTo>
                  <a:pt x="2838" y="2511"/>
                </a:lnTo>
                <a:lnTo>
                  <a:pt x="2847" y="2498"/>
                </a:lnTo>
                <a:lnTo>
                  <a:pt x="2868" y="2475"/>
                </a:lnTo>
                <a:lnTo>
                  <a:pt x="2878" y="2463"/>
                </a:lnTo>
                <a:lnTo>
                  <a:pt x="2888" y="2450"/>
                </a:lnTo>
                <a:lnTo>
                  <a:pt x="2897" y="2436"/>
                </a:lnTo>
                <a:lnTo>
                  <a:pt x="2906" y="2421"/>
                </a:lnTo>
                <a:lnTo>
                  <a:pt x="2913" y="2404"/>
                </a:lnTo>
                <a:lnTo>
                  <a:pt x="2921" y="2386"/>
                </a:lnTo>
                <a:lnTo>
                  <a:pt x="2926" y="2367"/>
                </a:lnTo>
                <a:lnTo>
                  <a:pt x="2930" y="2349"/>
                </a:lnTo>
                <a:lnTo>
                  <a:pt x="2933" y="2331"/>
                </a:lnTo>
                <a:lnTo>
                  <a:pt x="2935" y="2312"/>
                </a:lnTo>
                <a:lnTo>
                  <a:pt x="2937" y="2272"/>
                </a:lnTo>
                <a:lnTo>
                  <a:pt x="2939" y="2233"/>
                </a:lnTo>
                <a:lnTo>
                  <a:pt x="2942" y="2194"/>
                </a:lnTo>
                <a:lnTo>
                  <a:pt x="2944" y="2175"/>
                </a:lnTo>
                <a:lnTo>
                  <a:pt x="2947" y="2155"/>
                </a:lnTo>
                <a:lnTo>
                  <a:pt x="2951" y="2137"/>
                </a:lnTo>
                <a:lnTo>
                  <a:pt x="2956" y="2119"/>
                </a:lnTo>
                <a:lnTo>
                  <a:pt x="2963" y="2102"/>
                </a:lnTo>
                <a:lnTo>
                  <a:pt x="2971" y="2085"/>
                </a:lnTo>
                <a:lnTo>
                  <a:pt x="2977" y="2074"/>
                </a:lnTo>
                <a:lnTo>
                  <a:pt x="2984" y="2065"/>
                </a:lnTo>
                <a:lnTo>
                  <a:pt x="2993" y="2057"/>
                </a:lnTo>
                <a:lnTo>
                  <a:pt x="3002" y="2050"/>
                </a:lnTo>
                <a:lnTo>
                  <a:pt x="3011" y="2043"/>
                </a:lnTo>
                <a:lnTo>
                  <a:pt x="3021" y="2038"/>
                </a:lnTo>
                <a:lnTo>
                  <a:pt x="3040" y="2027"/>
                </a:lnTo>
                <a:lnTo>
                  <a:pt x="3061" y="2015"/>
                </a:lnTo>
                <a:lnTo>
                  <a:pt x="3081" y="2004"/>
                </a:lnTo>
                <a:lnTo>
                  <a:pt x="3090" y="1998"/>
                </a:lnTo>
                <a:lnTo>
                  <a:pt x="3098" y="1991"/>
                </a:lnTo>
                <a:lnTo>
                  <a:pt x="3106" y="1983"/>
                </a:lnTo>
                <a:lnTo>
                  <a:pt x="3113" y="1974"/>
                </a:lnTo>
                <a:lnTo>
                  <a:pt x="3119" y="1965"/>
                </a:lnTo>
                <a:lnTo>
                  <a:pt x="3125" y="1955"/>
                </a:lnTo>
                <a:lnTo>
                  <a:pt x="3137" y="1933"/>
                </a:lnTo>
                <a:lnTo>
                  <a:pt x="3147" y="1910"/>
                </a:lnTo>
                <a:lnTo>
                  <a:pt x="3155" y="1886"/>
                </a:lnTo>
                <a:lnTo>
                  <a:pt x="3163" y="1860"/>
                </a:lnTo>
                <a:lnTo>
                  <a:pt x="3169" y="1836"/>
                </a:lnTo>
                <a:lnTo>
                  <a:pt x="3175" y="1812"/>
                </a:lnTo>
                <a:lnTo>
                  <a:pt x="3179" y="1789"/>
                </a:lnTo>
                <a:lnTo>
                  <a:pt x="3186" y="1749"/>
                </a:lnTo>
                <a:lnTo>
                  <a:pt x="3192" y="1705"/>
                </a:lnTo>
                <a:lnTo>
                  <a:pt x="3196" y="1659"/>
                </a:lnTo>
                <a:lnTo>
                  <a:pt x="3197" y="1637"/>
                </a:lnTo>
                <a:lnTo>
                  <a:pt x="3198" y="1614"/>
                </a:lnTo>
                <a:lnTo>
                  <a:pt x="3197" y="1590"/>
                </a:lnTo>
                <a:lnTo>
                  <a:pt x="3196" y="1568"/>
                </a:lnTo>
                <a:lnTo>
                  <a:pt x="3194" y="1545"/>
                </a:lnTo>
                <a:lnTo>
                  <a:pt x="3191" y="1522"/>
                </a:lnTo>
                <a:lnTo>
                  <a:pt x="3186" y="1501"/>
                </a:lnTo>
                <a:lnTo>
                  <a:pt x="3181" y="1480"/>
                </a:lnTo>
                <a:lnTo>
                  <a:pt x="3174" y="1459"/>
                </a:lnTo>
                <a:lnTo>
                  <a:pt x="3165" y="1439"/>
                </a:lnTo>
                <a:lnTo>
                  <a:pt x="3155" y="1419"/>
                </a:lnTo>
                <a:lnTo>
                  <a:pt x="3146" y="1403"/>
                </a:lnTo>
                <a:lnTo>
                  <a:pt x="3138" y="1389"/>
                </a:lnTo>
                <a:lnTo>
                  <a:pt x="3131" y="1375"/>
                </a:lnTo>
                <a:lnTo>
                  <a:pt x="3124" y="1361"/>
                </a:lnTo>
                <a:lnTo>
                  <a:pt x="3119" y="1345"/>
                </a:lnTo>
                <a:lnTo>
                  <a:pt x="3114" y="1326"/>
                </a:lnTo>
                <a:lnTo>
                  <a:pt x="3111" y="1302"/>
                </a:lnTo>
                <a:lnTo>
                  <a:pt x="3110" y="1283"/>
                </a:lnTo>
                <a:lnTo>
                  <a:pt x="3109" y="1261"/>
                </a:lnTo>
                <a:lnTo>
                  <a:pt x="3110" y="1234"/>
                </a:lnTo>
                <a:lnTo>
                  <a:pt x="3111" y="1206"/>
                </a:lnTo>
                <a:lnTo>
                  <a:pt x="3115" y="1143"/>
                </a:lnTo>
                <a:lnTo>
                  <a:pt x="3120" y="1075"/>
                </a:lnTo>
                <a:lnTo>
                  <a:pt x="3133" y="949"/>
                </a:lnTo>
                <a:lnTo>
                  <a:pt x="3137" y="901"/>
                </a:lnTo>
                <a:lnTo>
                  <a:pt x="3139" y="868"/>
                </a:lnTo>
                <a:lnTo>
                  <a:pt x="3140" y="809"/>
                </a:lnTo>
                <a:lnTo>
                  <a:pt x="3140" y="751"/>
                </a:lnTo>
                <a:lnTo>
                  <a:pt x="3138" y="694"/>
                </a:lnTo>
                <a:lnTo>
                  <a:pt x="3135" y="637"/>
                </a:lnTo>
                <a:lnTo>
                  <a:pt x="3130" y="580"/>
                </a:lnTo>
                <a:lnTo>
                  <a:pt x="3126" y="552"/>
                </a:lnTo>
                <a:lnTo>
                  <a:pt x="3122" y="523"/>
                </a:lnTo>
                <a:lnTo>
                  <a:pt x="3117" y="495"/>
                </a:lnTo>
                <a:lnTo>
                  <a:pt x="3112" y="465"/>
                </a:lnTo>
                <a:lnTo>
                  <a:pt x="3106" y="437"/>
                </a:lnTo>
                <a:lnTo>
                  <a:pt x="3099" y="408"/>
                </a:lnTo>
                <a:lnTo>
                  <a:pt x="3091" y="385"/>
                </a:lnTo>
                <a:lnTo>
                  <a:pt x="3081" y="361"/>
                </a:lnTo>
                <a:lnTo>
                  <a:pt x="3067" y="333"/>
                </a:lnTo>
                <a:lnTo>
                  <a:pt x="3058" y="317"/>
                </a:lnTo>
                <a:lnTo>
                  <a:pt x="3049" y="301"/>
                </a:lnTo>
                <a:lnTo>
                  <a:pt x="3039" y="286"/>
                </a:lnTo>
                <a:lnTo>
                  <a:pt x="3029" y="272"/>
                </a:lnTo>
                <a:lnTo>
                  <a:pt x="3017" y="258"/>
                </a:lnTo>
                <a:lnTo>
                  <a:pt x="3005" y="244"/>
                </a:lnTo>
                <a:lnTo>
                  <a:pt x="2993" y="234"/>
                </a:lnTo>
                <a:lnTo>
                  <a:pt x="2979" y="225"/>
                </a:lnTo>
                <a:lnTo>
                  <a:pt x="2832" y="200"/>
                </a:lnTo>
                <a:lnTo>
                  <a:pt x="2742" y="116"/>
                </a:lnTo>
                <a:lnTo>
                  <a:pt x="2707" y="95"/>
                </a:lnTo>
                <a:lnTo>
                  <a:pt x="2673" y="78"/>
                </a:lnTo>
                <a:lnTo>
                  <a:pt x="2638" y="62"/>
                </a:lnTo>
                <a:lnTo>
                  <a:pt x="2604" y="48"/>
                </a:lnTo>
                <a:lnTo>
                  <a:pt x="2568" y="36"/>
                </a:lnTo>
                <a:lnTo>
                  <a:pt x="2534" y="26"/>
                </a:lnTo>
                <a:lnTo>
                  <a:pt x="2500" y="18"/>
                </a:lnTo>
                <a:lnTo>
                  <a:pt x="2466" y="11"/>
                </a:lnTo>
                <a:lnTo>
                  <a:pt x="2432" y="6"/>
                </a:lnTo>
                <a:lnTo>
                  <a:pt x="2397" y="3"/>
                </a:lnTo>
                <a:lnTo>
                  <a:pt x="2364" y="1"/>
                </a:lnTo>
                <a:lnTo>
                  <a:pt x="2330" y="0"/>
                </a:lnTo>
                <a:lnTo>
                  <a:pt x="2297" y="0"/>
                </a:lnTo>
                <a:lnTo>
                  <a:pt x="2264" y="2"/>
                </a:lnTo>
                <a:lnTo>
                  <a:pt x="2232" y="4"/>
                </a:lnTo>
                <a:lnTo>
                  <a:pt x="2199" y="8"/>
                </a:lnTo>
                <a:lnTo>
                  <a:pt x="2168" y="13"/>
                </a:lnTo>
                <a:lnTo>
                  <a:pt x="2136" y="18"/>
                </a:lnTo>
                <a:lnTo>
                  <a:pt x="2106" y="24"/>
                </a:lnTo>
                <a:lnTo>
                  <a:pt x="2076" y="31"/>
                </a:lnTo>
                <a:lnTo>
                  <a:pt x="2047" y="38"/>
                </a:lnTo>
                <a:lnTo>
                  <a:pt x="2018" y="47"/>
                </a:lnTo>
                <a:lnTo>
                  <a:pt x="1963" y="63"/>
                </a:lnTo>
                <a:lnTo>
                  <a:pt x="1910" y="81"/>
                </a:lnTo>
                <a:lnTo>
                  <a:pt x="1861" y="98"/>
                </a:lnTo>
                <a:lnTo>
                  <a:pt x="1816" y="117"/>
                </a:lnTo>
                <a:lnTo>
                  <a:pt x="1774" y="133"/>
                </a:lnTo>
                <a:lnTo>
                  <a:pt x="1747" y="143"/>
                </a:lnTo>
                <a:lnTo>
                  <a:pt x="1719" y="155"/>
                </a:lnTo>
                <a:lnTo>
                  <a:pt x="1692" y="169"/>
                </a:lnTo>
                <a:lnTo>
                  <a:pt x="1667" y="186"/>
                </a:lnTo>
                <a:lnTo>
                  <a:pt x="1641" y="203"/>
                </a:lnTo>
                <a:lnTo>
                  <a:pt x="1618" y="222"/>
                </a:lnTo>
                <a:lnTo>
                  <a:pt x="1595" y="243"/>
                </a:lnTo>
                <a:lnTo>
                  <a:pt x="1572" y="267"/>
                </a:lnTo>
                <a:lnTo>
                  <a:pt x="1550" y="291"/>
                </a:lnTo>
                <a:lnTo>
                  <a:pt x="1530" y="318"/>
                </a:lnTo>
                <a:lnTo>
                  <a:pt x="1510" y="346"/>
                </a:lnTo>
                <a:lnTo>
                  <a:pt x="1492" y="376"/>
                </a:lnTo>
                <a:lnTo>
                  <a:pt x="1475" y="408"/>
                </a:lnTo>
                <a:lnTo>
                  <a:pt x="1460" y="441"/>
                </a:lnTo>
                <a:lnTo>
                  <a:pt x="1444" y="476"/>
                </a:lnTo>
                <a:lnTo>
                  <a:pt x="1431" y="512"/>
                </a:lnTo>
                <a:lnTo>
                  <a:pt x="1419" y="550"/>
                </a:lnTo>
                <a:lnTo>
                  <a:pt x="1408" y="589"/>
                </a:lnTo>
                <a:lnTo>
                  <a:pt x="1398" y="631"/>
                </a:lnTo>
                <a:lnTo>
                  <a:pt x="1390" y="673"/>
                </a:lnTo>
                <a:lnTo>
                  <a:pt x="1383" y="717"/>
                </a:lnTo>
                <a:lnTo>
                  <a:pt x="1377" y="763"/>
                </a:lnTo>
                <a:lnTo>
                  <a:pt x="1373" y="809"/>
                </a:lnTo>
                <a:lnTo>
                  <a:pt x="1371" y="857"/>
                </a:lnTo>
                <a:lnTo>
                  <a:pt x="1371" y="907"/>
                </a:lnTo>
                <a:lnTo>
                  <a:pt x="1372" y="958"/>
                </a:lnTo>
                <a:lnTo>
                  <a:pt x="1374" y="1010"/>
                </a:lnTo>
                <a:lnTo>
                  <a:pt x="1378" y="1064"/>
                </a:lnTo>
                <a:lnTo>
                  <a:pt x="1385" y="1119"/>
                </a:lnTo>
                <a:lnTo>
                  <a:pt x="1393" y="1176"/>
                </a:lnTo>
                <a:lnTo>
                  <a:pt x="1403" y="1232"/>
                </a:lnTo>
                <a:lnTo>
                  <a:pt x="1414" y="1291"/>
                </a:lnTo>
                <a:lnTo>
                  <a:pt x="1417" y="1311"/>
                </a:lnTo>
                <a:lnTo>
                  <a:pt x="1418" y="1330"/>
                </a:lnTo>
                <a:lnTo>
                  <a:pt x="1417" y="1346"/>
                </a:lnTo>
                <a:lnTo>
                  <a:pt x="1415" y="1362"/>
                </a:lnTo>
                <a:lnTo>
                  <a:pt x="1411" y="1377"/>
                </a:lnTo>
                <a:lnTo>
                  <a:pt x="1406" y="1392"/>
                </a:lnTo>
                <a:lnTo>
                  <a:pt x="1400" y="1405"/>
                </a:lnTo>
                <a:lnTo>
                  <a:pt x="1394" y="1418"/>
                </a:lnTo>
                <a:lnTo>
                  <a:pt x="1382" y="1441"/>
                </a:lnTo>
                <a:lnTo>
                  <a:pt x="1369" y="1464"/>
                </a:lnTo>
                <a:lnTo>
                  <a:pt x="1365" y="1474"/>
                </a:lnTo>
                <a:lnTo>
                  <a:pt x="1362" y="1485"/>
                </a:lnTo>
                <a:lnTo>
                  <a:pt x="1360" y="1496"/>
                </a:lnTo>
                <a:lnTo>
                  <a:pt x="1360" y="1507"/>
                </a:lnTo>
                <a:lnTo>
                  <a:pt x="1364" y="1563"/>
                </a:lnTo>
                <a:lnTo>
                  <a:pt x="1369" y="1631"/>
                </a:lnTo>
                <a:lnTo>
                  <a:pt x="1372" y="1668"/>
                </a:lnTo>
                <a:lnTo>
                  <a:pt x="1376" y="1706"/>
                </a:lnTo>
                <a:lnTo>
                  <a:pt x="1382" y="1746"/>
                </a:lnTo>
                <a:lnTo>
                  <a:pt x="1387" y="1784"/>
                </a:lnTo>
                <a:lnTo>
                  <a:pt x="1395" y="1823"/>
                </a:lnTo>
                <a:lnTo>
                  <a:pt x="1403" y="1859"/>
                </a:lnTo>
                <a:lnTo>
                  <a:pt x="1413" y="1895"/>
                </a:lnTo>
                <a:lnTo>
                  <a:pt x="1419" y="1911"/>
                </a:lnTo>
                <a:lnTo>
                  <a:pt x="1425" y="1927"/>
                </a:lnTo>
                <a:lnTo>
                  <a:pt x="1432" y="1942"/>
                </a:lnTo>
                <a:lnTo>
                  <a:pt x="1439" y="1957"/>
                </a:lnTo>
                <a:lnTo>
                  <a:pt x="1447" y="1971"/>
                </a:lnTo>
                <a:lnTo>
                  <a:pt x="1456" y="1983"/>
                </a:lnTo>
                <a:lnTo>
                  <a:pt x="1465" y="1994"/>
                </a:lnTo>
                <a:lnTo>
                  <a:pt x="1475" y="2005"/>
                </a:lnTo>
                <a:lnTo>
                  <a:pt x="1485" y="2014"/>
                </a:lnTo>
                <a:lnTo>
                  <a:pt x="1496" y="2022"/>
                </a:lnTo>
                <a:lnTo>
                  <a:pt x="1504" y="2026"/>
                </a:lnTo>
                <a:lnTo>
                  <a:pt x="1516" y="2030"/>
                </a:lnTo>
                <a:lnTo>
                  <a:pt x="1550" y="2038"/>
                </a:lnTo>
                <a:lnTo>
                  <a:pt x="1580" y="2045"/>
                </a:lnTo>
                <a:lnTo>
                  <a:pt x="1591" y="2046"/>
                </a:lnTo>
                <a:lnTo>
                  <a:pt x="1593" y="2046"/>
                </a:lnTo>
                <a:lnTo>
                  <a:pt x="1594" y="2045"/>
                </a:lnTo>
                <a:lnTo>
                  <a:pt x="1629" y="2421"/>
                </a:lnTo>
                <a:lnTo>
                  <a:pt x="1635" y="2436"/>
                </a:lnTo>
                <a:lnTo>
                  <a:pt x="1642" y="2450"/>
                </a:lnTo>
                <a:lnTo>
                  <a:pt x="1650" y="2462"/>
                </a:lnTo>
                <a:lnTo>
                  <a:pt x="1658" y="2473"/>
                </a:lnTo>
                <a:lnTo>
                  <a:pt x="1677" y="2493"/>
                </a:lnTo>
                <a:lnTo>
                  <a:pt x="1695" y="2514"/>
                </a:lnTo>
                <a:lnTo>
                  <a:pt x="1704" y="2524"/>
                </a:lnTo>
                <a:lnTo>
                  <a:pt x="1713" y="2536"/>
                </a:lnTo>
                <a:lnTo>
                  <a:pt x="1721" y="2548"/>
                </a:lnTo>
                <a:lnTo>
                  <a:pt x="1730" y="2561"/>
                </a:lnTo>
                <a:lnTo>
                  <a:pt x="1738" y="2575"/>
                </a:lnTo>
                <a:lnTo>
                  <a:pt x="1744" y="2593"/>
                </a:lnTo>
                <a:lnTo>
                  <a:pt x="1750" y="2611"/>
                </a:lnTo>
                <a:lnTo>
                  <a:pt x="1754" y="2631"/>
                </a:lnTo>
                <a:lnTo>
                  <a:pt x="1661" y="2655"/>
                </a:lnTo>
                <a:lnTo>
                  <a:pt x="1623" y="2735"/>
                </a:lnTo>
                <a:lnTo>
                  <a:pt x="1601" y="2781"/>
                </a:lnTo>
                <a:lnTo>
                  <a:pt x="1575" y="2829"/>
                </a:lnTo>
                <a:lnTo>
                  <a:pt x="1563" y="2852"/>
                </a:lnTo>
                <a:lnTo>
                  <a:pt x="1549" y="2875"/>
                </a:lnTo>
                <a:lnTo>
                  <a:pt x="1536" y="2896"/>
                </a:lnTo>
                <a:lnTo>
                  <a:pt x="1522" y="2916"/>
                </a:lnTo>
                <a:lnTo>
                  <a:pt x="1507" y="2934"/>
                </a:lnTo>
                <a:lnTo>
                  <a:pt x="1493" y="2952"/>
                </a:lnTo>
                <a:lnTo>
                  <a:pt x="1478" y="2966"/>
                </a:lnTo>
                <a:lnTo>
                  <a:pt x="1464" y="2977"/>
                </a:lnTo>
                <a:lnTo>
                  <a:pt x="1266" y="3031"/>
                </a:lnTo>
                <a:lnTo>
                  <a:pt x="1089" y="3105"/>
                </a:lnTo>
                <a:lnTo>
                  <a:pt x="908" y="3182"/>
                </a:lnTo>
                <a:lnTo>
                  <a:pt x="726" y="3260"/>
                </a:lnTo>
                <a:lnTo>
                  <a:pt x="549" y="3336"/>
                </a:lnTo>
                <a:lnTo>
                  <a:pt x="509" y="3352"/>
                </a:lnTo>
                <a:lnTo>
                  <a:pt x="469" y="3367"/>
                </a:lnTo>
                <a:lnTo>
                  <a:pt x="386" y="3396"/>
                </a:lnTo>
                <a:lnTo>
                  <a:pt x="346" y="3410"/>
                </a:lnTo>
                <a:lnTo>
                  <a:pt x="306" y="3424"/>
                </a:lnTo>
                <a:lnTo>
                  <a:pt x="267" y="3440"/>
                </a:lnTo>
                <a:lnTo>
                  <a:pt x="229" y="3457"/>
                </a:lnTo>
                <a:lnTo>
                  <a:pt x="194" y="3475"/>
                </a:lnTo>
                <a:lnTo>
                  <a:pt x="175" y="3485"/>
                </a:lnTo>
                <a:lnTo>
                  <a:pt x="159" y="3495"/>
                </a:lnTo>
                <a:lnTo>
                  <a:pt x="143" y="3507"/>
                </a:lnTo>
                <a:lnTo>
                  <a:pt x="127" y="3518"/>
                </a:lnTo>
                <a:lnTo>
                  <a:pt x="111" y="3530"/>
                </a:lnTo>
                <a:lnTo>
                  <a:pt x="97" y="3543"/>
                </a:lnTo>
                <a:lnTo>
                  <a:pt x="83" y="3556"/>
                </a:lnTo>
                <a:lnTo>
                  <a:pt x="71" y="3571"/>
                </a:lnTo>
                <a:lnTo>
                  <a:pt x="59" y="3586"/>
                </a:lnTo>
                <a:lnTo>
                  <a:pt x="46" y="3602"/>
                </a:lnTo>
                <a:lnTo>
                  <a:pt x="36" y="3619"/>
                </a:lnTo>
                <a:lnTo>
                  <a:pt x="27" y="3637"/>
                </a:lnTo>
                <a:lnTo>
                  <a:pt x="18" y="3657"/>
                </a:lnTo>
                <a:lnTo>
                  <a:pt x="11" y="3677"/>
                </a:lnTo>
                <a:lnTo>
                  <a:pt x="10" y="3742"/>
                </a:lnTo>
                <a:lnTo>
                  <a:pt x="9" y="3821"/>
                </a:lnTo>
                <a:lnTo>
                  <a:pt x="4" y="4009"/>
                </a:lnTo>
                <a:lnTo>
                  <a:pt x="1" y="4204"/>
                </a:lnTo>
                <a:lnTo>
                  <a:pt x="0" y="4296"/>
                </a:lnTo>
                <a:lnTo>
                  <a:pt x="1" y="4376"/>
                </a:lnTo>
                <a:lnTo>
                  <a:pt x="4581" y="4376"/>
                </a:lnTo>
                <a:lnTo>
                  <a:pt x="4581" y="4296"/>
                </a:lnTo>
                <a:lnTo>
                  <a:pt x="4581" y="4204"/>
                </a:lnTo>
                <a:lnTo>
                  <a:pt x="4577" y="4009"/>
                </a:lnTo>
                <a:lnTo>
                  <a:pt x="4573" y="3821"/>
                </a:lnTo>
                <a:lnTo>
                  <a:pt x="4571" y="3742"/>
                </a:lnTo>
                <a:lnTo>
                  <a:pt x="4571" y="3677"/>
                </a:lnTo>
                <a:lnTo>
                  <a:pt x="4563" y="3657"/>
                </a:lnTo>
                <a:lnTo>
                  <a:pt x="4555" y="3637"/>
                </a:lnTo>
                <a:lnTo>
                  <a:pt x="4545" y="3619"/>
                </a:lnTo>
                <a:lnTo>
                  <a:pt x="4535" y="3602"/>
                </a:lnTo>
                <a:lnTo>
                  <a:pt x="4523" y="3586"/>
                </a:lnTo>
                <a:lnTo>
                  <a:pt x="4511" y="3571"/>
                </a:lnTo>
                <a:lnTo>
                  <a:pt x="4498" y="3556"/>
                </a:lnTo>
                <a:lnTo>
                  <a:pt x="4484" y="3543"/>
                </a:lnTo>
                <a:lnTo>
                  <a:pt x="4470" y="3530"/>
                </a:lnTo>
                <a:lnTo>
                  <a:pt x="4454" y="3518"/>
                </a:lnTo>
                <a:lnTo>
                  <a:pt x="4439" y="3507"/>
                </a:lnTo>
                <a:lnTo>
                  <a:pt x="4423" y="3495"/>
                </a:lnTo>
                <a:lnTo>
                  <a:pt x="4406" y="3485"/>
                </a:lnTo>
                <a:lnTo>
                  <a:pt x="4388" y="3475"/>
                </a:lnTo>
                <a:lnTo>
                  <a:pt x="4352" y="3457"/>
                </a:lnTo>
                <a:lnTo>
                  <a:pt x="4314" y="3440"/>
                </a:lnTo>
                <a:lnTo>
                  <a:pt x="4275" y="3424"/>
                </a:lnTo>
                <a:lnTo>
                  <a:pt x="4235" y="3410"/>
                </a:lnTo>
                <a:lnTo>
                  <a:pt x="4195" y="3396"/>
                </a:lnTo>
                <a:lnTo>
                  <a:pt x="4113" y="3367"/>
                </a:lnTo>
                <a:lnTo>
                  <a:pt x="4073" y="3352"/>
                </a:lnTo>
                <a:lnTo>
                  <a:pt x="4032" y="3336"/>
                </a:lnTo>
                <a:close/>
                <a:moveTo>
                  <a:pt x="5329" y="3316"/>
                </a:moveTo>
                <a:lnTo>
                  <a:pt x="5329" y="3316"/>
                </a:lnTo>
                <a:lnTo>
                  <a:pt x="5202" y="3262"/>
                </a:lnTo>
                <a:lnTo>
                  <a:pt x="5073" y="3206"/>
                </a:lnTo>
                <a:lnTo>
                  <a:pt x="4943" y="3151"/>
                </a:lnTo>
                <a:lnTo>
                  <a:pt x="4818" y="3098"/>
                </a:lnTo>
                <a:lnTo>
                  <a:pt x="4677" y="3060"/>
                </a:lnTo>
                <a:lnTo>
                  <a:pt x="4666" y="3052"/>
                </a:lnTo>
                <a:lnTo>
                  <a:pt x="4656" y="3042"/>
                </a:lnTo>
                <a:lnTo>
                  <a:pt x="4645" y="3030"/>
                </a:lnTo>
                <a:lnTo>
                  <a:pt x="4635" y="3017"/>
                </a:lnTo>
                <a:lnTo>
                  <a:pt x="4625" y="3002"/>
                </a:lnTo>
                <a:lnTo>
                  <a:pt x="4616" y="2987"/>
                </a:lnTo>
                <a:lnTo>
                  <a:pt x="4596" y="2955"/>
                </a:lnTo>
                <a:lnTo>
                  <a:pt x="4579" y="2920"/>
                </a:lnTo>
                <a:lnTo>
                  <a:pt x="4563" y="2887"/>
                </a:lnTo>
                <a:lnTo>
                  <a:pt x="4536" y="2830"/>
                </a:lnTo>
                <a:lnTo>
                  <a:pt x="4446" y="2817"/>
                </a:lnTo>
                <a:lnTo>
                  <a:pt x="4448" y="2800"/>
                </a:lnTo>
                <a:lnTo>
                  <a:pt x="4450" y="2784"/>
                </a:lnTo>
                <a:lnTo>
                  <a:pt x="4454" y="2770"/>
                </a:lnTo>
                <a:lnTo>
                  <a:pt x="4459" y="2758"/>
                </a:lnTo>
                <a:lnTo>
                  <a:pt x="4465" y="2747"/>
                </a:lnTo>
                <a:lnTo>
                  <a:pt x="4471" y="2737"/>
                </a:lnTo>
                <a:lnTo>
                  <a:pt x="4477" y="2728"/>
                </a:lnTo>
                <a:lnTo>
                  <a:pt x="4484" y="2718"/>
                </a:lnTo>
                <a:lnTo>
                  <a:pt x="4498" y="2702"/>
                </a:lnTo>
                <a:lnTo>
                  <a:pt x="4512" y="2684"/>
                </a:lnTo>
                <a:lnTo>
                  <a:pt x="4519" y="2674"/>
                </a:lnTo>
                <a:lnTo>
                  <a:pt x="4525" y="2664"/>
                </a:lnTo>
                <a:lnTo>
                  <a:pt x="4532" y="2651"/>
                </a:lnTo>
                <a:lnTo>
                  <a:pt x="4536" y="2638"/>
                </a:lnTo>
                <a:lnTo>
                  <a:pt x="4540" y="2625"/>
                </a:lnTo>
                <a:lnTo>
                  <a:pt x="4543" y="2612"/>
                </a:lnTo>
                <a:lnTo>
                  <a:pt x="4545" y="2599"/>
                </a:lnTo>
                <a:lnTo>
                  <a:pt x="4546" y="2586"/>
                </a:lnTo>
                <a:lnTo>
                  <a:pt x="4548" y="2557"/>
                </a:lnTo>
                <a:lnTo>
                  <a:pt x="4549" y="2530"/>
                </a:lnTo>
                <a:lnTo>
                  <a:pt x="4551" y="2501"/>
                </a:lnTo>
                <a:lnTo>
                  <a:pt x="4553" y="2488"/>
                </a:lnTo>
                <a:lnTo>
                  <a:pt x="4555" y="2474"/>
                </a:lnTo>
                <a:lnTo>
                  <a:pt x="4558" y="2461"/>
                </a:lnTo>
                <a:lnTo>
                  <a:pt x="4562" y="2449"/>
                </a:lnTo>
                <a:lnTo>
                  <a:pt x="4566" y="2436"/>
                </a:lnTo>
                <a:lnTo>
                  <a:pt x="4572" y="2424"/>
                </a:lnTo>
                <a:lnTo>
                  <a:pt x="4576" y="2417"/>
                </a:lnTo>
                <a:lnTo>
                  <a:pt x="4581" y="2410"/>
                </a:lnTo>
                <a:lnTo>
                  <a:pt x="4587" y="2404"/>
                </a:lnTo>
                <a:lnTo>
                  <a:pt x="4593" y="2399"/>
                </a:lnTo>
                <a:lnTo>
                  <a:pt x="4608" y="2390"/>
                </a:lnTo>
                <a:lnTo>
                  <a:pt x="4622" y="2383"/>
                </a:lnTo>
                <a:lnTo>
                  <a:pt x="4636" y="2375"/>
                </a:lnTo>
                <a:lnTo>
                  <a:pt x="4650" y="2366"/>
                </a:lnTo>
                <a:lnTo>
                  <a:pt x="4656" y="2362"/>
                </a:lnTo>
                <a:lnTo>
                  <a:pt x="4662" y="2357"/>
                </a:lnTo>
                <a:lnTo>
                  <a:pt x="4668" y="2351"/>
                </a:lnTo>
                <a:lnTo>
                  <a:pt x="4674" y="2345"/>
                </a:lnTo>
                <a:lnTo>
                  <a:pt x="4682" y="2331"/>
                </a:lnTo>
                <a:lnTo>
                  <a:pt x="4690" y="2316"/>
                </a:lnTo>
                <a:lnTo>
                  <a:pt x="4697" y="2299"/>
                </a:lnTo>
                <a:lnTo>
                  <a:pt x="4703" y="2281"/>
                </a:lnTo>
                <a:lnTo>
                  <a:pt x="4709" y="2264"/>
                </a:lnTo>
                <a:lnTo>
                  <a:pt x="4713" y="2246"/>
                </a:lnTo>
                <a:lnTo>
                  <a:pt x="4720" y="2213"/>
                </a:lnTo>
                <a:lnTo>
                  <a:pt x="4725" y="2184"/>
                </a:lnTo>
                <a:lnTo>
                  <a:pt x="4729" y="2153"/>
                </a:lnTo>
                <a:lnTo>
                  <a:pt x="4732" y="2121"/>
                </a:lnTo>
                <a:lnTo>
                  <a:pt x="4733" y="2088"/>
                </a:lnTo>
                <a:lnTo>
                  <a:pt x="4733" y="2071"/>
                </a:lnTo>
                <a:lnTo>
                  <a:pt x="4732" y="2055"/>
                </a:lnTo>
                <a:lnTo>
                  <a:pt x="4731" y="2039"/>
                </a:lnTo>
                <a:lnTo>
                  <a:pt x="4728" y="2024"/>
                </a:lnTo>
                <a:lnTo>
                  <a:pt x="4725" y="2007"/>
                </a:lnTo>
                <a:lnTo>
                  <a:pt x="4721" y="1992"/>
                </a:lnTo>
                <a:lnTo>
                  <a:pt x="4716" y="1978"/>
                </a:lnTo>
                <a:lnTo>
                  <a:pt x="4710" y="1964"/>
                </a:lnTo>
                <a:lnTo>
                  <a:pt x="4703" y="1950"/>
                </a:lnTo>
                <a:lnTo>
                  <a:pt x="4697" y="1937"/>
                </a:lnTo>
                <a:lnTo>
                  <a:pt x="4686" y="1918"/>
                </a:lnTo>
                <a:lnTo>
                  <a:pt x="4682" y="1908"/>
                </a:lnTo>
                <a:lnTo>
                  <a:pt x="4678" y="1897"/>
                </a:lnTo>
                <a:lnTo>
                  <a:pt x="4675" y="1883"/>
                </a:lnTo>
                <a:lnTo>
                  <a:pt x="4672" y="1865"/>
                </a:lnTo>
                <a:lnTo>
                  <a:pt x="4671" y="1852"/>
                </a:lnTo>
                <a:lnTo>
                  <a:pt x="4671" y="1836"/>
                </a:lnTo>
                <a:lnTo>
                  <a:pt x="4672" y="1797"/>
                </a:lnTo>
                <a:lnTo>
                  <a:pt x="4675" y="1752"/>
                </a:lnTo>
                <a:lnTo>
                  <a:pt x="4679" y="1704"/>
                </a:lnTo>
                <a:lnTo>
                  <a:pt x="4687" y="1615"/>
                </a:lnTo>
                <a:lnTo>
                  <a:pt x="4690" y="1580"/>
                </a:lnTo>
                <a:lnTo>
                  <a:pt x="4691" y="1557"/>
                </a:lnTo>
                <a:lnTo>
                  <a:pt x="4692" y="1514"/>
                </a:lnTo>
                <a:lnTo>
                  <a:pt x="4692" y="1473"/>
                </a:lnTo>
                <a:lnTo>
                  <a:pt x="4691" y="1432"/>
                </a:lnTo>
                <a:lnTo>
                  <a:pt x="4689" y="1392"/>
                </a:lnTo>
                <a:lnTo>
                  <a:pt x="4685" y="1351"/>
                </a:lnTo>
                <a:lnTo>
                  <a:pt x="4680" y="1310"/>
                </a:lnTo>
                <a:lnTo>
                  <a:pt x="4673" y="1270"/>
                </a:lnTo>
                <a:lnTo>
                  <a:pt x="4663" y="1228"/>
                </a:lnTo>
                <a:lnTo>
                  <a:pt x="4657" y="1212"/>
                </a:lnTo>
                <a:lnTo>
                  <a:pt x="4650" y="1195"/>
                </a:lnTo>
                <a:lnTo>
                  <a:pt x="4640" y="1175"/>
                </a:lnTo>
                <a:lnTo>
                  <a:pt x="4628" y="1152"/>
                </a:lnTo>
                <a:lnTo>
                  <a:pt x="4621" y="1142"/>
                </a:lnTo>
                <a:lnTo>
                  <a:pt x="4613" y="1131"/>
                </a:lnTo>
                <a:lnTo>
                  <a:pt x="4605" y="1121"/>
                </a:lnTo>
                <a:lnTo>
                  <a:pt x="4596" y="1112"/>
                </a:lnTo>
                <a:lnTo>
                  <a:pt x="4587" y="1105"/>
                </a:lnTo>
                <a:lnTo>
                  <a:pt x="4577" y="1097"/>
                </a:lnTo>
                <a:lnTo>
                  <a:pt x="4473" y="1080"/>
                </a:lnTo>
                <a:lnTo>
                  <a:pt x="4408" y="1020"/>
                </a:lnTo>
                <a:lnTo>
                  <a:pt x="4383" y="1006"/>
                </a:lnTo>
                <a:lnTo>
                  <a:pt x="4359" y="993"/>
                </a:lnTo>
                <a:lnTo>
                  <a:pt x="4335" y="982"/>
                </a:lnTo>
                <a:lnTo>
                  <a:pt x="4310" y="972"/>
                </a:lnTo>
                <a:lnTo>
                  <a:pt x="4285" y="964"/>
                </a:lnTo>
                <a:lnTo>
                  <a:pt x="4261" y="956"/>
                </a:lnTo>
                <a:lnTo>
                  <a:pt x="4236" y="950"/>
                </a:lnTo>
                <a:lnTo>
                  <a:pt x="4212" y="946"/>
                </a:lnTo>
                <a:lnTo>
                  <a:pt x="4188" y="942"/>
                </a:lnTo>
                <a:lnTo>
                  <a:pt x="4163" y="940"/>
                </a:lnTo>
                <a:lnTo>
                  <a:pt x="4139" y="938"/>
                </a:lnTo>
                <a:lnTo>
                  <a:pt x="4115" y="937"/>
                </a:lnTo>
                <a:lnTo>
                  <a:pt x="4091" y="938"/>
                </a:lnTo>
                <a:lnTo>
                  <a:pt x="4068" y="939"/>
                </a:lnTo>
                <a:lnTo>
                  <a:pt x="4045" y="941"/>
                </a:lnTo>
                <a:lnTo>
                  <a:pt x="4022" y="943"/>
                </a:lnTo>
                <a:lnTo>
                  <a:pt x="3999" y="946"/>
                </a:lnTo>
                <a:lnTo>
                  <a:pt x="3978" y="950"/>
                </a:lnTo>
                <a:lnTo>
                  <a:pt x="3934" y="959"/>
                </a:lnTo>
                <a:lnTo>
                  <a:pt x="3892" y="971"/>
                </a:lnTo>
                <a:lnTo>
                  <a:pt x="3853" y="983"/>
                </a:lnTo>
                <a:lnTo>
                  <a:pt x="3815" y="995"/>
                </a:lnTo>
                <a:lnTo>
                  <a:pt x="3781" y="1008"/>
                </a:lnTo>
                <a:lnTo>
                  <a:pt x="3719" y="1033"/>
                </a:lnTo>
                <a:lnTo>
                  <a:pt x="3699" y="1040"/>
                </a:lnTo>
                <a:lnTo>
                  <a:pt x="3679" y="1049"/>
                </a:lnTo>
                <a:lnTo>
                  <a:pt x="3661" y="1059"/>
                </a:lnTo>
                <a:lnTo>
                  <a:pt x="3642" y="1070"/>
                </a:lnTo>
                <a:lnTo>
                  <a:pt x="3625" y="1082"/>
                </a:lnTo>
                <a:lnTo>
                  <a:pt x="3607" y="1096"/>
                </a:lnTo>
                <a:lnTo>
                  <a:pt x="3590" y="1112"/>
                </a:lnTo>
                <a:lnTo>
                  <a:pt x="3575" y="1128"/>
                </a:lnTo>
                <a:lnTo>
                  <a:pt x="3560" y="1145"/>
                </a:lnTo>
                <a:lnTo>
                  <a:pt x="3544" y="1164"/>
                </a:lnTo>
                <a:lnTo>
                  <a:pt x="3531" y="1185"/>
                </a:lnTo>
                <a:lnTo>
                  <a:pt x="3518" y="1206"/>
                </a:lnTo>
                <a:lnTo>
                  <a:pt x="3506" y="1228"/>
                </a:lnTo>
                <a:lnTo>
                  <a:pt x="3495" y="1252"/>
                </a:lnTo>
                <a:lnTo>
                  <a:pt x="3484" y="1277"/>
                </a:lnTo>
                <a:lnTo>
                  <a:pt x="3474" y="1302"/>
                </a:lnTo>
                <a:lnTo>
                  <a:pt x="3465" y="1330"/>
                </a:lnTo>
                <a:lnTo>
                  <a:pt x="3457" y="1358"/>
                </a:lnTo>
                <a:lnTo>
                  <a:pt x="3451" y="1388"/>
                </a:lnTo>
                <a:lnTo>
                  <a:pt x="3445" y="1417"/>
                </a:lnTo>
                <a:lnTo>
                  <a:pt x="3440" y="1448"/>
                </a:lnTo>
                <a:lnTo>
                  <a:pt x="3436" y="1481"/>
                </a:lnTo>
                <a:lnTo>
                  <a:pt x="3434" y="1514"/>
                </a:lnTo>
                <a:lnTo>
                  <a:pt x="3432" y="1549"/>
                </a:lnTo>
                <a:lnTo>
                  <a:pt x="3432" y="1584"/>
                </a:lnTo>
                <a:lnTo>
                  <a:pt x="3432" y="1621"/>
                </a:lnTo>
                <a:lnTo>
                  <a:pt x="3434" y="1658"/>
                </a:lnTo>
                <a:lnTo>
                  <a:pt x="3437" y="1696"/>
                </a:lnTo>
                <a:lnTo>
                  <a:pt x="3442" y="1735"/>
                </a:lnTo>
                <a:lnTo>
                  <a:pt x="3447" y="1775"/>
                </a:lnTo>
                <a:lnTo>
                  <a:pt x="3454" y="1817"/>
                </a:lnTo>
                <a:lnTo>
                  <a:pt x="3462" y="1858"/>
                </a:lnTo>
                <a:lnTo>
                  <a:pt x="3464" y="1872"/>
                </a:lnTo>
                <a:lnTo>
                  <a:pt x="3465" y="1886"/>
                </a:lnTo>
                <a:lnTo>
                  <a:pt x="3464" y="1898"/>
                </a:lnTo>
                <a:lnTo>
                  <a:pt x="3462" y="1909"/>
                </a:lnTo>
                <a:lnTo>
                  <a:pt x="3460" y="1919"/>
                </a:lnTo>
                <a:lnTo>
                  <a:pt x="3456" y="1929"/>
                </a:lnTo>
                <a:lnTo>
                  <a:pt x="3448" y="1949"/>
                </a:lnTo>
                <a:lnTo>
                  <a:pt x="3439" y="1965"/>
                </a:lnTo>
                <a:lnTo>
                  <a:pt x="3431" y="1981"/>
                </a:lnTo>
                <a:lnTo>
                  <a:pt x="3428" y="1988"/>
                </a:lnTo>
                <a:lnTo>
                  <a:pt x="3425" y="1996"/>
                </a:lnTo>
                <a:lnTo>
                  <a:pt x="3424" y="2004"/>
                </a:lnTo>
                <a:lnTo>
                  <a:pt x="3424" y="2011"/>
                </a:lnTo>
                <a:lnTo>
                  <a:pt x="3431" y="2101"/>
                </a:lnTo>
                <a:lnTo>
                  <a:pt x="3435" y="2153"/>
                </a:lnTo>
                <a:lnTo>
                  <a:pt x="3439" y="2182"/>
                </a:lnTo>
                <a:lnTo>
                  <a:pt x="3443" y="2209"/>
                </a:lnTo>
                <a:lnTo>
                  <a:pt x="3448" y="2237"/>
                </a:lnTo>
                <a:lnTo>
                  <a:pt x="3454" y="2263"/>
                </a:lnTo>
                <a:lnTo>
                  <a:pt x="3461" y="2288"/>
                </a:lnTo>
                <a:lnTo>
                  <a:pt x="3470" y="2312"/>
                </a:lnTo>
                <a:lnTo>
                  <a:pt x="3475" y="2323"/>
                </a:lnTo>
                <a:lnTo>
                  <a:pt x="3481" y="2333"/>
                </a:lnTo>
                <a:lnTo>
                  <a:pt x="3486" y="2342"/>
                </a:lnTo>
                <a:lnTo>
                  <a:pt x="3492" y="2351"/>
                </a:lnTo>
                <a:lnTo>
                  <a:pt x="3499" y="2359"/>
                </a:lnTo>
                <a:lnTo>
                  <a:pt x="3506" y="2366"/>
                </a:lnTo>
                <a:lnTo>
                  <a:pt x="3513" y="2374"/>
                </a:lnTo>
                <a:lnTo>
                  <a:pt x="3521" y="2379"/>
                </a:lnTo>
                <a:lnTo>
                  <a:pt x="3526" y="2382"/>
                </a:lnTo>
                <a:lnTo>
                  <a:pt x="3535" y="2384"/>
                </a:lnTo>
                <a:lnTo>
                  <a:pt x="3559" y="2391"/>
                </a:lnTo>
                <a:lnTo>
                  <a:pt x="3581" y="2395"/>
                </a:lnTo>
                <a:lnTo>
                  <a:pt x="3588" y="2396"/>
                </a:lnTo>
                <a:lnTo>
                  <a:pt x="3589" y="2396"/>
                </a:lnTo>
                <a:lnTo>
                  <a:pt x="3590" y="2395"/>
                </a:lnTo>
                <a:lnTo>
                  <a:pt x="3615" y="2664"/>
                </a:lnTo>
                <a:lnTo>
                  <a:pt x="3621" y="2674"/>
                </a:lnTo>
                <a:lnTo>
                  <a:pt x="3625" y="2684"/>
                </a:lnTo>
                <a:lnTo>
                  <a:pt x="3631" y="2692"/>
                </a:lnTo>
                <a:lnTo>
                  <a:pt x="3637" y="2700"/>
                </a:lnTo>
                <a:lnTo>
                  <a:pt x="3649" y="2715"/>
                </a:lnTo>
                <a:lnTo>
                  <a:pt x="3662" y="2730"/>
                </a:lnTo>
                <a:lnTo>
                  <a:pt x="3675" y="2745"/>
                </a:lnTo>
                <a:lnTo>
                  <a:pt x="3681" y="2754"/>
                </a:lnTo>
                <a:lnTo>
                  <a:pt x="3687" y="2763"/>
                </a:lnTo>
                <a:lnTo>
                  <a:pt x="3693" y="2773"/>
                </a:lnTo>
                <a:lnTo>
                  <a:pt x="3698" y="2785"/>
                </a:lnTo>
                <a:lnTo>
                  <a:pt x="3702" y="2799"/>
                </a:lnTo>
                <a:lnTo>
                  <a:pt x="3705" y="2814"/>
                </a:lnTo>
                <a:lnTo>
                  <a:pt x="3638" y="2830"/>
                </a:lnTo>
                <a:lnTo>
                  <a:pt x="3619" y="2869"/>
                </a:lnTo>
                <a:lnTo>
                  <a:pt x="3597" y="2915"/>
                </a:lnTo>
                <a:lnTo>
                  <a:pt x="3585" y="2940"/>
                </a:lnTo>
                <a:lnTo>
                  <a:pt x="3572" y="2963"/>
                </a:lnTo>
                <a:lnTo>
                  <a:pt x="3559" y="2986"/>
                </a:lnTo>
                <a:lnTo>
                  <a:pt x="3544" y="3008"/>
                </a:lnTo>
                <a:lnTo>
                  <a:pt x="3793" y="3114"/>
                </a:lnTo>
                <a:lnTo>
                  <a:pt x="3936" y="3176"/>
                </a:lnTo>
                <a:lnTo>
                  <a:pt x="4076" y="3235"/>
                </a:lnTo>
                <a:lnTo>
                  <a:pt x="4109" y="3248"/>
                </a:lnTo>
                <a:lnTo>
                  <a:pt x="4143" y="3261"/>
                </a:lnTo>
                <a:lnTo>
                  <a:pt x="4214" y="3285"/>
                </a:lnTo>
                <a:lnTo>
                  <a:pt x="4282" y="3310"/>
                </a:lnTo>
                <a:lnTo>
                  <a:pt x="4316" y="3323"/>
                </a:lnTo>
                <a:lnTo>
                  <a:pt x="4351" y="3336"/>
                </a:lnTo>
                <a:lnTo>
                  <a:pt x="4385" y="3351"/>
                </a:lnTo>
                <a:lnTo>
                  <a:pt x="4419" y="3368"/>
                </a:lnTo>
                <a:lnTo>
                  <a:pt x="4451" y="3385"/>
                </a:lnTo>
                <a:lnTo>
                  <a:pt x="4483" y="3404"/>
                </a:lnTo>
                <a:lnTo>
                  <a:pt x="4514" y="3424"/>
                </a:lnTo>
                <a:lnTo>
                  <a:pt x="4528" y="3436"/>
                </a:lnTo>
                <a:lnTo>
                  <a:pt x="4543" y="3448"/>
                </a:lnTo>
                <a:lnTo>
                  <a:pt x="4557" y="3460"/>
                </a:lnTo>
                <a:lnTo>
                  <a:pt x="4570" y="3473"/>
                </a:lnTo>
                <a:lnTo>
                  <a:pt x="4583" y="3486"/>
                </a:lnTo>
                <a:lnTo>
                  <a:pt x="4596" y="3501"/>
                </a:lnTo>
                <a:lnTo>
                  <a:pt x="4609" y="3516"/>
                </a:lnTo>
                <a:lnTo>
                  <a:pt x="4620" y="3531"/>
                </a:lnTo>
                <a:lnTo>
                  <a:pt x="4631" y="3547"/>
                </a:lnTo>
                <a:lnTo>
                  <a:pt x="4641" y="3564"/>
                </a:lnTo>
                <a:lnTo>
                  <a:pt x="4650" y="3583"/>
                </a:lnTo>
                <a:lnTo>
                  <a:pt x="4659" y="3601"/>
                </a:lnTo>
                <a:lnTo>
                  <a:pt x="4667" y="3620"/>
                </a:lnTo>
                <a:lnTo>
                  <a:pt x="4676" y="3640"/>
                </a:lnTo>
                <a:lnTo>
                  <a:pt x="4681" y="3658"/>
                </a:lnTo>
                <a:lnTo>
                  <a:pt x="4681" y="3677"/>
                </a:lnTo>
                <a:lnTo>
                  <a:pt x="4683" y="3786"/>
                </a:lnTo>
                <a:lnTo>
                  <a:pt x="4686" y="3924"/>
                </a:lnTo>
                <a:lnTo>
                  <a:pt x="4689" y="4056"/>
                </a:lnTo>
                <a:lnTo>
                  <a:pt x="5719" y="4056"/>
                </a:lnTo>
                <a:lnTo>
                  <a:pt x="5719" y="4000"/>
                </a:lnTo>
                <a:lnTo>
                  <a:pt x="5719" y="3935"/>
                </a:lnTo>
                <a:lnTo>
                  <a:pt x="5716" y="3796"/>
                </a:lnTo>
                <a:lnTo>
                  <a:pt x="5713" y="3662"/>
                </a:lnTo>
                <a:lnTo>
                  <a:pt x="5712" y="3558"/>
                </a:lnTo>
                <a:lnTo>
                  <a:pt x="5706" y="3544"/>
                </a:lnTo>
                <a:lnTo>
                  <a:pt x="5700" y="3531"/>
                </a:lnTo>
                <a:lnTo>
                  <a:pt x="5694" y="3518"/>
                </a:lnTo>
                <a:lnTo>
                  <a:pt x="5686" y="3506"/>
                </a:lnTo>
                <a:lnTo>
                  <a:pt x="5678" y="3494"/>
                </a:lnTo>
                <a:lnTo>
                  <a:pt x="5670" y="3483"/>
                </a:lnTo>
                <a:lnTo>
                  <a:pt x="5661" y="3473"/>
                </a:lnTo>
                <a:lnTo>
                  <a:pt x="5650" y="3463"/>
                </a:lnTo>
                <a:lnTo>
                  <a:pt x="5640" y="3454"/>
                </a:lnTo>
                <a:lnTo>
                  <a:pt x="5629" y="3445"/>
                </a:lnTo>
                <a:lnTo>
                  <a:pt x="5618" y="3437"/>
                </a:lnTo>
                <a:lnTo>
                  <a:pt x="5607" y="3430"/>
                </a:lnTo>
                <a:lnTo>
                  <a:pt x="5583" y="3414"/>
                </a:lnTo>
                <a:lnTo>
                  <a:pt x="5556" y="3402"/>
                </a:lnTo>
                <a:lnTo>
                  <a:pt x="5530" y="3390"/>
                </a:lnTo>
                <a:lnTo>
                  <a:pt x="5501" y="3379"/>
                </a:lnTo>
                <a:lnTo>
                  <a:pt x="5445" y="3358"/>
                </a:lnTo>
                <a:lnTo>
                  <a:pt x="5386" y="3337"/>
                </a:lnTo>
                <a:lnTo>
                  <a:pt x="5357" y="3327"/>
                </a:lnTo>
                <a:lnTo>
                  <a:pt x="5329" y="3316"/>
                </a:lnTo>
                <a:close/>
                <a:moveTo>
                  <a:pt x="6518" y="3416"/>
                </a:moveTo>
                <a:lnTo>
                  <a:pt x="6518" y="3416"/>
                </a:lnTo>
                <a:lnTo>
                  <a:pt x="6515" y="3406"/>
                </a:lnTo>
                <a:lnTo>
                  <a:pt x="6510" y="3397"/>
                </a:lnTo>
                <a:lnTo>
                  <a:pt x="6506" y="3388"/>
                </a:lnTo>
                <a:lnTo>
                  <a:pt x="6501" y="3380"/>
                </a:lnTo>
                <a:lnTo>
                  <a:pt x="6488" y="3364"/>
                </a:lnTo>
                <a:lnTo>
                  <a:pt x="6475" y="3350"/>
                </a:lnTo>
                <a:lnTo>
                  <a:pt x="6460" y="3337"/>
                </a:lnTo>
                <a:lnTo>
                  <a:pt x="6445" y="3326"/>
                </a:lnTo>
                <a:lnTo>
                  <a:pt x="6428" y="3316"/>
                </a:lnTo>
                <a:lnTo>
                  <a:pt x="6409" y="3307"/>
                </a:lnTo>
                <a:lnTo>
                  <a:pt x="6391" y="3299"/>
                </a:lnTo>
                <a:lnTo>
                  <a:pt x="6372" y="3292"/>
                </a:lnTo>
                <a:lnTo>
                  <a:pt x="6331" y="3276"/>
                </a:lnTo>
                <a:lnTo>
                  <a:pt x="6291" y="3262"/>
                </a:lnTo>
                <a:lnTo>
                  <a:pt x="6270" y="3255"/>
                </a:lnTo>
                <a:lnTo>
                  <a:pt x="6251" y="3247"/>
                </a:lnTo>
                <a:lnTo>
                  <a:pt x="6073" y="3171"/>
                </a:lnTo>
                <a:lnTo>
                  <a:pt x="5982" y="3132"/>
                </a:lnTo>
                <a:lnTo>
                  <a:pt x="5894" y="3096"/>
                </a:lnTo>
                <a:lnTo>
                  <a:pt x="5796" y="3068"/>
                </a:lnTo>
                <a:lnTo>
                  <a:pt x="5788" y="3063"/>
                </a:lnTo>
                <a:lnTo>
                  <a:pt x="5781" y="3056"/>
                </a:lnTo>
                <a:lnTo>
                  <a:pt x="5774" y="3048"/>
                </a:lnTo>
                <a:lnTo>
                  <a:pt x="5767" y="3039"/>
                </a:lnTo>
                <a:lnTo>
                  <a:pt x="5753" y="3018"/>
                </a:lnTo>
                <a:lnTo>
                  <a:pt x="5740" y="2995"/>
                </a:lnTo>
                <a:lnTo>
                  <a:pt x="5728" y="2971"/>
                </a:lnTo>
                <a:lnTo>
                  <a:pt x="5716" y="2948"/>
                </a:lnTo>
                <a:lnTo>
                  <a:pt x="5697" y="2908"/>
                </a:lnTo>
                <a:lnTo>
                  <a:pt x="5635" y="2899"/>
                </a:lnTo>
                <a:lnTo>
                  <a:pt x="5636" y="2887"/>
                </a:lnTo>
                <a:lnTo>
                  <a:pt x="5638" y="2877"/>
                </a:lnTo>
                <a:lnTo>
                  <a:pt x="5640" y="2867"/>
                </a:lnTo>
                <a:lnTo>
                  <a:pt x="5643" y="2858"/>
                </a:lnTo>
                <a:lnTo>
                  <a:pt x="5647" y="2850"/>
                </a:lnTo>
                <a:lnTo>
                  <a:pt x="5652" y="2843"/>
                </a:lnTo>
                <a:lnTo>
                  <a:pt x="5662" y="2831"/>
                </a:lnTo>
                <a:lnTo>
                  <a:pt x="5671" y="2819"/>
                </a:lnTo>
                <a:lnTo>
                  <a:pt x="5681" y="2807"/>
                </a:lnTo>
                <a:lnTo>
                  <a:pt x="5686" y="2800"/>
                </a:lnTo>
                <a:lnTo>
                  <a:pt x="5690" y="2792"/>
                </a:lnTo>
                <a:lnTo>
                  <a:pt x="5694" y="2783"/>
                </a:lnTo>
                <a:lnTo>
                  <a:pt x="5697" y="2774"/>
                </a:lnTo>
                <a:lnTo>
                  <a:pt x="5700" y="2765"/>
                </a:lnTo>
                <a:lnTo>
                  <a:pt x="5702" y="2756"/>
                </a:lnTo>
                <a:lnTo>
                  <a:pt x="5704" y="2738"/>
                </a:lnTo>
                <a:lnTo>
                  <a:pt x="5706" y="2698"/>
                </a:lnTo>
                <a:lnTo>
                  <a:pt x="5708" y="2679"/>
                </a:lnTo>
                <a:lnTo>
                  <a:pt x="5710" y="2660"/>
                </a:lnTo>
                <a:lnTo>
                  <a:pt x="5712" y="2650"/>
                </a:lnTo>
                <a:lnTo>
                  <a:pt x="5715" y="2642"/>
                </a:lnTo>
                <a:lnTo>
                  <a:pt x="5718" y="2633"/>
                </a:lnTo>
                <a:lnTo>
                  <a:pt x="5723" y="2625"/>
                </a:lnTo>
                <a:lnTo>
                  <a:pt x="5726" y="2620"/>
                </a:lnTo>
                <a:lnTo>
                  <a:pt x="5730" y="2615"/>
                </a:lnTo>
                <a:lnTo>
                  <a:pt x="5738" y="2608"/>
                </a:lnTo>
                <a:lnTo>
                  <a:pt x="5747" y="2601"/>
                </a:lnTo>
                <a:lnTo>
                  <a:pt x="5757" y="2596"/>
                </a:lnTo>
                <a:lnTo>
                  <a:pt x="5767" y="2591"/>
                </a:lnTo>
                <a:lnTo>
                  <a:pt x="5777" y="2585"/>
                </a:lnTo>
                <a:lnTo>
                  <a:pt x="5785" y="2578"/>
                </a:lnTo>
                <a:lnTo>
                  <a:pt x="5789" y="2574"/>
                </a:lnTo>
                <a:lnTo>
                  <a:pt x="5794" y="2569"/>
                </a:lnTo>
                <a:lnTo>
                  <a:pt x="5800" y="2560"/>
                </a:lnTo>
                <a:lnTo>
                  <a:pt x="5805" y="2549"/>
                </a:lnTo>
                <a:lnTo>
                  <a:pt x="5810" y="2538"/>
                </a:lnTo>
                <a:lnTo>
                  <a:pt x="5814" y="2526"/>
                </a:lnTo>
                <a:lnTo>
                  <a:pt x="5821" y="2500"/>
                </a:lnTo>
                <a:lnTo>
                  <a:pt x="5826" y="2478"/>
                </a:lnTo>
                <a:lnTo>
                  <a:pt x="5830" y="2458"/>
                </a:lnTo>
                <a:lnTo>
                  <a:pt x="5832" y="2435"/>
                </a:lnTo>
                <a:lnTo>
                  <a:pt x="5835" y="2413"/>
                </a:lnTo>
                <a:lnTo>
                  <a:pt x="5835" y="2391"/>
                </a:lnTo>
                <a:lnTo>
                  <a:pt x="5835" y="2367"/>
                </a:lnTo>
                <a:lnTo>
                  <a:pt x="5832" y="2345"/>
                </a:lnTo>
                <a:lnTo>
                  <a:pt x="5830" y="2334"/>
                </a:lnTo>
                <a:lnTo>
                  <a:pt x="5827" y="2324"/>
                </a:lnTo>
                <a:lnTo>
                  <a:pt x="5823" y="2314"/>
                </a:lnTo>
                <a:lnTo>
                  <a:pt x="5819" y="2304"/>
                </a:lnTo>
                <a:lnTo>
                  <a:pt x="5810" y="2285"/>
                </a:lnTo>
                <a:lnTo>
                  <a:pt x="5802" y="2272"/>
                </a:lnTo>
                <a:lnTo>
                  <a:pt x="5799" y="2265"/>
                </a:lnTo>
                <a:lnTo>
                  <a:pt x="5797" y="2257"/>
                </a:lnTo>
                <a:lnTo>
                  <a:pt x="5794" y="2248"/>
                </a:lnTo>
                <a:lnTo>
                  <a:pt x="5793" y="2236"/>
                </a:lnTo>
                <a:lnTo>
                  <a:pt x="5792" y="2215"/>
                </a:lnTo>
                <a:lnTo>
                  <a:pt x="5793" y="2188"/>
                </a:lnTo>
                <a:lnTo>
                  <a:pt x="5795" y="2156"/>
                </a:lnTo>
                <a:lnTo>
                  <a:pt x="5797" y="2123"/>
                </a:lnTo>
                <a:lnTo>
                  <a:pt x="5803" y="2060"/>
                </a:lnTo>
                <a:lnTo>
                  <a:pt x="5806" y="2020"/>
                </a:lnTo>
                <a:lnTo>
                  <a:pt x="5807" y="1961"/>
                </a:lnTo>
                <a:lnTo>
                  <a:pt x="5806" y="1932"/>
                </a:lnTo>
                <a:lnTo>
                  <a:pt x="5804" y="1904"/>
                </a:lnTo>
                <a:lnTo>
                  <a:pt x="5802" y="1876"/>
                </a:lnTo>
                <a:lnTo>
                  <a:pt x="5798" y="1848"/>
                </a:lnTo>
                <a:lnTo>
                  <a:pt x="5793" y="1820"/>
                </a:lnTo>
                <a:lnTo>
                  <a:pt x="5786" y="1790"/>
                </a:lnTo>
                <a:lnTo>
                  <a:pt x="5782" y="1779"/>
                </a:lnTo>
                <a:lnTo>
                  <a:pt x="5777" y="1767"/>
                </a:lnTo>
                <a:lnTo>
                  <a:pt x="5770" y="1753"/>
                </a:lnTo>
                <a:lnTo>
                  <a:pt x="5761" y="1738"/>
                </a:lnTo>
                <a:lnTo>
                  <a:pt x="5751" y="1722"/>
                </a:lnTo>
                <a:lnTo>
                  <a:pt x="5746" y="1716"/>
                </a:lnTo>
                <a:lnTo>
                  <a:pt x="5740" y="1709"/>
                </a:lnTo>
                <a:lnTo>
                  <a:pt x="5733" y="1704"/>
                </a:lnTo>
                <a:lnTo>
                  <a:pt x="5727" y="1700"/>
                </a:lnTo>
                <a:lnTo>
                  <a:pt x="5654" y="1687"/>
                </a:lnTo>
                <a:lnTo>
                  <a:pt x="5609" y="1645"/>
                </a:lnTo>
                <a:lnTo>
                  <a:pt x="5592" y="1635"/>
                </a:lnTo>
                <a:lnTo>
                  <a:pt x="5574" y="1626"/>
                </a:lnTo>
                <a:lnTo>
                  <a:pt x="5557" y="1619"/>
                </a:lnTo>
                <a:lnTo>
                  <a:pt x="5540" y="1612"/>
                </a:lnTo>
                <a:lnTo>
                  <a:pt x="5523" y="1606"/>
                </a:lnTo>
                <a:lnTo>
                  <a:pt x="5505" y="1601"/>
                </a:lnTo>
                <a:lnTo>
                  <a:pt x="5488" y="1597"/>
                </a:lnTo>
                <a:lnTo>
                  <a:pt x="5471" y="1593"/>
                </a:lnTo>
                <a:lnTo>
                  <a:pt x="5454" y="1590"/>
                </a:lnTo>
                <a:lnTo>
                  <a:pt x="5437" y="1589"/>
                </a:lnTo>
                <a:lnTo>
                  <a:pt x="5420" y="1588"/>
                </a:lnTo>
                <a:lnTo>
                  <a:pt x="5404" y="1587"/>
                </a:lnTo>
                <a:lnTo>
                  <a:pt x="5371" y="1588"/>
                </a:lnTo>
                <a:lnTo>
                  <a:pt x="5339" y="1591"/>
                </a:lnTo>
                <a:lnTo>
                  <a:pt x="5308" y="1597"/>
                </a:lnTo>
                <a:lnTo>
                  <a:pt x="5277" y="1603"/>
                </a:lnTo>
                <a:lnTo>
                  <a:pt x="5249" y="1611"/>
                </a:lnTo>
                <a:lnTo>
                  <a:pt x="5221" y="1619"/>
                </a:lnTo>
                <a:lnTo>
                  <a:pt x="5195" y="1628"/>
                </a:lnTo>
                <a:lnTo>
                  <a:pt x="5171" y="1637"/>
                </a:lnTo>
                <a:lnTo>
                  <a:pt x="5127" y="1654"/>
                </a:lnTo>
                <a:lnTo>
                  <a:pt x="5114" y="1659"/>
                </a:lnTo>
                <a:lnTo>
                  <a:pt x="5100" y="1665"/>
                </a:lnTo>
                <a:lnTo>
                  <a:pt x="5086" y="1672"/>
                </a:lnTo>
                <a:lnTo>
                  <a:pt x="5073" y="1680"/>
                </a:lnTo>
                <a:lnTo>
                  <a:pt x="5061" y="1689"/>
                </a:lnTo>
                <a:lnTo>
                  <a:pt x="5049" y="1698"/>
                </a:lnTo>
                <a:lnTo>
                  <a:pt x="5038" y="1709"/>
                </a:lnTo>
                <a:lnTo>
                  <a:pt x="5027" y="1720"/>
                </a:lnTo>
                <a:lnTo>
                  <a:pt x="5015" y="1732"/>
                </a:lnTo>
                <a:lnTo>
                  <a:pt x="5005" y="1746"/>
                </a:lnTo>
                <a:lnTo>
                  <a:pt x="4996" y="1760"/>
                </a:lnTo>
                <a:lnTo>
                  <a:pt x="4987" y="1775"/>
                </a:lnTo>
                <a:lnTo>
                  <a:pt x="4979" y="1790"/>
                </a:lnTo>
                <a:lnTo>
                  <a:pt x="4971" y="1806"/>
                </a:lnTo>
                <a:lnTo>
                  <a:pt x="4963" y="1825"/>
                </a:lnTo>
                <a:lnTo>
                  <a:pt x="4957" y="1842"/>
                </a:lnTo>
                <a:lnTo>
                  <a:pt x="4951" y="1861"/>
                </a:lnTo>
                <a:lnTo>
                  <a:pt x="4944" y="1881"/>
                </a:lnTo>
                <a:lnTo>
                  <a:pt x="4940" y="1901"/>
                </a:lnTo>
                <a:lnTo>
                  <a:pt x="4936" y="1922"/>
                </a:lnTo>
                <a:lnTo>
                  <a:pt x="4932" y="1944"/>
                </a:lnTo>
                <a:lnTo>
                  <a:pt x="4930" y="1967"/>
                </a:lnTo>
                <a:lnTo>
                  <a:pt x="4928" y="1990"/>
                </a:lnTo>
                <a:lnTo>
                  <a:pt x="4927" y="2014"/>
                </a:lnTo>
                <a:lnTo>
                  <a:pt x="4927" y="2039"/>
                </a:lnTo>
                <a:lnTo>
                  <a:pt x="4927" y="2064"/>
                </a:lnTo>
                <a:lnTo>
                  <a:pt x="4928" y="2091"/>
                </a:lnTo>
                <a:lnTo>
                  <a:pt x="4930" y="2117"/>
                </a:lnTo>
                <a:lnTo>
                  <a:pt x="4933" y="2144"/>
                </a:lnTo>
                <a:lnTo>
                  <a:pt x="4937" y="2173"/>
                </a:lnTo>
                <a:lnTo>
                  <a:pt x="4942" y="2201"/>
                </a:lnTo>
                <a:lnTo>
                  <a:pt x="4948" y="2231"/>
                </a:lnTo>
                <a:lnTo>
                  <a:pt x="4949" y="2240"/>
                </a:lnTo>
                <a:lnTo>
                  <a:pt x="4951" y="2249"/>
                </a:lnTo>
                <a:lnTo>
                  <a:pt x="4949" y="2258"/>
                </a:lnTo>
                <a:lnTo>
                  <a:pt x="4948" y="2265"/>
                </a:lnTo>
                <a:lnTo>
                  <a:pt x="4946" y="2273"/>
                </a:lnTo>
                <a:lnTo>
                  <a:pt x="4944" y="2280"/>
                </a:lnTo>
                <a:lnTo>
                  <a:pt x="4938" y="2292"/>
                </a:lnTo>
                <a:lnTo>
                  <a:pt x="4931" y="2305"/>
                </a:lnTo>
                <a:lnTo>
                  <a:pt x="4926" y="2316"/>
                </a:lnTo>
                <a:lnTo>
                  <a:pt x="4922" y="2327"/>
                </a:lnTo>
                <a:lnTo>
                  <a:pt x="4921" y="2332"/>
                </a:lnTo>
                <a:lnTo>
                  <a:pt x="4921" y="2337"/>
                </a:lnTo>
                <a:lnTo>
                  <a:pt x="4926" y="2399"/>
                </a:lnTo>
                <a:lnTo>
                  <a:pt x="4929" y="2436"/>
                </a:lnTo>
                <a:lnTo>
                  <a:pt x="4934" y="2475"/>
                </a:lnTo>
                <a:lnTo>
                  <a:pt x="4938" y="2494"/>
                </a:lnTo>
                <a:lnTo>
                  <a:pt x="4942" y="2513"/>
                </a:lnTo>
                <a:lnTo>
                  <a:pt x="4947" y="2530"/>
                </a:lnTo>
                <a:lnTo>
                  <a:pt x="4954" y="2546"/>
                </a:lnTo>
                <a:lnTo>
                  <a:pt x="4961" y="2561"/>
                </a:lnTo>
                <a:lnTo>
                  <a:pt x="4969" y="2574"/>
                </a:lnTo>
                <a:lnTo>
                  <a:pt x="4974" y="2579"/>
                </a:lnTo>
                <a:lnTo>
                  <a:pt x="4978" y="2585"/>
                </a:lnTo>
                <a:lnTo>
                  <a:pt x="4984" y="2590"/>
                </a:lnTo>
                <a:lnTo>
                  <a:pt x="4989" y="2594"/>
                </a:lnTo>
                <a:lnTo>
                  <a:pt x="4999" y="2597"/>
                </a:lnTo>
                <a:lnTo>
                  <a:pt x="5015" y="2602"/>
                </a:lnTo>
                <a:lnTo>
                  <a:pt x="5031" y="2605"/>
                </a:lnTo>
                <a:lnTo>
                  <a:pt x="5036" y="2606"/>
                </a:lnTo>
                <a:lnTo>
                  <a:pt x="5038" y="2605"/>
                </a:lnTo>
                <a:lnTo>
                  <a:pt x="5055" y="2792"/>
                </a:lnTo>
                <a:lnTo>
                  <a:pt x="5058" y="2800"/>
                </a:lnTo>
                <a:lnTo>
                  <a:pt x="5062" y="2806"/>
                </a:lnTo>
                <a:lnTo>
                  <a:pt x="5070" y="2818"/>
                </a:lnTo>
                <a:lnTo>
                  <a:pt x="5078" y="2828"/>
                </a:lnTo>
                <a:lnTo>
                  <a:pt x="5087" y="2838"/>
                </a:lnTo>
                <a:lnTo>
                  <a:pt x="5097" y="2849"/>
                </a:lnTo>
                <a:lnTo>
                  <a:pt x="5105" y="2861"/>
                </a:lnTo>
                <a:lnTo>
                  <a:pt x="5109" y="2869"/>
                </a:lnTo>
                <a:lnTo>
                  <a:pt x="5112" y="2877"/>
                </a:lnTo>
                <a:lnTo>
                  <a:pt x="5115" y="2887"/>
                </a:lnTo>
                <a:lnTo>
                  <a:pt x="5117" y="2897"/>
                </a:lnTo>
                <a:lnTo>
                  <a:pt x="5071" y="2908"/>
                </a:lnTo>
                <a:lnTo>
                  <a:pt x="5055" y="2942"/>
                </a:lnTo>
                <a:lnTo>
                  <a:pt x="5036" y="2980"/>
                </a:lnTo>
                <a:lnTo>
                  <a:pt x="5026" y="3000"/>
                </a:lnTo>
                <a:lnTo>
                  <a:pt x="5014" y="3020"/>
                </a:lnTo>
                <a:lnTo>
                  <a:pt x="5002" y="3037"/>
                </a:lnTo>
                <a:lnTo>
                  <a:pt x="4990" y="3052"/>
                </a:lnTo>
                <a:lnTo>
                  <a:pt x="5169" y="3128"/>
                </a:lnTo>
                <a:lnTo>
                  <a:pt x="5371" y="3214"/>
                </a:lnTo>
                <a:lnTo>
                  <a:pt x="5394" y="3224"/>
                </a:lnTo>
                <a:lnTo>
                  <a:pt x="5417" y="3233"/>
                </a:lnTo>
                <a:lnTo>
                  <a:pt x="5467" y="3250"/>
                </a:lnTo>
                <a:lnTo>
                  <a:pt x="5517" y="3267"/>
                </a:lnTo>
                <a:lnTo>
                  <a:pt x="5542" y="3277"/>
                </a:lnTo>
                <a:lnTo>
                  <a:pt x="5567" y="3287"/>
                </a:lnTo>
                <a:lnTo>
                  <a:pt x="5593" y="3299"/>
                </a:lnTo>
                <a:lnTo>
                  <a:pt x="5618" y="3311"/>
                </a:lnTo>
                <a:lnTo>
                  <a:pt x="5642" y="3324"/>
                </a:lnTo>
                <a:lnTo>
                  <a:pt x="5667" y="3338"/>
                </a:lnTo>
                <a:lnTo>
                  <a:pt x="5690" y="3354"/>
                </a:lnTo>
                <a:lnTo>
                  <a:pt x="5712" y="3373"/>
                </a:lnTo>
                <a:lnTo>
                  <a:pt x="5734" y="3392"/>
                </a:lnTo>
                <a:lnTo>
                  <a:pt x="5744" y="3402"/>
                </a:lnTo>
                <a:lnTo>
                  <a:pt x="5754" y="3413"/>
                </a:lnTo>
                <a:lnTo>
                  <a:pt x="5763" y="3425"/>
                </a:lnTo>
                <a:lnTo>
                  <a:pt x="5772" y="3438"/>
                </a:lnTo>
                <a:lnTo>
                  <a:pt x="5780" y="3450"/>
                </a:lnTo>
                <a:lnTo>
                  <a:pt x="5788" y="3463"/>
                </a:lnTo>
                <a:lnTo>
                  <a:pt x="5796" y="3477"/>
                </a:lnTo>
                <a:lnTo>
                  <a:pt x="5803" y="3491"/>
                </a:lnTo>
                <a:lnTo>
                  <a:pt x="5810" y="3507"/>
                </a:lnTo>
                <a:lnTo>
                  <a:pt x="5815" y="3523"/>
                </a:lnTo>
                <a:lnTo>
                  <a:pt x="5821" y="3540"/>
                </a:lnTo>
                <a:lnTo>
                  <a:pt x="5821" y="3558"/>
                </a:lnTo>
                <a:lnTo>
                  <a:pt x="5822" y="3635"/>
                </a:lnTo>
                <a:lnTo>
                  <a:pt x="5824" y="3733"/>
                </a:lnTo>
                <a:lnTo>
                  <a:pt x="5825" y="3764"/>
                </a:lnTo>
                <a:lnTo>
                  <a:pt x="6523" y="3764"/>
                </a:lnTo>
                <a:lnTo>
                  <a:pt x="6524" y="3725"/>
                </a:lnTo>
                <a:lnTo>
                  <a:pt x="6524" y="3679"/>
                </a:lnTo>
                <a:lnTo>
                  <a:pt x="6522" y="3582"/>
                </a:lnTo>
                <a:lnTo>
                  <a:pt x="6519" y="3488"/>
                </a:lnTo>
                <a:lnTo>
                  <a:pt x="6518" y="3416"/>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KSO_Shape"/>
          <p:cNvSpPr/>
          <p:nvPr/>
        </p:nvSpPr>
        <p:spPr>
          <a:xfrm>
            <a:off x="5974603" y="4791761"/>
            <a:ext cx="245532" cy="295228"/>
          </a:xfrm>
          <a:custGeom>
            <a:avLst/>
            <a:gdLst>
              <a:gd name="connsiteX0" fmla="*/ 718458 w 1208088"/>
              <a:gd name="connsiteY0" fmla="*/ 565149 h 1452563"/>
              <a:gd name="connsiteX1" fmla="*/ 480476 w 1208088"/>
              <a:gd name="connsiteY1" fmla="*/ 674937 h 1452563"/>
              <a:gd name="connsiteX2" fmla="*/ 407251 w 1208088"/>
              <a:gd name="connsiteY2" fmla="*/ 812172 h 1452563"/>
              <a:gd name="connsiteX3" fmla="*/ 334026 w 1208088"/>
              <a:gd name="connsiteY3" fmla="*/ 812172 h 1452563"/>
              <a:gd name="connsiteX4" fmla="*/ 334026 w 1208088"/>
              <a:gd name="connsiteY4" fmla="*/ 885364 h 1452563"/>
              <a:gd name="connsiteX5" fmla="*/ 398098 w 1208088"/>
              <a:gd name="connsiteY5" fmla="*/ 885364 h 1452563"/>
              <a:gd name="connsiteX6" fmla="*/ 398098 w 1208088"/>
              <a:gd name="connsiteY6" fmla="*/ 921961 h 1452563"/>
              <a:gd name="connsiteX7" fmla="*/ 398098 w 1208088"/>
              <a:gd name="connsiteY7" fmla="*/ 940259 h 1452563"/>
              <a:gd name="connsiteX8" fmla="*/ 334026 w 1208088"/>
              <a:gd name="connsiteY8" fmla="*/ 940259 h 1452563"/>
              <a:gd name="connsiteX9" fmla="*/ 334026 w 1208088"/>
              <a:gd name="connsiteY9" fmla="*/ 1013451 h 1452563"/>
              <a:gd name="connsiteX10" fmla="*/ 407251 w 1208088"/>
              <a:gd name="connsiteY10" fmla="*/ 1013451 h 1452563"/>
              <a:gd name="connsiteX11" fmla="*/ 462170 w 1208088"/>
              <a:gd name="connsiteY11" fmla="*/ 1141537 h 1452563"/>
              <a:gd name="connsiteX12" fmla="*/ 718458 w 1208088"/>
              <a:gd name="connsiteY12" fmla="*/ 1260474 h 1452563"/>
              <a:gd name="connsiteX13" fmla="*/ 874062 w 1208088"/>
              <a:gd name="connsiteY13" fmla="*/ 1223879 h 1452563"/>
              <a:gd name="connsiteX14" fmla="*/ 855755 w 1208088"/>
              <a:gd name="connsiteY14" fmla="*/ 1104941 h 1452563"/>
              <a:gd name="connsiteX15" fmla="*/ 736765 w 1208088"/>
              <a:gd name="connsiteY15" fmla="*/ 1132388 h 1452563"/>
              <a:gd name="connsiteX16" fmla="*/ 599468 w 1208088"/>
              <a:gd name="connsiteY16" fmla="*/ 1086643 h 1452563"/>
              <a:gd name="connsiteX17" fmla="*/ 562855 w 1208088"/>
              <a:gd name="connsiteY17" fmla="*/ 1013451 h 1452563"/>
              <a:gd name="connsiteX18" fmla="*/ 828296 w 1208088"/>
              <a:gd name="connsiteY18" fmla="*/ 1013451 h 1452563"/>
              <a:gd name="connsiteX19" fmla="*/ 828296 w 1208088"/>
              <a:gd name="connsiteY19" fmla="*/ 940259 h 1452563"/>
              <a:gd name="connsiteX20" fmla="*/ 553701 w 1208088"/>
              <a:gd name="connsiteY20" fmla="*/ 940259 h 1452563"/>
              <a:gd name="connsiteX21" fmla="*/ 553701 w 1208088"/>
              <a:gd name="connsiteY21" fmla="*/ 921961 h 1452563"/>
              <a:gd name="connsiteX22" fmla="*/ 553701 w 1208088"/>
              <a:gd name="connsiteY22" fmla="*/ 885364 h 1452563"/>
              <a:gd name="connsiteX23" fmla="*/ 828296 w 1208088"/>
              <a:gd name="connsiteY23" fmla="*/ 885364 h 1452563"/>
              <a:gd name="connsiteX24" fmla="*/ 828296 w 1208088"/>
              <a:gd name="connsiteY24" fmla="*/ 812172 h 1452563"/>
              <a:gd name="connsiteX25" fmla="*/ 572008 w 1208088"/>
              <a:gd name="connsiteY25" fmla="*/ 812172 h 1452563"/>
              <a:gd name="connsiteX26" fmla="*/ 599468 w 1208088"/>
              <a:gd name="connsiteY26" fmla="*/ 748129 h 1452563"/>
              <a:gd name="connsiteX27" fmla="*/ 727612 w 1208088"/>
              <a:gd name="connsiteY27" fmla="*/ 693236 h 1452563"/>
              <a:gd name="connsiteX28" fmla="*/ 846602 w 1208088"/>
              <a:gd name="connsiteY28" fmla="*/ 720682 h 1452563"/>
              <a:gd name="connsiteX29" fmla="*/ 874062 w 1208088"/>
              <a:gd name="connsiteY29" fmla="*/ 601745 h 1452563"/>
              <a:gd name="connsiteX30" fmla="*/ 718458 w 1208088"/>
              <a:gd name="connsiteY30" fmla="*/ 565149 h 1452563"/>
              <a:gd name="connsiteX31" fmla="*/ 719206 w 1208088"/>
              <a:gd name="connsiteY31" fmla="*/ 0 h 1452563"/>
              <a:gd name="connsiteX32" fmla="*/ 727454 w 1208088"/>
              <a:gd name="connsiteY32" fmla="*/ 317 h 1452563"/>
              <a:gd name="connsiteX33" fmla="*/ 736654 w 1208088"/>
              <a:gd name="connsiteY33" fmla="*/ 952 h 1452563"/>
              <a:gd name="connsiteX34" fmla="*/ 746172 w 1208088"/>
              <a:gd name="connsiteY34" fmla="*/ 2538 h 1452563"/>
              <a:gd name="connsiteX35" fmla="*/ 756641 w 1208088"/>
              <a:gd name="connsiteY35" fmla="*/ 4125 h 1452563"/>
              <a:gd name="connsiteX36" fmla="*/ 767428 w 1208088"/>
              <a:gd name="connsiteY36" fmla="*/ 6028 h 1452563"/>
              <a:gd name="connsiteX37" fmla="*/ 778849 w 1208088"/>
              <a:gd name="connsiteY37" fmla="*/ 8567 h 1452563"/>
              <a:gd name="connsiteX38" fmla="*/ 791222 w 1208088"/>
              <a:gd name="connsiteY38" fmla="*/ 11422 h 1452563"/>
              <a:gd name="connsiteX39" fmla="*/ 804546 w 1208088"/>
              <a:gd name="connsiteY39" fmla="*/ 14913 h 1452563"/>
              <a:gd name="connsiteX40" fmla="*/ 818822 w 1208088"/>
              <a:gd name="connsiteY40" fmla="*/ 18720 h 1452563"/>
              <a:gd name="connsiteX41" fmla="*/ 833416 w 1208088"/>
              <a:gd name="connsiteY41" fmla="*/ 23480 h 1452563"/>
              <a:gd name="connsiteX42" fmla="*/ 829609 w 1208088"/>
              <a:gd name="connsiteY42" fmla="*/ 36171 h 1452563"/>
              <a:gd name="connsiteX43" fmla="*/ 825802 w 1208088"/>
              <a:gd name="connsiteY43" fmla="*/ 48228 h 1452563"/>
              <a:gd name="connsiteX44" fmla="*/ 818188 w 1208088"/>
              <a:gd name="connsiteY44" fmla="*/ 70439 h 1452563"/>
              <a:gd name="connsiteX45" fmla="*/ 810256 w 1208088"/>
              <a:gd name="connsiteY45" fmla="*/ 91063 h 1452563"/>
              <a:gd name="connsiteX46" fmla="*/ 802960 w 1208088"/>
              <a:gd name="connsiteY46" fmla="*/ 108831 h 1452563"/>
              <a:gd name="connsiteX47" fmla="*/ 795663 w 1208088"/>
              <a:gd name="connsiteY47" fmla="*/ 125013 h 1452563"/>
              <a:gd name="connsiteX48" fmla="*/ 788684 w 1208088"/>
              <a:gd name="connsiteY48" fmla="*/ 138974 h 1452563"/>
              <a:gd name="connsiteX49" fmla="*/ 782021 w 1208088"/>
              <a:gd name="connsiteY49" fmla="*/ 151983 h 1452563"/>
              <a:gd name="connsiteX50" fmla="*/ 775994 w 1208088"/>
              <a:gd name="connsiteY50" fmla="*/ 163405 h 1452563"/>
              <a:gd name="connsiteX51" fmla="*/ 764572 w 1208088"/>
              <a:gd name="connsiteY51" fmla="*/ 183077 h 1452563"/>
              <a:gd name="connsiteX52" fmla="*/ 760131 w 1208088"/>
              <a:gd name="connsiteY52" fmla="*/ 191644 h 1452563"/>
              <a:gd name="connsiteX53" fmla="*/ 756007 w 1208088"/>
              <a:gd name="connsiteY53" fmla="*/ 200211 h 1452563"/>
              <a:gd name="connsiteX54" fmla="*/ 752517 w 1208088"/>
              <a:gd name="connsiteY54" fmla="*/ 207826 h 1452563"/>
              <a:gd name="connsiteX55" fmla="*/ 749662 w 1208088"/>
              <a:gd name="connsiteY55" fmla="*/ 215759 h 1452563"/>
              <a:gd name="connsiteX56" fmla="*/ 748393 w 1208088"/>
              <a:gd name="connsiteY56" fmla="*/ 219566 h 1452563"/>
              <a:gd name="connsiteX57" fmla="*/ 747441 w 1208088"/>
              <a:gd name="connsiteY57" fmla="*/ 223374 h 1452563"/>
              <a:gd name="connsiteX58" fmla="*/ 746806 w 1208088"/>
              <a:gd name="connsiteY58" fmla="*/ 227181 h 1452563"/>
              <a:gd name="connsiteX59" fmla="*/ 746489 w 1208088"/>
              <a:gd name="connsiteY59" fmla="*/ 231623 h 1452563"/>
              <a:gd name="connsiteX60" fmla="*/ 748076 w 1208088"/>
              <a:gd name="connsiteY60" fmla="*/ 231623 h 1452563"/>
              <a:gd name="connsiteX61" fmla="*/ 750931 w 1208088"/>
              <a:gd name="connsiteY61" fmla="*/ 231623 h 1452563"/>
              <a:gd name="connsiteX62" fmla="*/ 753786 w 1208088"/>
              <a:gd name="connsiteY62" fmla="*/ 231940 h 1452563"/>
              <a:gd name="connsiteX63" fmla="*/ 756324 w 1208088"/>
              <a:gd name="connsiteY63" fmla="*/ 232258 h 1452563"/>
              <a:gd name="connsiteX64" fmla="*/ 758862 w 1208088"/>
              <a:gd name="connsiteY64" fmla="*/ 233210 h 1452563"/>
              <a:gd name="connsiteX65" fmla="*/ 761400 w 1208088"/>
              <a:gd name="connsiteY65" fmla="*/ 233844 h 1452563"/>
              <a:gd name="connsiteX66" fmla="*/ 763621 w 1208088"/>
              <a:gd name="connsiteY66" fmla="*/ 234796 h 1452563"/>
              <a:gd name="connsiteX67" fmla="*/ 765842 w 1208088"/>
              <a:gd name="connsiteY67" fmla="*/ 236065 h 1452563"/>
              <a:gd name="connsiteX68" fmla="*/ 768062 w 1208088"/>
              <a:gd name="connsiteY68" fmla="*/ 237334 h 1452563"/>
              <a:gd name="connsiteX69" fmla="*/ 769966 w 1208088"/>
              <a:gd name="connsiteY69" fmla="*/ 238921 h 1452563"/>
              <a:gd name="connsiteX70" fmla="*/ 771552 w 1208088"/>
              <a:gd name="connsiteY70" fmla="*/ 240190 h 1452563"/>
              <a:gd name="connsiteX71" fmla="*/ 772821 w 1208088"/>
              <a:gd name="connsiteY71" fmla="*/ 242094 h 1452563"/>
              <a:gd name="connsiteX72" fmla="*/ 774090 w 1208088"/>
              <a:gd name="connsiteY72" fmla="*/ 243680 h 1452563"/>
              <a:gd name="connsiteX73" fmla="*/ 775042 w 1208088"/>
              <a:gd name="connsiteY73" fmla="*/ 245901 h 1452563"/>
              <a:gd name="connsiteX74" fmla="*/ 775676 w 1208088"/>
              <a:gd name="connsiteY74" fmla="*/ 247805 h 1452563"/>
              <a:gd name="connsiteX75" fmla="*/ 775994 w 1208088"/>
              <a:gd name="connsiteY75" fmla="*/ 249709 h 1452563"/>
              <a:gd name="connsiteX76" fmla="*/ 776311 w 1208088"/>
              <a:gd name="connsiteY76" fmla="*/ 251930 h 1452563"/>
              <a:gd name="connsiteX77" fmla="*/ 776311 w 1208088"/>
              <a:gd name="connsiteY77" fmla="*/ 253834 h 1452563"/>
              <a:gd name="connsiteX78" fmla="*/ 775676 w 1208088"/>
              <a:gd name="connsiteY78" fmla="*/ 255420 h 1452563"/>
              <a:gd name="connsiteX79" fmla="*/ 775359 w 1208088"/>
              <a:gd name="connsiteY79" fmla="*/ 257324 h 1452563"/>
              <a:gd name="connsiteX80" fmla="*/ 774407 w 1208088"/>
              <a:gd name="connsiteY80" fmla="*/ 258910 h 1452563"/>
              <a:gd name="connsiteX81" fmla="*/ 773456 w 1208088"/>
              <a:gd name="connsiteY81" fmla="*/ 260497 h 1452563"/>
              <a:gd name="connsiteX82" fmla="*/ 772186 w 1208088"/>
              <a:gd name="connsiteY82" fmla="*/ 262083 h 1452563"/>
              <a:gd name="connsiteX83" fmla="*/ 769331 w 1208088"/>
              <a:gd name="connsiteY83" fmla="*/ 265256 h 1452563"/>
              <a:gd name="connsiteX84" fmla="*/ 765524 w 1208088"/>
              <a:gd name="connsiteY84" fmla="*/ 267794 h 1452563"/>
              <a:gd name="connsiteX85" fmla="*/ 761717 w 1208088"/>
              <a:gd name="connsiteY85" fmla="*/ 269698 h 1452563"/>
              <a:gd name="connsiteX86" fmla="*/ 756958 w 1208088"/>
              <a:gd name="connsiteY86" fmla="*/ 270967 h 1452563"/>
              <a:gd name="connsiteX87" fmla="*/ 752200 w 1208088"/>
              <a:gd name="connsiteY87" fmla="*/ 271919 h 1452563"/>
              <a:gd name="connsiteX88" fmla="*/ 756324 w 1208088"/>
              <a:gd name="connsiteY88" fmla="*/ 284611 h 1452563"/>
              <a:gd name="connsiteX89" fmla="*/ 757910 w 1208088"/>
              <a:gd name="connsiteY89" fmla="*/ 289053 h 1452563"/>
              <a:gd name="connsiteX90" fmla="*/ 760448 w 1208088"/>
              <a:gd name="connsiteY90" fmla="*/ 293812 h 1452563"/>
              <a:gd name="connsiteX91" fmla="*/ 763621 w 1208088"/>
              <a:gd name="connsiteY91" fmla="*/ 299206 h 1452563"/>
              <a:gd name="connsiteX92" fmla="*/ 768062 w 1208088"/>
              <a:gd name="connsiteY92" fmla="*/ 304283 h 1452563"/>
              <a:gd name="connsiteX93" fmla="*/ 772504 w 1208088"/>
              <a:gd name="connsiteY93" fmla="*/ 309677 h 1452563"/>
              <a:gd name="connsiteX94" fmla="*/ 777580 w 1208088"/>
              <a:gd name="connsiteY94" fmla="*/ 315706 h 1452563"/>
              <a:gd name="connsiteX95" fmla="*/ 783608 w 1208088"/>
              <a:gd name="connsiteY95" fmla="*/ 321417 h 1452563"/>
              <a:gd name="connsiteX96" fmla="*/ 789952 w 1208088"/>
              <a:gd name="connsiteY96" fmla="*/ 327445 h 1452563"/>
              <a:gd name="connsiteX97" fmla="*/ 796615 w 1208088"/>
              <a:gd name="connsiteY97" fmla="*/ 333791 h 1452563"/>
              <a:gd name="connsiteX98" fmla="*/ 803912 w 1208088"/>
              <a:gd name="connsiteY98" fmla="*/ 339820 h 1452563"/>
              <a:gd name="connsiteX99" fmla="*/ 819774 w 1208088"/>
              <a:gd name="connsiteY99" fmla="*/ 353146 h 1452563"/>
              <a:gd name="connsiteX100" fmla="*/ 836588 w 1208088"/>
              <a:gd name="connsiteY100" fmla="*/ 366155 h 1452563"/>
              <a:gd name="connsiteX101" fmla="*/ 854672 w 1208088"/>
              <a:gd name="connsiteY101" fmla="*/ 379798 h 1452563"/>
              <a:gd name="connsiteX102" fmla="*/ 891472 w 1208088"/>
              <a:gd name="connsiteY102" fmla="*/ 407720 h 1452563"/>
              <a:gd name="connsiteX103" fmla="*/ 928274 w 1208088"/>
              <a:gd name="connsiteY103" fmla="*/ 435008 h 1452563"/>
              <a:gd name="connsiteX104" fmla="*/ 945405 w 1208088"/>
              <a:gd name="connsiteY104" fmla="*/ 448334 h 1452563"/>
              <a:gd name="connsiteX105" fmla="*/ 961902 w 1208088"/>
              <a:gd name="connsiteY105" fmla="*/ 461343 h 1452563"/>
              <a:gd name="connsiteX106" fmla="*/ 976496 w 1208088"/>
              <a:gd name="connsiteY106" fmla="*/ 474034 h 1452563"/>
              <a:gd name="connsiteX107" fmla="*/ 983158 w 1208088"/>
              <a:gd name="connsiteY107" fmla="*/ 479746 h 1452563"/>
              <a:gd name="connsiteX108" fmla="*/ 989186 w 1208088"/>
              <a:gd name="connsiteY108" fmla="*/ 485457 h 1452563"/>
              <a:gd name="connsiteX109" fmla="*/ 996482 w 1208088"/>
              <a:gd name="connsiteY109" fmla="*/ 493072 h 1452563"/>
              <a:gd name="connsiteX110" fmla="*/ 1003779 w 1208088"/>
              <a:gd name="connsiteY110" fmla="*/ 501004 h 1452563"/>
              <a:gd name="connsiteX111" fmla="*/ 1011393 w 1208088"/>
              <a:gd name="connsiteY111" fmla="*/ 510206 h 1452563"/>
              <a:gd name="connsiteX112" fmla="*/ 1019007 w 1208088"/>
              <a:gd name="connsiteY112" fmla="*/ 519725 h 1452563"/>
              <a:gd name="connsiteX113" fmla="*/ 1026938 w 1208088"/>
              <a:gd name="connsiteY113" fmla="*/ 530830 h 1452563"/>
              <a:gd name="connsiteX114" fmla="*/ 1034552 w 1208088"/>
              <a:gd name="connsiteY114" fmla="*/ 542252 h 1452563"/>
              <a:gd name="connsiteX115" fmla="*/ 1042801 w 1208088"/>
              <a:gd name="connsiteY115" fmla="*/ 554309 h 1452563"/>
              <a:gd name="connsiteX116" fmla="*/ 1050732 w 1208088"/>
              <a:gd name="connsiteY116" fmla="*/ 567318 h 1452563"/>
              <a:gd name="connsiteX117" fmla="*/ 1058663 w 1208088"/>
              <a:gd name="connsiteY117" fmla="*/ 581279 h 1452563"/>
              <a:gd name="connsiteX118" fmla="*/ 1066912 w 1208088"/>
              <a:gd name="connsiteY118" fmla="*/ 595557 h 1452563"/>
              <a:gd name="connsiteX119" fmla="*/ 1074843 w 1208088"/>
              <a:gd name="connsiteY119" fmla="*/ 610153 h 1452563"/>
              <a:gd name="connsiteX120" fmla="*/ 1083092 w 1208088"/>
              <a:gd name="connsiteY120" fmla="*/ 626017 h 1452563"/>
              <a:gd name="connsiteX121" fmla="*/ 1091023 w 1208088"/>
              <a:gd name="connsiteY121" fmla="*/ 641882 h 1452563"/>
              <a:gd name="connsiteX122" fmla="*/ 1098954 w 1208088"/>
              <a:gd name="connsiteY122" fmla="*/ 658698 h 1452563"/>
              <a:gd name="connsiteX123" fmla="*/ 1106568 w 1208088"/>
              <a:gd name="connsiteY123" fmla="*/ 675832 h 1452563"/>
              <a:gd name="connsiteX124" fmla="*/ 1114499 w 1208088"/>
              <a:gd name="connsiteY124" fmla="*/ 693283 h 1452563"/>
              <a:gd name="connsiteX125" fmla="*/ 1122113 w 1208088"/>
              <a:gd name="connsiteY125" fmla="*/ 711369 h 1452563"/>
              <a:gd name="connsiteX126" fmla="*/ 1129727 w 1208088"/>
              <a:gd name="connsiteY126" fmla="*/ 729772 h 1452563"/>
              <a:gd name="connsiteX127" fmla="*/ 1136707 w 1208088"/>
              <a:gd name="connsiteY127" fmla="*/ 748492 h 1452563"/>
              <a:gd name="connsiteX128" fmla="*/ 1143686 w 1208088"/>
              <a:gd name="connsiteY128" fmla="*/ 768164 h 1452563"/>
              <a:gd name="connsiteX129" fmla="*/ 1150348 w 1208088"/>
              <a:gd name="connsiteY129" fmla="*/ 787519 h 1452563"/>
              <a:gd name="connsiteX130" fmla="*/ 1157011 w 1208088"/>
              <a:gd name="connsiteY130" fmla="*/ 807191 h 1452563"/>
              <a:gd name="connsiteX131" fmla="*/ 1163038 w 1208088"/>
              <a:gd name="connsiteY131" fmla="*/ 826863 h 1452563"/>
              <a:gd name="connsiteX132" fmla="*/ 1169066 w 1208088"/>
              <a:gd name="connsiteY132" fmla="*/ 847170 h 1452563"/>
              <a:gd name="connsiteX133" fmla="*/ 1174460 w 1208088"/>
              <a:gd name="connsiteY133" fmla="*/ 867477 h 1452563"/>
              <a:gd name="connsiteX134" fmla="*/ 1179853 w 1208088"/>
              <a:gd name="connsiteY134" fmla="*/ 887783 h 1452563"/>
              <a:gd name="connsiteX135" fmla="*/ 1184929 w 1208088"/>
              <a:gd name="connsiteY135" fmla="*/ 908407 h 1452563"/>
              <a:gd name="connsiteX136" fmla="*/ 1189370 w 1208088"/>
              <a:gd name="connsiteY136" fmla="*/ 929031 h 1452563"/>
              <a:gd name="connsiteX137" fmla="*/ 1193177 w 1208088"/>
              <a:gd name="connsiteY137" fmla="*/ 949655 h 1452563"/>
              <a:gd name="connsiteX138" fmla="*/ 1196667 w 1208088"/>
              <a:gd name="connsiteY138" fmla="*/ 970279 h 1452563"/>
              <a:gd name="connsiteX139" fmla="*/ 1200157 w 1208088"/>
              <a:gd name="connsiteY139" fmla="*/ 990903 h 1452563"/>
              <a:gd name="connsiteX140" fmla="*/ 1202695 w 1208088"/>
              <a:gd name="connsiteY140" fmla="*/ 1011845 h 1452563"/>
              <a:gd name="connsiteX141" fmla="*/ 1204916 w 1208088"/>
              <a:gd name="connsiteY141" fmla="*/ 1032151 h 1452563"/>
              <a:gd name="connsiteX142" fmla="*/ 1206502 w 1208088"/>
              <a:gd name="connsiteY142" fmla="*/ 1052458 h 1452563"/>
              <a:gd name="connsiteX143" fmla="*/ 1207454 w 1208088"/>
              <a:gd name="connsiteY143" fmla="*/ 1072447 h 1452563"/>
              <a:gd name="connsiteX144" fmla="*/ 1208088 w 1208088"/>
              <a:gd name="connsiteY144" fmla="*/ 1092437 h 1452563"/>
              <a:gd name="connsiteX145" fmla="*/ 1207771 w 1208088"/>
              <a:gd name="connsiteY145" fmla="*/ 1112426 h 1452563"/>
              <a:gd name="connsiteX146" fmla="*/ 1207136 w 1208088"/>
              <a:gd name="connsiteY146" fmla="*/ 1131781 h 1452563"/>
              <a:gd name="connsiteX147" fmla="*/ 1205867 w 1208088"/>
              <a:gd name="connsiteY147" fmla="*/ 1151453 h 1452563"/>
              <a:gd name="connsiteX148" fmla="*/ 1203646 w 1208088"/>
              <a:gd name="connsiteY148" fmla="*/ 1170173 h 1452563"/>
              <a:gd name="connsiteX149" fmla="*/ 1201108 w 1208088"/>
              <a:gd name="connsiteY149" fmla="*/ 1188893 h 1452563"/>
              <a:gd name="connsiteX150" fmla="*/ 1199522 w 1208088"/>
              <a:gd name="connsiteY150" fmla="*/ 1197778 h 1452563"/>
              <a:gd name="connsiteX151" fmla="*/ 1197302 w 1208088"/>
              <a:gd name="connsiteY151" fmla="*/ 1206979 h 1452563"/>
              <a:gd name="connsiteX152" fmla="*/ 1195398 w 1208088"/>
              <a:gd name="connsiteY152" fmla="*/ 1215863 h 1452563"/>
              <a:gd name="connsiteX153" fmla="*/ 1193177 w 1208088"/>
              <a:gd name="connsiteY153" fmla="*/ 1224747 h 1452563"/>
              <a:gd name="connsiteX154" fmla="*/ 1190956 w 1208088"/>
              <a:gd name="connsiteY154" fmla="*/ 1233314 h 1452563"/>
              <a:gd name="connsiteX155" fmla="*/ 1188418 w 1208088"/>
              <a:gd name="connsiteY155" fmla="*/ 1242199 h 1452563"/>
              <a:gd name="connsiteX156" fmla="*/ 1185563 w 1208088"/>
              <a:gd name="connsiteY156" fmla="*/ 1250448 h 1452563"/>
              <a:gd name="connsiteX157" fmla="*/ 1182708 w 1208088"/>
              <a:gd name="connsiteY157" fmla="*/ 1259015 h 1452563"/>
              <a:gd name="connsiteX158" fmla="*/ 1179218 w 1208088"/>
              <a:gd name="connsiteY158" fmla="*/ 1266947 h 1452563"/>
              <a:gd name="connsiteX159" fmla="*/ 1175728 w 1208088"/>
              <a:gd name="connsiteY159" fmla="*/ 1275197 h 1452563"/>
              <a:gd name="connsiteX160" fmla="*/ 1172239 w 1208088"/>
              <a:gd name="connsiteY160" fmla="*/ 1283129 h 1452563"/>
              <a:gd name="connsiteX161" fmla="*/ 1168749 w 1208088"/>
              <a:gd name="connsiteY161" fmla="*/ 1291062 h 1452563"/>
              <a:gd name="connsiteX162" fmla="*/ 1164625 w 1208088"/>
              <a:gd name="connsiteY162" fmla="*/ 1298677 h 1452563"/>
              <a:gd name="connsiteX163" fmla="*/ 1160183 w 1208088"/>
              <a:gd name="connsiteY163" fmla="*/ 1305974 h 1452563"/>
              <a:gd name="connsiteX164" fmla="*/ 1155742 w 1208088"/>
              <a:gd name="connsiteY164" fmla="*/ 1313589 h 1452563"/>
              <a:gd name="connsiteX165" fmla="*/ 1151300 w 1208088"/>
              <a:gd name="connsiteY165" fmla="*/ 1320570 h 1452563"/>
              <a:gd name="connsiteX166" fmla="*/ 1146542 w 1208088"/>
              <a:gd name="connsiteY166" fmla="*/ 1327867 h 1452563"/>
              <a:gd name="connsiteX167" fmla="*/ 1141148 w 1208088"/>
              <a:gd name="connsiteY167" fmla="*/ 1334531 h 1452563"/>
              <a:gd name="connsiteX168" fmla="*/ 1135755 w 1208088"/>
              <a:gd name="connsiteY168" fmla="*/ 1341194 h 1452563"/>
              <a:gd name="connsiteX169" fmla="*/ 1130362 w 1208088"/>
              <a:gd name="connsiteY169" fmla="*/ 1347857 h 1452563"/>
              <a:gd name="connsiteX170" fmla="*/ 1124334 w 1208088"/>
              <a:gd name="connsiteY170" fmla="*/ 1354203 h 1452563"/>
              <a:gd name="connsiteX171" fmla="*/ 1118306 w 1208088"/>
              <a:gd name="connsiteY171" fmla="*/ 1360548 h 1452563"/>
              <a:gd name="connsiteX172" fmla="*/ 1112278 w 1208088"/>
              <a:gd name="connsiteY172" fmla="*/ 1366577 h 1452563"/>
              <a:gd name="connsiteX173" fmla="*/ 1105299 w 1208088"/>
              <a:gd name="connsiteY173" fmla="*/ 1372288 h 1452563"/>
              <a:gd name="connsiteX174" fmla="*/ 1098637 w 1208088"/>
              <a:gd name="connsiteY174" fmla="*/ 1378000 h 1452563"/>
              <a:gd name="connsiteX175" fmla="*/ 1091657 w 1208088"/>
              <a:gd name="connsiteY175" fmla="*/ 1383394 h 1452563"/>
              <a:gd name="connsiteX176" fmla="*/ 1084360 w 1208088"/>
              <a:gd name="connsiteY176" fmla="*/ 1388470 h 1452563"/>
              <a:gd name="connsiteX177" fmla="*/ 1076746 w 1208088"/>
              <a:gd name="connsiteY177" fmla="*/ 1393230 h 1452563"/>
              <a:gd name="connsiteX178" fmla="*/ 1068815 w 1208088"/>
              <a:gd name="connsiteY178" fmla="*/ 1398306 h 1452563"/>
              <a:gd name="connsiteX179" fmla="*/ 1061201 w 1208088"/>
              <a:gd name="connsiteY179" fmla="*/ 1402748 h 1452563"/>
              <a:gd name="connsiteX180" fmla="*/ 1052636 w 1208088"/>
              <a:gd name="connsiteY180" fmla="*/ 1407190 h 1452563"/>
              <a:gd name="connsiteX181" fmla="*/ 1044070 w 1208088"/>
              <a:gd name="connsiteY181" fmla="*/ 1411633 h 1452563"/>
              <a:gd name="connsiteX182" fmla="*/ 1035187 w 1208088"/>
              <a:gd name="connsiteY182" fmla="*/ 1415440 h 1452563"/>
              <a:gd name="connsiteX183" fmla="*/ 1025986 w 1208088"/>
              <a:gd name="connsiteY183" fmla="*/ 1418930 h 1452563"/>
              <a:gd name="connsiteX184" fmla="*/ 1016469 w 1208088"/>
              <a:gd name="connsiteY184" fmla="*/ 1422420 h 1452563"/>
              <a:gd name="connsiteX185" fmla="*/ 1006634 w 1208088"/>
              <a:gd name="connsiteY185" fmla="*/ 1425593 h 1452563"/>
              <a:gd name="connsiteX186" fmla="*/ 996800 w 1208088"/>
              <a:gd name="connsiteY186" fmla="*/ 1428766 h 1452563"/>
              <a:gd name="connsiteX187" fmla="*/ 986330 w 1208088"/>
              <a:gd name="connsiteY187" fmla="*/ 1431305 h 1452563"/>
              <a:gd name="connsiteX188" fmla="*/ 976178 w 1208088"/>
              <a:gd name="connsiteY188" fmla="*/ 1433843 h 1452563"/>
              <a:gd name="connsiteX189" fmla="*/ 965074 w 1208088"/>
              <a:gd name="connsiteY189" fmla="*/ 1436064 h 1452563"/>
              <a:gd name="connsiteX190" fmla="*/ 953971 w 1208088"/>
              <a:gd name="connsiteY190" fmla="*/ 1437968 h 1452563"/>
              <a:gd name="connsiteX191" fmla="*/ 942550 w 1208088"/>
              <a:gd name="connsiteY191" fmla="*/ 1439554 h 1452563"/>
              <a:gd name="connsiteX192" fmla="*/ 930812 w 1208088"/>
              <a:gd name="connsiteY192" fmla="*/ 1440823 h 1452563"/>
              <a:gd name="connsiteX193" fmla="*/ 918756 w 1208088"/>
              <a:gd name="connsiteY193" fmla="*/ 1442093 h 1452563"/>
              <a:gd name="connsiteX194" fmla="*/ 906383 w 1208088"/>
              <a:gd name="connsiteY194" fmla="*/ 1443044 h 1452563"/>
              <a:gd name="connsiteX195" fmla="*/ 893693 w 1208088"/>
              <a:gd name="connsiteY195" fmla="*/ 1443362 h 1452563"/>
              <a:gd name="connsiteX196" fmla="*/ 740144 w 1208088"/>
              <a:gd name="connsiteY196" fmla="*/ 1448756 h 1452563"/>
              <a:gd name="connsiteX197" fmla="*/ 652583 w 1208088"/>
              <a:gd name="connsiteY197" fmla="*/ 1451611 h 1452563"/>
              <a:gd name="connsiteX198" fmla="*/ 613244 w 1208088"/>
              <a:gd name="connsiteY198" fmla="*/ 1452563 h 1452563"/>
              <a:gd name="connsiteX199" fmla="*/ 604044 w 1208088"/>
              <a:gd name="connsiteY199" fmla="*/ 1452563 h 1452563"/>
              <a:gd name="connsiteX200" fmla="*/ 595161 w 1208088"/>
              <a:gd name="connsiteY200" fmla="*/ 1452563 h 1452563"/>
              <a:gd name="connsiteX201" fmla="*/ 555505 w 1208088"/>
              <a:gd name="connsiteY201" fmla="*/ 1451611 h 1452563"/>
              <a:gd name="connsiteX202" fmla="*/ 467944 w 1208088"/>
              <a:gd name="connsiteY202" fmla="*/ 1448756 h 1452563"/>
              <a:gd name="connsiteX203" fmla="*/ 314395 w 1208088"/>
              <a:gd name="connsiteY203" fmla="*/ 1443362 h 1452563"/>
              <a:gd name="connsiteX204" fmla="*/ 302022 w 1208088"/>
              <a:gd name="connsiteY204" fmla="*/ 1443044 h 1452563"/>
              <a:gd name="connsiteX205" fmla="*/ 289332 w 1208088"/>
              <a:gd name="connsiteY205" fmla="*/ 1442093 h 1452563"/>
              <a:gd name="connsiteX206" fmla="*/ 277276 w 1208088"/>
              <a:gd name="connsiteY206" fmla="*/ 1440823 h 1452563"/>
              <a:gd name="connsiteX207" fmla="*/ 265856 w 1208088"/>
              <a:gd name="connsiteY207" fmla="*/ 1439554 h 1452563"/>
              <a:gd name="connsiteX208" fmla="*/ 254117 w 1208088"/>
              <a:gd name="connsiteY208" fmla="*/ 1437968 h 1452563"/>
              <a:gd name="connsiteX209" fmla="*/ 243014 w 1208088"/>
              <a:gd name="connsiteY209" fmla="*/ 1436064 h 1452563"/>
              <a:gd name="connsiteX210" fmla="*/ 232227 w 1208088"/>
              <a:gd name="connsiteY210" fmla="*/ 1433843 h 1452563"/>
              <a:gd name="connsiteX211" fmla="*/ 221758 w 1208088"/>
              <a:gd name="connsiteY211" fmla="*/ 1431305 h 1452563"/>
              <a:gd name="connsiteX212" fmla="*/ 211288 w 1208088"/>
              <a:gd name="connsiteY212" fmla="*/ 1428766 h 1452563"/>
              <a:gd name="connsiteX213" fmla="*/ 201454 w 1208088"/>
              <a:gd name="connsiteY213" fmla="*/ 1425593 h 1452563"/>
              <a:gd name="connsiteX214" fmla="*/ 191619 w 1208088"/>
              <a:gd name="connsiteY214" fmla="*/ 1422420 h 1452563"/>
              <a:gd name="connsiteX215" fmla="*/ 182419 w 1208088"/>
              <a:gd name="connsiteY215" fmla="*/ 1418930 h 1452563"/>
              <a:gd name="connsiteX216" fmla="*/ 172901 w 1208088"/>
              <a:gd name="connsiteY216" fmla="*/ 1415440 h 1452563"/>
              <a:gd name="connsiteX217" fmla="*/ 164336 w 1208088"/>
              <a:gd name="connsiteY217" fmla="*/ 1411633 h 1452563"/>
              <a:gd name="connsiteX218" fmla="*/ 155452 w 1208088"/>
              <a:gd name="connsiteY218" fmla="*/ 1407190 h 1452563"/>
              <a:gd name="connsiteX219" fmla="*/ 147521 w 1208088"/>
              <a:gd name="connsiteY219" fmla="*/ 1402748 h 1452563"/>
              <a:gd name="connsiteX220" fmla="*/ 139273 w 1208088"/>
              <a:gd name="connsiteY220" fmla="*/ 1398306 h 1452563"/>
              <a:gd name="connsiteX221" fmla="*/ 131342 w 1208088"/>
              <a:gd name="connsiteY221" fmla="*/ 1393230 h 1452563"/>
              <a:gd name="connsiteX222" fmla="*/ 123728 w 1208088"/>
              <a:gd name="connsiteY222" fmla="*/ 1388470 h 1452563"/>
              <a:gd name="connsiteX223" fmla="*/ 116431 w 1208088"/>
              <a:gd name="connsiteY223" fmla="*/ 1383394 h 1452563"/>
              <a:gd name="connsiteX224" fmla="*/ 109768 w 1208088"/>
              <a:gd name="connsiteY224" fmla="*/ 1378000 h 1452563"/>
              <a:gd name="connsiteX225" fmla="*/ 102789 w 1208088"/>
              <a:gd name="connsiteY225" fmla="*/ 1372288 h 1452563"/>
              <a:gd name="connsiteX226" fmla="*/ 96127 w 1208088"/>
              <a:gd name="connsiteY226" fmla="*/ 1366577 h 1452563"/>
              <a:gd name="connsiteX227" fmla="*/ 89782 w 1208088"/>
              <a:gd name="connsiteY227" fmla="*/ 1360548 h 1452563"/>
              <a:gd name="connsiteX228" fmla="*/ 83754 w 1208088"/>
              <a:gd name="connsiteY228" fmla="*/ 1354203 h 1452563"/>
              <a:gd name="connsiteX229" fmla="*/ 78044 w 1208088"/>
              <a:gd name="connsiteY229" fmla="*/ 1347857 h 1452563"/>
              <a:gd name="connsiteX230" fmla="*/ 72333 w 1208088"/>
              <a:gd name="connsiteY230" fmla="*/ 1341194 h 1452563"/>
              <a:gd name="connsiteX231" fmla="*/ 66940 w 1208088"/>
              <a:gd name="connsiteY231" fmla="*/ 1334531 h 1452563"/>
              <a:gd name="connsiteX232" fmla="*/ 61864 w 1208088"/>
              <a:gd name="connsiteY232" fmla="*/ 1327867 h 1452563"/>
              <a:gd name="connsiteX233" fmla="*/ 56788 w 1208088"/>
              <a:gd name="connsiteY233" fmla="*/ 1320570 h 1452563"/>
              <a:gd name="connsiteX234" fmla="*/ 52346 w 1208088"/>
              <a:gd name="connsiteY234" fmla="*/ 1313589 h 1452563"/>
              <a:gd name="connsiteX235" fmla="*/ 47905 w 1208088"/>
              <a:gd name="connsiteY235" fmla="*/ 1305974 h 1452563"/>
              <a:gd name="connsiteX236" fmla="*/ 43780 w 1208088"/>
              <a:gd name="connsiteY236" fmla="*/ 1298677 h 1452563"/>
              <a:gd name="connsiteX237" fmla="*/ 39339 w 1208088"/>
              <a:gd name="connsiteY237" fmla="*/ 1291062 h 1452563"/>
              <a:gd name="connsiteX238" fmla="*/ 35849 w 1208088"/>
              <a:gd name="connsiteY238" fmla="*/ 1283129 h 1452563"/>
              <a:gd name="connsiteX239" fmla="*/ 32360 w 1208088"/>
              <a:gd name="connsiteY239" fmla="*/ 1275197 h 1452563"/>
              <a:gd name="connsiteX240" fmla="*/ 28870 w 1208088"/>
              <a:gd name="connsiteY240" fmla="*/ 1266947 h 1452563"/>
              <a:gd name="connsiteX241" fmla="*/ 25697 w 1208088"/>
              <a:gd name="connsiteY241" fmla="*/ 1259015 h 1452563"/>
              <a:gd name="connsiteX242" fmla="*/ 22525 w 1208088"/>
              <a:gd name="connsiteY242" fmla="*/ 1250448 h 1452563"/>
              <a:gd name="connsiteX243" fmla="*/ 19670 w 1208088"/>
              <a:gd name="connsiteY243" fmla="*/ 1242199 h 1452563"/>
              <a:gd name="connsiteX244" fmla="*/ 17132 w 1208088"/>
              <a:gd name="connsiteY244" fmla="*/ 1233314 h 1452563"/>
              <a:gd name="connsiteX245" fmla="*/ 14911 w 1208088"/>
              <a:gd name="connsiteY245" fmla="*/ 1224747 h 1452563"/>
              <a:gd name="connsiteX246" fmla="*/ 12690 w 1208088"/>
              <a:gd name="connsiteY246" fmla="*/ 1215863 h 1452563"/>
              <a:gd name="connsiteX247" fmla="*/ 10786 w 1208088"/>
              <a:gd name="connsiteY247" fmla="*/ 1206979 h 1452563"/>
              <a:gd name="connsiteX248" fmla="*/ 8883 w 1208088"/>
              <a:gd name="connsiteY248" fmla="*/ 1197778 h 1452563"/>
              <a:gd name="connsiteX249" fmla="*/ 7297 w 1208088"/>
              <a:gd name="connsiteY249" fmla="*/ 1188893 h 1452563"/>
              <a:gd name="connsiteX250" fmla="*/ 4442 w 1208088"/>
              <a:gd name="connsiteY250" fmla="*/ 1170173 h 1452563"/>
              <a:gd name="connsiteX251" fmla="*/ 2221 w 1208088"/>
              <a:gd name="connsiteY251" fmla="*/ 1151453 h 1452563"/>
              <a:gd name="connsiteX252" fmla="*/ 952 w 1208088"/>
              <a:gd name="connsiteY252" fmla="*/ 1131781 h 1452563"/>
              <a:gd name="connsiteX253" fmla="*/ 317 w 1208088"/>
              <a:gd name="connsiteY253" fmla="*/ 1112426 h 1452563"/>
              <a:gd name="connsiteX254" fmla="*/ 0 w 1208088"/>
              <a:gd name="connsiteY254" fmla="*/ 1092437 h 1452563"/>
              <a:gd name="connsiteX255" fmla="*/ 634 w 1208088"/>
              <a:gd name="connsiteY255" fmla="*/ 1072447 h 1452563"/>
              <a:gd name="connsiteX256" fmla="*/ 1586 w 1208088"/>
              <a:gd name="connsiteY256" fmla="*/ 1052458 h 1452563"/>
              <a:gd name="connsiteX257" fmla="*/ 3172 w 1208088"/>
              <a:gd name="connsiteY257" fmla="*/ 1032151 h 1452563"/>
              <a:gd name="connsiteX258" fmla="*/ 5393 w 1208088"/>
              <a:gd name="connsiteY258" fmla="*/ 1011845 h 1452563"/>
              <a:gd name="connsiteX259" fmla="*/ 8248 w 1208088"/>
              <a:gd name="connsiteY259" fmla="*/ 990903 h 1452563"/>
              <a:gd name="connsiteX260" fmla="*/ 11421 w 1208088"/>
              <a:gd name="connsiteY260" fmla="*/ 970279 h 1452563"/>
              <a:gd name="connsiteX261" fmla="*/ 14911 w 1208088"/>
              <a:gd name="connsiteY261" fmla="*/ 949655 h 1452563"/>
              <a:gd name="connsiteX262" fmla="*/ 19035 w 1208088"/>
              <a:gd name="connsiteY262" fmla="*/ 929031 h 1452563"/>
              <a:gd name="connsiteX263" fmla="*/ 23476 w 1208088"/>
              <a:gd name="connsiteY263" fmla="*/ 908407 h 1452563"/>
              <a:gd name="connsiteX264" fmla="*/ 28235 w 1208088"/>
              <a:gd name="connsiteY264" fmla="*/ 887783 h 1452563"/>
              <a:gd name="connsiteX265" fmla="*/ 33628 w 1208088"/>
              <a:gd name="connsiteY265" fmla="*/ 867477 h 1452563"/>
              <a:gd name="connsiteX266" fmla="*/ 39022 w 1208088"/>
              <a:gd name="connsiteY266" fmla="*/ 847170 h 1452563"/>
              <a:gd name="connsiteX267" fmla="*/ 45050 w 1208088"/>
              <a:gd name="connsiteY267" fmla="*/ 826863 h 1452563"/>
              <a:gd name="connsiteX268" fmla="*/ 51077 w 1208088"/>
              <a:gd name="connsiteY268" fmla="*/ 807191 h 1452563"/>
              <a:gd name="connsiteX269" fmla="*/ 58057 w 1208088"/>
              <a:gd name="connsiteY269" fmla="*/ 787519 h 1452563"/>
              <a:gd name="connsiteX270" fmla="*/ 64402 w 1208088"/>
              <a:gd name="connsiteY270" fmla="*/ 768164 h 1452563"/>
              <a:gd name="connsiteX271" fmla="*/ 71381 w 1208088"/>
              <a:gd name="connsiteY271" fmla="*/ 748492 h 1452563"/>
              <a:gd name="connsiteX272" fmla="*/ 78678 w 1208088"/>
              <a:gd name="connsiteY272" fmla="*/ 729772 h 1452563"/>
              <a:gd name="connsiteX273" fmla="*/ 85975 w 1208088"/>
              <a:gd name="connsiteY273" fmla="*/ 711369 h 1452563"/>
              <a:gd name="connsiteX274" fmla="*/ 93906 w 1208088"/>
              <a:gd name="connsiteY274" fmla="*/ 693283 h 1452563"/>
              <a:gd name="connsiteX275" fmla="*/ 101520 w 1208088"/>
              <a:gd name="connsiteY275" fmla="*/ 675832 h 1452563"/>
              <a:gd name="connsiteX276" fmla="*/ 109134 w 1208088"/>
              <a:gd name="connsiteY276" fmla="*/ 658698 h 1452563"/>
              <a:gd name="connsiteX277" fmla="*/ 117065 w 1208088"/>
              <a:gd name="connsiteY277" fmla="*/ 641882 h 1452563"/>
              <a:gd name="connsiteX278" fmla="*/ 124996 w 1208088"/>
              <a:gd name="connsiteY278" fmla="*/ 626017 h 1452563"/>
              <a:gd name="connsiteX279" fmla="*/ 133245 w 1208088"/>
              <a:gd name="connsiteY279" fmla="*/ 610153 h 1452563"/>
              <a:gd name="connsiteX280" fmla="*/ 141176 w 1208088"/>
              <a:gd name="connsiteY280" fmla="*/ 595557 h 1452563"/>
              <a:gd name="connsiteX281" fmla="*/ 149425 w 1208088"/>
              <a:gd name="connsiteY281" fmla="*/ 581279 h 1452563"/>
              <a:gd name="connsiteX282" fmla="*/ 157356 w 1208088"/>
              <a:gd name="connsiteY282" fmla="*/ 567318 h 1452563"/>
              <a:gd name="connsiteX283" fmla="*/ 165604 w 1208088"/>
              <a:gd name="connsiteY283" fmla="*/ 554309 h 1452563"/>
              <a:gd name="connsiteX284" fmla="*/ 173536 w 1208088"/>
              <a:gd name="connsiteY284" fmla="*/ 542252 h 1452563"/>
              <a:gd name="connsiteX285" fmla="*/ 181467 w 1208088"/>
              <a:gd name="connsiteY285" fmla="*/ 530830 h 1452563"/>
              <a:gd name="connsiteX286" fmla="*/ 189081 w 1208088"/>
              <a:gd name="connsiteY286" fmla="*/ 519725 h 1452563"/>
              <a:gd name="connsiteX287" fmla="*/ 197012 w 1208088"/>
              <a:gd name="connsiteY287" fmla="*/ 510206 h 1452563"/>
              <a:gd name="connsiteX288" fmla="*/ 204309 w 1208088"/>
              <a:gd name="connsiteY288" fmla="*/ 501004 h 1452563"/>
              <a:gd name="connsiteX289" fmla="*/ 211606 w 1208088"/>
              <a:gd name="connsiteY289" fmla="*/ 493072 h 1452563"/>
              <a:gd name="connsiteX290" fmla="*/ 218902 w 1208088"/>
              <a:gd name="connsiteY290" fmla="*/ 485457 h 1452563"/>
              <a:gd name="connsiteX291" fmla="*/ 225248 w 1208088"/>
              <a:gd name="connsiteY291" fmla="*/ 479428 h 1452563"/>
              <a:gd name="connsiteX292" fmla="*/ 232862 w 1208088"/>
              <a:gd name="connsiteY292" fmla="*/ 473083 h 1452563"/>
              <a:gd name="connsiteX293" fmla="*/ 248407 w 1208088"/>
              <a:gd name="connsiteY293" fmla="*/ 460074 h 1452563"/>
              <a:gd name="connsiteX294" fmla="*/ 265538 w 1208088"/>
              <a:gd name="connsiteY294" fmla="*/ 446430 h 1452563"/>
              <a:gd name="connsiteX295" fmla="*/ 283622 w 1208088"/>
              <a:gd name="connsiteY295" fmla="*/ 432469 h 1452563"/>
              <a:gd name="connsiteX296" fmla="*/ 322009 w 1208088"/>
              <a:gd name="connsiteY296" fmla="*/ 404548 h 1452563"/>
              <a:gd name="connsiteX297" fmla="*/ 360396 w 1208088"/>
              <a:gd name="connsiteY297" fmla="*/ 375991 h 1452563"/>
              <a:gd name="connsiteX298" fmla="*/ 379114 w 1208088"/>
              <a:gd name="connsiteY298" fmla="*/ 362030 h 1452563"/>
              <a:gd name="connsiteX299" fmla="*/ 396562 w 1208088"/>
              <a:gd name="connsiteY299" fmla="*/ 348387 h 1452563"/>
              <a:gd name="connsiteX300" fmla="*/ 412742 w 1208088"/>
              <a:gd name="connsiteY300" fmla="*/ 335060 h 1452563"/>
              <a:gd name="connsiteX301" fmla="*/ 420039 w 1208088"/>
              <a:gd name="connsiteY301" fmla="*/ 328397 h 1452563"/>
              <a:gd name="connsiteX302" fmla="*/ 427018 w 1208088"/>
              <a:gd name="connsiteY302" fmla="*/ 322369 h 1452563"/>
              <a:gd name="connsiteX303" fmla="*/ 433364 w 1208088"/>
              <a:gd name="connsiteY303" fmla="*/ 316340 h 1452563"/>
              <a:gd name="connsiteX304" fmla="*/ 439391 w 1208088"/>
              <a:gd name="connsiteY304" fmla="*/ 309994 h 1452563"/>
              <a:gd name="connsiteX305" fmla="*/ 444784 w 1208088"/>
              <a:gd name="connsiteY305" fmla="*/ 304283 h 1452563"/>
              <a:gd name="connsiteX306" fmla="*/ 449226 w 1208088"/>
              <a:gd name="connsiteY306" fmla="*/ 298572 h 1452563"/>
              <a:gd name="connsiteX307" fmla="*/ 453033 w 1208088"/>
              <a:gd name="connsiteY307" fmla="*/ 293178 h 1452563"/>
              <a:gd name="connsiteX308" fmla="*/ 456523 w 1208088"/>
              <a:gd name="connsiteY308" fmla="*/ 287784 h 1452563"/>
              <a:gd name="connsiteX309" fmla="*/ 459061 w 1208088"/>
              <a:gd name="connsiteY309" fmla="*/ 283024 h 1452563"/>
              <a:gd name="connsiteX310" fmla="*/ 460647 w 1208088"/>
              <a:gd name="connsiteY310" fmla="*/ 277948 h 1452563"/>
              <a:gd name="connsiteX311" fmla="*/ 461282 w 1208088"/>
              <a:gd name="connsiteY311" fmla="*/ 274775 h 1452563"/>
              <a:gd name="connsiteX312" fmla="*/ 461916 w 1208088"/>
              <a:gd name="connsiteY312" fmla="*/ 271919 h 1452563"/>
              <a:gd name="connsiteX313" fmla="*/ 456840 w 1208088"/>
              <a:gd name="connsiteY313" fmla="*/ 270967 h 1452563"/>
              <a:gd name="connsiteX314" fmla="*/ 452081 w 1208088"/>
              <a:gd name="connsiteY314" fmla="*/ 269698 h 1452563"/>
              <a:gd name="connsiteX315" fmla="*/ 448274 w 1208088"/>
              <a:gd name="connsiteY315" fmla="*/ 267794 h 1452563"/>
              <a:gd name="connsiteX316" fmla="*/ 444784 w 1208088"/>
              <a:gd name="connsiteY316" fmla="*/ 265256 h 1452563"/>
              <a:gd name="connsiteX317" fmla="*/ 441929 w 1208088"/>
              <a:gd name="connsiteY317" fmla="*/ 262083 h 1452563"/>
              <a:gd name="connsiteX318" fmla="*/ 440660 w 1208088"/>
              <a:gd name="connsiteY318" fmla="*/ 260497 h 1452563"/>
              <a:gd name="connsiteX319" fmla="*/ 439708 w 1208088"/>
              <a:gd name="connsiteY319" fmla="*/ 258910 h 1452563"/>
              <a:gd name="connsiteX320" fmla="*/ 438757 w 1208088"/>
              <a:gd name="connsiteY320" fmla="*/ 257324 h 1452563"/>
              <a:gd name="connsiteX321" fmla="*/ 438440 w 1208088"/>
              <a:gd name="connsiteY321" fmla="*/ 255420 h 1452563"/>
              <a:gd name="connsiteX322" fmla="*/ 438122 w 1208088"/>
              <a:gd name="connsiteY322" fmla="*/ 253834 h 1452563"/>
              <a:gd name="connsiteX323" fmla="*/ 437488 w 1208088"/>
              <a:gd name="connsiteY323" fmla="*/ 251930 h 1452563"/>
              <a:gd name="connsiteX324" fmla="*/ 438122 w 1208088"/>
              <a:gd name="connsiteY324" fmla="*/ 250026 h 1452563"/>
              <a:gd name="connsiteX325" fmla="*/ 438440 w 1208088"/>
              <a:gd name="connsiteY325" fmla="*/ 248122 h 1452563"/>
              <a:gd name="connsiteX326" fmla="*/ 438757 w 1208088"/>
              <a:gd name="connsiteY326" fmla="*/ 246536 h 1452563"/>
              <a:gd name="connsiteX327" fmla="*/ 439708 w 1208088"/>
              <a:gd name="connsiteY327" fmla="*/ 244315 h 1452563"/>
              <a:gd name="connsiteX328" fmla="*/ 440660 w 1208088"/>
              <a:gd name="connsiteY328" fmla="*/ 242728 h 1452563"/>
              <a:gd name="connsiteX329" fmla="*/ 441929 w 1208088"/>
              <a:gd name="connsiteY329" fmla="*/ 241142 h 1452563"/>
              <a:gd name="connsiteX330" fmla="*/ 444784 w 1208088"/>
              <a:gd name="connsiteY330" fmla="*/ 238286 h 1452563"/>
              <a:gd name="connsiteX331" fmla="*/ 448274 w 1208088"/>
              <a:gd name="connsiteY331" fmla="*/ 236065 h 1452563"/>
              <a:gd name="connsiteX332" fmla="*/ 452081 w 1208088"/>
              <a:gd name="connsiteY332" fmla="*/ 234161 h 1452563"/>
              <a:gd name="connsiteX333" fmla="*/ 456840 w 1208088"/>
              <a:gd name="connsiteY333" fmla="*/ 232575 h 1452563"/>
              <a:gd name="connsiteX334" fmla="*/ 461916 w 1208088"/>
              <a:gd name="connsiteY334" fmla="*/ 231940 h 1452563"/>
              <a:gd name="connsiteX335" fmla="*/ 460647 w 1208088"/>
              <a:gd name="connsiteY335" fmla="*/ 227498 h 1452563"/>
              <a:gd name="connsiteX336" fmla="*/ 459378 w 1208088"/>
              <a:gd name="connsiteY336" fmla="*/ 223374 h 1452563"/>
              <a:gd name="connsiteX337" fmla="*/ 457792 w 1208088"/>
              <a:gd name="connsiteY337" fmla="*/ 219249 h 1452563"/>
              <a:gd name="connsiteX338" fmla="*/ 456206 w 1208088"/>
              <a:gd name="connsiteY338" fmla="*/ 215124 h 1452563"/>
              <a:gd name="connsiteX339" fmla="*/ 451764 w 1208088"/>
              <a:gd name="connsiteY339" fmla="*/ 206874 h 1452563"/>
              <a:gd name="connsiteX340" fmla="*/ 447005 w 1208088"/>
              <a:gd name="connsiteY340" fmla="*/ 198307 h 1452563"/>
              <a:gd name="connsiteX341" fmla="*/ 441295 w 1208088"/>
              <a:gd name="connsiteY341" fmla="*/ 189423 h 1452563"/>
              <a:gd name="connsiteX342" fmla="*/ 434632 w 1208088"/>
              <a:gd name="connsiteY342" fmla="*/ 180222 h 1452563"/>
              <a:gd name="connsiteX343" fmla="*/ 420039 w 1208088"/>
              <a:gd name="connsiteY343" fmla="*/ 159598 h 1452563"/>
              <a:gd name="connsiteX344" fmla="*/ 412108 w 1208088"/>
              <a:gd name="connsiteY344" fmla="*/ 147541 h 1452563"/>
              <a:gd name="connsiteX345" fmla="*/ 403542 w 1208088"/>
              <a:gd name="connsiteY345" fmla="*/ 134532 h 1452563"/>
              <a:gd name="connsiteX346" fmla="*/ 394024 w 1208088"/>
              <a:gd name="connsiteY346" fmla="*/ 120254 h 1452563"/>
              <a:gd name="connsiteX347" fmla="*/ 384190 w 1208088"/>
              <a:gd name="connsiteY347" fmla="*/ 104706 h 1452563"/>
              <a:gd name="connsiteX348" fmla="*/ 374355 w 1208088"/>
              <a:gd name="connsiteY348" fmla="*/ 87573 h 1452563"/>
              <a:gd name="connsiteX349" fmla="*/ 363886 w 1208088"/>
              <a:gd name="connsiteY349" fmla="*/ 68535 h 1452563"/>
              <a:gd name="connsiteX350" fmla="*/ 353099 w 1208088"/>
              <a:gd name="connsiteY350" fmla="*/ 47911 h 1452563"/>
              <a:gd name="connsiteX351" fmla="*/ 341996 w 1208088"/>
              <a:gd name="connsiteY351" fmla="*/ 25066 h 1452563"/>
              <a:gd name="connsiteX352" fmla="*/ 352782 w 1208088"/>
              <a:gd name="connsiteY352" fmla="*/ 20307 h 1452563"/>
              <a:gd name="connsiteX353" fmla="*/ 362617 w 1208088"/>
              <a:gd name="connsiteY353" fmla="*/ 15865 h 1452563"/>
              <a:gd name="connsiteX354" fmla="*/ 372134 w 1208088"/>
              <a:gd name="connsiteY354" fmla="*/ 13009 h 1452563"/>
              <a:gd name="connsiteX355" fmla="*/ 380700 w 1208088"/>
              <a:gd name="connsiteY355" fmla="*/ 11105 h 1452563"/>
              <a:gd name="connsiteX356" fmla="*/ 388948 w 1208088"/>
              <a:gd name="connsiteY356" fmla="*/ 9836 h 1452563"/>
              <a:gd name="connsiteX357" fmla="*/ 396562 w 1208088"/>
              <a:gd name="connsiteY357" fmla="*/ 9519 h 1452563"/>
              <a:gd name="connsiteX358" fmla="*/ 403859 w 1208088"/>
              <a:gd name="connsiteY358" fmla="*/ 9519 h 1452563"/>
              <a:gd name="connsiteX359" fmla="*/ 410522 w 1208088"/>
              <a:gd name="connsiteY359" fmla="*/ 10471 h 1452563"/>
              <a:gd name="connsiteX360" fmla="*/ 416549 w 1208088"/>
              <a:gd name="connsiteY360" fmla="*/ 12057 h 1452563"/>
              <a:gd name="connsiteX361" fmla="*/ 422894 w 1208088"/>
              <a:gd name="connsiteY361" fmla="*/ 14278 h 1452563"/>
              <a:gd name="connsiteX362" fmla="*/ 428288 w 1208088"/>
              <a:gd name="connsiteY362" fmla="*/ 16816 h 1452563"/>
              <a:gd name="connsiteX363" fmla="*/ 433681 w 1208088"/>
              <a:gd name="connsiteY363" fmla="*/ 19989 h 1452563"/>
              <a:gd name="connsiteX364" fmla="*/ 439074 w 1208088"/>
              <a:gd name="connsiteY364" fmla="*/ 23162 h 1452563"/>
              <a:gd name="connsiteX365" fmla="*/ 443833 w 1208088"/>
              <a:gd name="connsiteY365" fmla="*/ 26970 h 1452563"/>
              <a:gd name="connsiteX366" fmla="*/ 448592 w 1208088"/>
              <a:gd name="connsiteY366" fmla="*/ 30777 h 1452563"/>
              <a:gd name="connsiteX367" fmla="*/ 453033 w 1208088"/>
              <a:gd name="connsiteY367" fmla="*/ 34585 h 1452563"/>
              <a:gd name="connsiteX368" fmla="*/ 462550 w 1208088"/>
              <a:gd name="connsiteY368" fmla="*/ 43152 h 1452563"/>
              <a:gd name="connsiteX369" fmla="*/ 471434 w 1208088"/>
              <a:gd name="connsiteY369" fmla="*/ 51401 h 1452563"/>
              <a:gd name="connsiteX370" fmla="*/ 476510 w 1208088"/>
              <a:gd name="connsiteY370" fmla="*/ 55843 h 1452563"/>
              <a:gd name="connsiteX371" fmla="*/ 481268 w 1208088"/>
              <a:gd name="connsiteY371" fmla="*/ 59651 h 1452563"/>
              <a:gd name="connsiteX372" fmla="*/ 486027 w 1208088"/>
              <a:gd name="connsiteY372" fmla="*/ 63141 h 1452563"/>
              <a:gd name="connsiteX373" fmla="*/ 491738 w 1208088"/>
              <a:gd name="connsiteY373" fmla="*/ 66314 h 1452563"/>
              <a:gd name="connsiteX374" fmla="*/ 497131 w 1208088"/>
              <a:gd name="connsiteY374" fmla="*/ 69170 h 1452563"/>
              <a:gd name="connsiteX375" fmla="*/ 502841 w 1208088"/>
              <a:gd name="connsiteY375" fmla="*/ 72025 h 1452563"/>
              <a:gd name="connsiteX376" fmla="*/ 509186 w 1208088"/>
              <a:gd name="connsiteY376" fmla="*/ 73929 h 1452563"/>
              <a:gd name="connsiteX377" fmla="*/ 515531 w 1208088"/>
              <a:gd name="connsiteY377" fmla="*/ 75198 h 1452563"/>
              <a:gd name="connsiteX378" fmla="*/ 522194 w 1208088"/>
              <a:gd name="connsiteY378" fmla="*/ 76150 h 1452563"/>
              <a:gd name="connsiteX379" fmla="*/ 529808 w 1208088"/>
              <a:gd name="connsiteY379" fmla="*/ 76150 h 1452563"/>
              <a:gd name="connsiteX380" fmla="*/ 537739 w 1208088"/>
              <a:gd name="connsiteY380" fmla="*/ 75515 h 1452563"/>
              <a:gd name="connsiteX381" fmla="*/ 546304 w 1208088"/>
              <a:gd name="connsiteY381" fmla="*/ 74246 h 1452563"/>
              <a:gd name="connsiteX382" fmla="*/ 557408 w 1208088"/>
              <a:gd name="connsiteY382" fmla="*/ 68218 h 1452563"/>
              <a:gd name="connsiteX383" fmla="*/ 568195 w 1208088"/>
              <a:gd name="connsiteY383" fmla="*/ 62824 h 1452563"/>
              <a:gd name="connsiteX384" fmla="*/ 587864 w 1208088"/>
              <a:gd name="connsiteY384" fmla="*/ 51719 h 1452563"/>
              <a:gd name="connsiteX385" fmla="*/ 605313 w 1208088"/>
              <a:gd name="connsiteY385" fmla="*/ 41882 h 1452563"/>
              <a:gd name="connsiteX386" fmla="*/ 620858 w 1208088"/>
              <a:gd name="connsiteY386" fmla="*/ 32681 h 1452563"/>
              <a:gd name="connsiteX387" fmla="*/ 635452 w 1208088"/>
              <a:gd name="connsiteY387" fmla="*/ 24749 h 1452563"/>
              <a:gd name="connsiteX388" fmla="*/ 648776 w 1208088"/>
              <a:gd name="connsiteY388" fmla="*/ 17134 h 1452563"/>
              <a:gd name="connsiteX389" fmla="*/ 655438 w 1208088"/>
              <a:gd name="connsiteY389" fmla="*/ 13961 h 1452563"/>
              <a:gd name="connsiteX390" fmla="*/ 661784 w 1208088"/>
              <a:gd name="connsiteY390" fmla="*/ 11422 h 1452563"/>
              <a:gd name="connsiteX391" fmla="*/ 668446 w 1208088"/>
              <a:gd name="connsiteY391" fmla="*/ 8884 h 1452563"/>
              <a:gd name="connsiteX392" fmla="*/ 675108 w 1208088"/>
              <a:gd name="connsiteY392" fmla="*/ 6663 h 1452563"/>
              <a:gd name="connsiteX393" fmla="*/ 682088 w 1208088"/>
              <a:gd name="connsiteY393" fmla="*/ 4759 h 1452563"/>
              <a:gd name="connsiteX394" fmla="*/ 688750 w 1208088"/>
              <a:gd name="connsiteY394" fmla="*/ 3173 h 1452563"/>
              <a:gd name="connsiteX395" fmla="*/ 695729 w 1208088"/>
              <a:gd name="connsiteY395" fmla="*/ 1586 h 1452563"/>
              <a:gd name="connsiteX396" fmla="*/ 703343 w 1208088"/>
              <a:gd name="connsiteY396" fmla="*/ 635 h 1452563"/>
              <a:gd name="connsiteX397" fmla="*/ 710957 w 1208088"/>
              <a:gd name="connsiteY397"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Lst>
            <a:rect l="l" t="t" r="r" b="b"/>
            <a:pathLst>
              <a:path w="1208088" h="1452563">
                <a:moveTo>
                  <a:pt x="718458" y="565149"/>
                </a:moveTo>
                <a:cubicBezTo>
                  <a:pt x="617774" y="565149"/>
                  <a:pt x="535396" y="610894"/>
                  <a:pt x="480476" y="674937"/>
                </a:cubicBezTo>
                <a:cubicBezTo>
                  <a:pt x="443864" y="711534"/>
                  <a:pt x="416405" y="757279"/>
                  <a:pt x="407251" y="812172"/>
                </a:cubicBezTo>
                <a:cubicBezTo>
                  <a:pt x="334026" y="812172"/>
                  <a:pt x="334026" y="812172"/>
                  <a:pt x="334026" y="812172"/>
                </a:cubicBezTo>
                <a:cubicBezTo>
                  <a:pt x="334026" y="885364"/>
                  <a:pt x="334026" y="885364"/>
                  <a:pt x="334026" y="885364"/>
                </a:cubicBezTo>
                <a:cubicBezTo>
                  <a:pt x="398098" y="885364"/>
                  <a:pt x="398098" y="885364"/>
                  <a:pt x="398098" y="885364"/>
                </a:cubicBezTo>
                <a:cubicBezTo>
                  <a:pt x="398098" y="903663"/>
                  <a:pt x="398098" y="912812"/>
                  <a:pt x="398098" y="921961"/>
                </a:cubicBezTo>
                <a:cubicBezTo>
                  <a:pt x="398098" y="921961"/>
                  <a:pt x="398098" y="931109"/>
                  <a:pt x="398098" y="940259"/>
                </a:cubicBezTo>
                <a:cubicBezTo>
                  <a:pt x="334026" y="940259"/>
                  <a:pt x="334026" y="940259"/>
                  <a:pt x="334026" y="940259"/>
                </a:cubicBezTo>
                <a:cubicBezTo>
                  <a:pt x="334026" y="1013451"/>
                  <a:pt x="334026" y="1013451"/>
                  <a:pt x="334026" y="1013451"/>
                </a:cubicBezTo>
                <a:cubicBezTo>
                  <a:pt x="407251" y="1013451"/>
                  <a:pt x="407251" y="1013451"/>
                  <a:pt x="407251" y="1013451"/>
                </a:cubicBezTo>
                <a:cubicBezTo>
                  <a:pt x="416405" y="1068345"/>
                  <a:pt x="434710" y="1114090"/>
                  <a:pt x="462170" y="1141537"/>
                </a:cubicBezTo>
                <a:cubicBezTo>
                  <a:pt x="517089" y="1223879"/>
                  <a:pt x="617774" y="1260474"/>
                  <a:pt x="718458" y="1260474"/>
                </a:cubicBezTo>
                <a:cubicBezTo>
                  <a:pt x="782530" y="1260474"/>
                  <a:pt x="846602" y="1242176"/>
                  <a:pt x="874062" y="1223879"/>
                </a:cubicBezTo>
                <a:cubicBezTo>
                  <a:pt x="855755" y="1104941"/>
                  <a:pt x="855755" y="1104941"/>
                  <a:pt x="855755" y="1104941"/>
                </a:cubicBezTo>
                <a:cubicBezTo>
                  <a:pt x="828296" y="1123239"/>
                  <a:pt x="782530" y="1132388"/>
                  <a:pt x="736765" y="1132388"/>
                </a:cubicBezTo>
                <a:cubicBezTo>
                  <a:pt x="681846" y="1132388"/>
                  <a:pt x="636080" y="1123239"/>
                  <a:pt x="599468" y="1086643"/>
                </a:cubicBezTo>
                <a:cubicBezTo>
                  <a:pt x="581161" y="1068345"/>
                  <a:pt x="572008" y="1040898"/>
                  <a:pt x="562855" y="1013451"/>
                </a:cubicBezTo>
                <a:cubicBezTo>
                  <a:pt x="828296" y="1013451"/>
                  <a:pt x="828296" y="1013451"/>
                  <a:pt x="828296" y="1013451"/>
                </a:cubicBezTo>
                <a:cubicBezTo>
                  <a:pt x="828296" y="940259"/>
                  <a:pt x="828296" y="940259"/>
                  <a:pt x="828296" y="940259"/>
                </a:cubicBezTo>
                <a:cubicBezTo>
                  <a:pt x="553701" y="940259"/>
                  <a:pt x="553701" y="940259"/>
                  <a:pt x="553701" y="940259"/>
                </a:cubicBezTo>
                <a:cubicBezTo>
                  <a:pt x="553701" y="931109"/>
                  <a:pt x="553701" y="931109"/>
                  <a:pt x="553701" y="921961"/>
                </a:cubicBezTo>
                <a:cubicBezTo>
                  <a:pt x="553701" y="912812"/>
                  <a:pt x="553701" y="903663"/>
                  <a:pt x="553701" y="885364"/>
                </a:cubicBezTo>
                <a:cubicBezTo>
                  <a:pt x="828296" y="885364"/>
                  <a:pt x="828296" y="885364"/>
                  <a:pt x="828296" y="885364"/>
                </a:cubicBezTo>
                <a:cubicBezTo>
                  <a:pt x="828296" y="812172"/>
                  <a:pt x="828296" y="812172"/>
                  <a:pt x="828296" y="812172"/>
                </a:cubicBezTo>
                <a:cubicBezTo>
                  <a:pt x="572008" y="812172"/>
                  <a:pt x="572008" y="812172"/>
                  <a:pt x="572008" y="812172"/>
                </a:cubicBezTo>
                <a:cubicBezTo>
                  <a:pt x="572008" y="784726"/>
                  <a:pt x="590314" y="766427"/>
                  <a:pt x="599468" y="748129"/>
                </a:cubicBezTo>
                <a:cubicBezTo>
                  <a:pt x="636080" y="711534"/>
                  <a:pt x="681846" y="693236"/>
                  <a:pt x="727612" y="693236"/>
                </a:cubicBezTo>
                <a:cubicBezTo>
                  <a:pt x="773378" y="693236"/>
                  <a:pt x="819143" y="702384"/>
                  <a:pt x="846602" y="720682"/>
                </a:cubicBezTo>
                <a:cubicBezTo>
                  <a:pt x="874062" y="601745"/>
                  <a:pt x="874062" y="601745"/>
                  <a:pt x="874062" y="601745"/>
                </a:cubicBezTo>
                <a:cubicBezTo>
                  <a:pt x="837450" y="583447"/>
                  <a:pt x="782530" y="565149"/>
                  <a:pt x="718458" y="565149"/>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KSO_Shape"/>
          <p:cNvSpPr/>
          <p:nvPr/>
        </p:nvSpPr>
        <p:spPr bwMode="auto">
          <a:xfrm>
            <a:off x="5949754" y="3999575"/>
            <a:ext cx="295230" cy="24258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6" name="KSO_Shape"/>
          <p:cNvSpPr/>
          <p:nvPr/>
        </p:nvSpPr>
        <p:spPr bwMode="auto">
          <a:xfrm>
            <a:off x="5957873" y="4403226"/>
            <a:ext cx="278992" cy="244548"/>
          </a:xfrm>
          <a:custGeom>
            <a:avLst/>
            <a:gdLst>
              <a:gd name="T0" fmla="*/ 272525 w 3323"/>
              <a:gd name="T1" fmla="*/ 106820 h 2908"/>
              <a:gd name="T2" fmla="*/ 1551711 w 3323"/>
              <a:gd name="T3" fmla="*/ 979270 h 2908"/>
              <a:gd name="T4" fmla="*/ 1658446 w 3323"/>
              <a:gd name="T5" fmla="*/ 978728 h 2908"/>
              <a:gd name="T6" fmla="*/ 1551711 w 3323"/>
              <a:gd name="T7" fmla="*/ 0 h 2908"/>
              <a:gd name="T8" fmla="*/ 165790 w 3323"/>
              <a:gd name="T9" fmla="*/ 106820 h 2908"/>
              <a:gd name="T10" fmla="*/ 249227 w 3323"/>
              <a:gd name="T11" fmla="*/ 690803 h 2908"/>
              <a:gd name="T12" fmla="*/ 1462856 w 3323"/>
              <a:gd name="T13" fmla="*/ 960292 h 2908"/>
              <a:gd name="T14" fmla="*/ 1515953 w 3323"/>
              <a:gd name="T15" fmla="*/ 142607 h 2908"/>
              <a:gd name="T16" fmla="*/ 307742 w 3323"/>
              <a:gd name="T17" fmla="*/ 666402 h 2908"/>
              <a:gd name="T18" fmla="*/ 307742 w 3323"/>
              <a:gd name="T19" fmla="*/ 1029697 h 2908"/>
              <a:gd name="T20" fmla="*/ 1232050 w 3323"/>
              <a:gd name="T21" fmla="*/ 1031324 h 2908"/>
              <a:gd name="T22" fmla="*/ 1320363 w 3323"/>
              <a:gd name="T23" fmla="*/ 676163 h 2908"/>
              <a:gd name="T24" fmla="*/ 1409760 w 3323"/>
              <a:gd name="T25" fmla="*/ 978728 h 2908"/>
              <a:gd name="T26" fmla="*/ 698920 w 3323"/>
              <a:gd name="T27" fmla="*/ 854015 h 2908"/>
              <a:gd name="T28" fmla="*/ 556427 w 3323"/>
              <a:gd name="T29" fmla="*/ 711408 h 2908"/>
              <a:gd name="T30" fmla="*/ 698920 w 3323"/>
              <a:gd name="T31" fmla="*/ 854015 h 2908"/>
              <a:gd name="T32" fmla="*/ 556427 w 3323"/>
              <a:gd name="T33" fmla="*/ 640375 h 2908"/>
              <a:gd name="T34" fmla="*/ 698920 w 3323"/>
              <a:gd name="T35" fmla="*/ 498311 h 2908"/>
              <a:gd name="T36" fmla="*/ 698920 w 3323"/>
              <a:gd name="T37" fmla="*/ 426736 h 2908"/>
              <a:gd name="T38" fmla="*/ 556427 w 3323"/>
              <a:gd name="T39" fmla="*/ 284672 h 2908"/>
              <a:gd name="T40" fmla="*/ 698920 w 3323"/>
              <a:gd name="T41" fmla="*/ 426736 h 2908"/>
              <a:gd name="T42" fmla="*/ 1232050 w 3323"/>
              <a:gd name="T43" fmla="*/ 1173931 h 2908"/>
              <a:gd name="T44" fmla="*/ 306658 w 3323"/>
              <a:gd name="T45" fmla="*/ 1067111 h 2908"/>
              <a:gd name="T46" fmla="*/ 1747301 w 3323"/>
              <a:gd name="T47" fmla="*/ 1102899 h 2908"/>
              <a:gd name="T48" fmla="*/ 1693663 w 3323"/>
              <a:gd name="T49" fmla="*/ 1209176 h 2908"/>
              <a:gd name="T50" fmla="*/ 1658446 w 3323"/>
              <a:gd name="T51" fmla="*/ 1120250 h 2908"/>
              <a:gd name="T52" fmla="*/ 1551711 w 3323"/>
              <a:gd name="T53" fmla="*/ 1120250 h 2908"/>
              <a:gd name="T54" fmla="*/ 1515953 w 3323"/>
              <a:gd name="T55" fmla="*/ 1209176 h 2908"/>
              <a:gd name="T56" fmla="*/ 1462856 w 3323"/>
              <a:gd name="T57" fmla="*/ 1031324 h 2908"/>
              <a:gd name="T58" fmla="*/ 1409760 w 3323"/>
              <a:gd name="T59" fmla="*/ 1209176 h 2908"/>
              <a:gd name="T60" fmla="*/ 1374001 w 3323"/>
              <a:gd name="T61" fmla="*/ 800334 h 2908"/>
              <a:gd name="T62" fmla="*/ 1267267 w 3323"/>
              <a:gd name="T63" fmla="*/ 800334 h 2908"/>
              <a:gd name="T64" fmla="*/ 1123149 w 3323"/>
              <a:gd name="T65" fmla="*/ 1209176 h 2908"/>
              <a:gd name="T66" fmla="*/ 1800397 w 3323"/>
              <a:gd name="T67" fmla="*/ 1529635 h 2908"/>
              <a:gd name="T68" fmla="*/ 1747301 w 3323"/>
              <a:gd name="T69" fmla="*/ 1102899 h 2908"/>
              <a:gd name="T70" fmla="*/ 352169 w 3323"/>
              <a:gd name="T71" fmla="*/ 854015 h 2908"/>
              <a:gd name="T72" fmla="*/ 59056 w 3323"/>
              <a:gd name="T73" fmla="*/ 1055182 h 2908"/>
              <a:gd name="T74" fmla="*/ 387928 w 3323"/>
              <a:gd name="T75" fmla="*/ 1526381 h 2908"/>
              <a:gd name="T76" fmla="*/ 731428 w 3323"/>
              <a:gd name="T77" fmla="*/ 1286173 h 2908"/>
              <a:gd name="T78" fmla="*/ 287695 w 3323"/>
              <a:gd name="T79" fmla="*/ 1209176 h 29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23" h="2908">
                <a:moveTo>
                  <a:pt x="503" y="1245"/>
                </a:moveTo>
                <a:cubicBezTo>
                  <a:pt x="503" y="197"/>
                  <a:pt x="503" y="197"/>
                  <a:pt x="503" y="197"/>
                </a:cubicBezTo>
                <a:cubicBezTo>
                  <a:pt x="2864" y="197"/>
                  <a:pt x="2864" y="197"/>
                  <a:pt x="2864" y="197"/>
                </a:cubicBezTo>
                <a:cubicBezTo>
                  <a:pt x="2864" y="1806"/>
                  <a:pt x="2864" y="1806"/>
                  <a:pt x="2864" y="1806"/>
                </a:cubicBezTo>
                <a:cubicBezTo>
                  <a:pt x="2891" y="1784"/>
                  <a:pt x="2925" y="1771"/>
                  <a:pt x="2962" y="1771"/>
                </a:cubicBezTo>
                <a:cubicBezTo>
                  <a:pt x="2999" y="1771"/>
                  <a:pt x="3033" y="1784"/>
                  <a:pt x="3061" y="1805"/>
                </a:cubicBezTo>
                <a:cubicBezTo>
                  <a:pt x="3061" y="197"/>
                  <a:pt x="3061" y="197"/>
                  <a:pt x="3061" y="197"/>
                </a:cubicBezTo>
                <a:cubicBezTo>
                  <a:pt x="3061" y="88"/>
                  <a:pt x="2972" y="0"/>
                  <a:pt x="2864" y="0"/>
                </a:cubicBezTo>
                <a:cubicBezTo>
                  <a:pt x="503" y="0"/>
                  <a:pt x="503" y="0"/>
                  <a:pt x="503" y="0"/>
                </a:cubicBezTo>
                <a:cubicBezTo>
                  <a:pt x="394" y="0"/>
                  <a:pt x="306" y="88"/>
                  <a:pt x="306" y="197"/>
                </a:cubicBezTo>
                <a:cubicBezTo>
                  <a:pt x="306" y="1476"/>
                  <a:pt x="306" y="1476"/>
                  <a:pt x="306" y="1476"/>
                </a:cubicBezTo>
                <a:cubicBezTo>
                  <a:pt x="374" y="1385"/>
                  <a:pt x="433" y="1308"/>
                  <a:pt x="460" y="1274"/>
                </a:cubicBezTo>
                <a:cubicBezTo>
                  <a:pt x="470" y="1261"/>
                  <a:pt x="485" y="1252"/>
                  <a:pt x="503" y="1245"/>
                </a:cubicBezTo>
                <a:close/>
                <a:moveTo>
                  <a:pt x="2700" y="1771"/>
                </a:moveTo>
                <a:cubicBezTo>
                  <a:pt x="2737" y="1771"/>
                  <a:pt x="2771" y="1784"/>
                  <a:pt x="2798" y="1806"/>
                </a:cubicBezTo>
                <a:cubicBezTo>
                  <a:pt x="2798" y="263"/>
                  <a:pt x="2798" y="263"/>
                  <a:pt x="2798" y="263"/>
                </a:cubicBezTo>
                <a:cubicBezTo>
                  <a:pt x="568" y="263"/>
                  <a:pt x="568" y="263"/>
                  <a:pt x="568" y="263"/>
                </a:cubicBezTo>
                <a:cubicBezTo>
                  <a:pt x="568" y="1229"/>
                  <a:pt x="568" y="1229"/>
                  <a:pt x="568" y="1229"/>
                </a:cubicBezTo>
                <a:cubicBezTo>
                  <a:pt x="721" y="1217"/>
                  <a:pt x="946" y="1330"/>
                  <a:pt x="804" y="1589"/>
                </a:cubicBezTo>
                <a:cubicBezTo>
                  <a:pt x="859" y="1556"/>
                  <a:pt x="717" y="1727"/>
                  <a:pt x="568" y="1899"/>
                </a:cubicBezTo>
                <a:cubicBezTo>
                  <a:pt x="568" y="1902"/>
                  <a:pt x="568" y="1902"/>
                  <a:pt x="568" y="1902"/>
                </a:cubicBezTo>
                <a:cubicBezTo>
                  <a:pt x="2274" y="1902"/>
                  <a:pt x="2274" y="1902"/>
                  <a:pt x="2274" y="1902"/>
                </a:cubicBezTo>
                <a:cubicBezTo>
                  <a:pt x="2274" y="1411"/>
                  <a:pt x="2274" y="1411"/>
                  <a:pt x="2274" y="1411"/>
                </a:cubicBezTo>
                <a:cubicBezTo>
                  <a:pt x="2274" y="1320"/>
                  <a:pt x="2347" y="1247"/>
                  <a:pt x="2437" y="1247"/>
                </a:cubicBezTo>
                <a:cubicBezTo>
                  <a:pt x="2528" y="1247"/>
                  <a:pt x="2602" y="1320"/>
                  <a:pt x="2602" y="1411"/>
                </a:cubicBezTo>
                <a:cubicBezTo>
                  <a:pt x="2602" y="1805"/>
                  <a:pt x="2602" y="1805"/>
                  <a:pt x="2602" y="1805"/>
                </a:cubicBezTo>
                <a:cubicBezTo>
                  <a:pt x="2629" y="1784"/>
                  <a:pt x="2663" y="1771"/>
                  <a:pt x="2700" y="1771"/>
                </a:cubicBezTo>
                <a:close/>
                <a:moveTo>
                  <a:pt x="1290" y="1575"/>
                </a:moveTo>
                <a:cubicBezTo>
                  <a:pt x="1027" y="1575"/>
                  <a:pt x="1027" y="1575"/>
                  <a:pt x="1027" y="1575"/>
                </a:cubicBezTo>
                <a:cubicBezTo>
                  <a:pt x="1027" y="1312"/>
                  <a:pt x="1027" y="1312"/>
                  <a:pt x="1027" y="1312"/>
                </a:cubicBezTo>
                <a:cubicBezTo>
                  <a:pt x="1290" y="1312"/>
                  <a:pt x="1290" y="1312"/>
                  <a:pt x="1290" y="1312"/>
                </a:cubicBezTo>
                <a:lnTo>
                  <a:pt x="1290" y="1575"/>
                </a:lnTo>
                <a:close/>
                <a:moveTo>
                  <a:pt x="1290" y="1181"/>
                </a:moveTo>
                <a:cubicBezTo>
                  <a:pt x="1027" y="1181"/>
                  <a:pt x="1027" y="1181"/>
                  <a:pt x="1027" y="1181"/>
                </a:cubicBezTo>
                <a:cubicBezTo>
                  <a:pt x="1027" y="919"/>
                  <a:pt x="1027" y="919"/>
                  <a:pt x="1027" y="919"/>
                </a:cubicBezTo>
                <a:cubicBezTo>
                  <a:pt x="1290" y="919"/>
                  <a:pt x="1290" y="919"/>
                  <a:pt x="1290" y="919"/>
                </a:cubicBezTo>
                <a:lnTo>
                  <a:pt x="1290" y="1181"/>
                </a:lnTo>
                <a:close/>
                <a:moveTo>
                  <a:pt x="1290" y="787"/>
                </a:moveTo>
                <a:cubicBezTo>
                  <a:pt x="1027" y="787"/>
                  <a:pt x="1027" y="787"/>
                  <a:pt x="1027" y="787"/>
                </a:cubicBezTo>
                <a:cubicBezTo>
                  <a:pt x="1027" y="525"/>
                  <a:pt x="1027" y="525"/>
                  <a:pt x="1027" y="525"/>
                </a:cubicBezTo>
                <a:cubicBezTo>
                  <a:pt x="1290" y="525"/>
                  <a:pt x="1290" y="525"/>
                  <a:pt x="1290" y="525"/>
                </a:cubicBezTo>
                <a:lnTo>
                  <a:pt x="1290" y="787"/>
                </a:lnTo>
                <a:close/>
                <a:moveTo>
                  <a:pt x="566" y="2165"/>
                </a:moveTo>
                <a:cubicBezTo>
                  <a:pt x="2274" y="2165"/>
                  <a:pt x="2274" y="2165"/>
                  <a:pt x="2274" y="2165"/>
                </a:cubicBezTo>
                <a:cubicBezTo>
                  <a:pt x="2274" y="1968"/>
                  <a:pt x="2274" y="1968"/>
                  <a:pt x="2274" y="1968"/>
                </a:cubicBezTo>
                <a:cubicBezTo>
                  <a:pt x="566" y="1968"/>
                  <a:pt x="566" y="1968"/>
                  <a:pt x="566" y="1968"/>
                </a:cubicBezTo>
                <a:cubicBezTo>
                  <a:pt x="566" y="2105"/>
                  <a:pt x="566" y="2062"/>
                  <a:pt x="566" y="2165"/>
                </a:cubicBezTo>
                <a:close/>
                <a:moveTo>
                  <a:pt x="3225" y="2034"/>
                </a:moveTo>
                <a:cubicBezTo>
                  <a:pt x="3170" y="2034"/>
                  <a:pt x="3126" y="2078"/>
                  <a:pt x="3126" y="2132"/>
                </a:cubicBezTo>
                <a:cubicBezTo>
                  <a:pt x="3126" y="2230"/>
                  <a:pt x="3126" y="2230"/>
                  <a:pt x="3126" y="2230"/>
                </a:cubicBezTo>
                <a:cubicBezTo>
                  <a:pt x="3061" y="2230"/>
                  <a:pt x="3061" y="2230"/>
                  <a:pt x="3061" y="2230"/>
                </a:cubicBezTo>
                <a:cubicBezTo>
                  <a:pt x="3061" y="2066"/>
                  <a:pt x="3061" y="2066"/>
                  <a:pt x="3061" y="2066"/>
                </a:cubicBezTo>
                <a:cubicBezTo>
                  <a:pt x="3061" y="2012"/>
                  <a:pt x="3017" y="1968"/>
                  <a:pt x="2962" y="1968"/>
                </a:cubicBezTo>
                <a:cubicBezTo>
                  <a:pt x="2908" y="1968"/>
                  <a:pt x="2864" y="2012"/>
                  <a:pt x="2864" y="2066"/>
                </a:cubicBezTo>
                <a:cubicBezTo>
                  <a:pt x="2864" y="2230"/>
                  <a:pt x="2864" y="2230"/>
                  <a:pt x="2864" y="2230"/>
                </a:cubicBezTo>
                <a:cubicBezTo>
                  <a:pt x="2798" y="2230"/>
                  <a:pt x="2798" y="2230"/>
                  <a:pt x="2798" y="2230"/>
                </a:cubicBezTo>
                <a:cubicBezTo>
                  <a:pt x="2798" y="2001"/>
                  <a:pt x="2798" y="2001"/>
                  <a:pt x="2798" y="2001"/>
                </a:cubicBezTo>
                <a:cubicBezTo>
                  <a:pt x="2798" y="1947"/>
                  <a:pt x="2754" y="1902"/>
                  <a:pt x="2700" y="1902"/>
                </a:cubicBezTo>
                <a:cubicBezTo>
                  <a:pt x="2646" y="1902"/>
                  <a:pt x="2602" y="1947"/>
                  <a:pt x="2602" y="2001"/>
                </a:cubicBezTo>
                <a:cubicBezTo>
                  <a:pt x="2602" y="2230"/>
                  <a:pt x="2602" y="2230"/>
                  <a:pt x="2602" y="2230"/>
                </a:cubicBezTo>
                <a:cubicBezTo>
                  <a:pt x="2536" y="2230"/>
                  <a:pt x="2536" y="2230"/>
                  <a:pt x="2536" y="2230"/>
                </a:cubicBezTo>
                <a:cubicBezTo>
                  <a:pt x="2536" y="1476"/>
                  <a:pt x="2536" y="1476"/>
                  <a:pt x="2536" y="1476"/>
                </a:cubicBezTo>
                <a:cubicBezTo>
                  <a:pt x="2536" y="1422"/>
                  <a:pt x="2492" y="1378"/>
                  <a:pt x="2437" y="1378"/>
                </a:cubicBezTo>
                <a:cubicBezTo>
                  <a:pt x="2383" y="1378"/>
                  <a:pt x="2339" y="1422"/>
                  <a:pt x="2339" y="1476"/>
                </a:cubicBezTo>
                <a:cubicBezTo>
                  <a:pt x="2339" y="2230"/>
                  <a:pt x="2339" y="2230"/>
                  <a:pt x="2339" y="2230"/>
                </a:cubicBezTo>
                <a:cubicBezTo>
                  <a:pt x="2073" y="2230"/>
                  <a:pt x="2073" y="2230"/>
                  <a:pt x="2073" y="2230"/>
                </a:cubicBezTo>
                <a:cubicBezTo>
                  <a:pt x="2208" y="2821"/>
                  <a:pt x="2208" y="2821"/>
                  <a:pt x="2208" y="2821"/>
                </a:cubicBezTo>
                <a:cubicBezTo>
                  <a:pt x="3323" y="2821"/>
                  <a:pt x="3323" y="2821"/>
                  <a:pt x="3323" y="2821"/>
                </a:cubicBezTo>
                <a:cubicBezTo>
                  <a:pt x="3323" y="2132"/>
                  <a:pt x="3323" y="2132"/>
                  <a:pt x="3323" y="2132"/>
                </a:cubicBezTo>
                <a:cubicBezTo>
                  <a:pt x="3323" y="2078"/>
                  <a:pt x="3279" y="2034"/>
                  <a:pt x="3225" y="2034"/>
                </a:cubicBezTo>
                <a:close/>
                <a:moveTo>
                  <a:pt x="356" y="1963"/>
                </a:moveTo>
                <a:cubicBezTo>
                  <a:pt x="356" y="1963"/>
                  <a:pt x="732" y="1525"/>
                  <a:pt x="650" y="1575"/>
                </a:cubicBezTo>
                <a:cubicBezTo>
                  <a:pt x="765" y="1421"/>
                  <a:pt x="585" y="1318"/>
                  <a:pt x="513" y="1405"/>
                </a:cubicBezTo>
                <a:cubicBezTo>
                  <a:pt x="442" y="1492"/>
                  <a:pt x="109" y="1946"/>
                  <a:pt x="109" y="1946"/>
                </a:cubicBezTo>
                <a:cubicBezTo>
                  <a:pt x="109" y="1946"/>
                  <a:pt x="0" y="2094"/>
                  <a:pt x="109" y="2225"/>
                </a:cubicBezTo>
                <a:cubicBezTo>
                  <a:pt x="131" y="2247"/>
                  <a:pt x="716" y="2815"/>
                  <a:pt x="716" y="2815"/>
                </a:cubicBezTo>
                <a:cubicBezTo>
                  <a:pt x="716" y="2815"/>
                  <a:pt x="781" y="2908"/>
                  <a:pt x="880" y="2821"/>
                </a:cubicBezTo>
                <a:cubicBezTo>
                  <a:pt x="978" y="2733"/>
                  <a:pt x="1350" y="2372"/>
                  <a:pt x="1350" y="2372"/>
                </a:cubicBezTo>
                <a:cubicBezTo>
                  <a:pt x="1350" y="2230"/>
                  <a:pt x="1350" y="2230"/>
                  <a:pt x="1350" y="2230"/>
                </a:cubicBezTo>
                <a:cubicBezTo>
                  <a:pt x="1350" y="2230"/>
                  <a:pt x="761" y="2230"/>
                  <a:pt x="531" y="2230"/>
                </a:cubicBezTo>
                <a:cubicBezTo>
                  <a:pt x="236" y="2230"/>
                  <a:pt x="356" y="1963"/>
                  <a:pt x="356" y="1963"/>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7" name="文本框 16"/>
          <p:cNvSpPr txBox="1"/>
          <p:nvPr/>
        </p:nvSpPr>
        <p:spPr>
          <a:xfrm>
            <a:off x="762000" y="3505464"/>
            <a:ext cx="519694" cy="369332"/>
          </a:xfrm>
          <a:prstGeom prst="rect">
            <a:avLst/>
          </a:prstGeom>
          <a:noFill/>
        </p:spPr>
        <p:txBody>
          <a:bodyPr wrap="none" rtlCol="0">
            <a:spAutoFit/>
          </a:bodyPr>
          <a:lstStyle/>
          <a:p>
            <a:r>
              <a:rPr lang="en-US" altLang="zh-CN" dirty="0">
                <a:solidFill>
                  <a:schemeClr val="bg1"/>
                </a:solidFill>
              </a:rPr>
              <a:t>85</a:t>
            </a:r>
            <a:r>
              <a:rPr lang="en-US" altLang="zh-CN" sz="1050" dirty="0">
                <a:solidFill>
                  <a:schemeClr val="bg1"/>
                </a:solidFill>
              </a:rPr>
              <a:t>%</a:t>
            </a:r>
            <a:endParaRPr lang="zh-CN" altLang="en-US" sz="1050" dirty="0">
              <a:solidFill>
                <a:schemeClr val="bg1"/>
              </a:solidFill>
            </a:endParaRPr>
          </a:p>
        </p:txBody>
      </p:sp>
      <p:sp>
        <p:nvSpPr>
          <p:cNvPr id="18" name="文本框 17"/>
          <p:cNvSpPr txBox="1"/>
          <p:nvPr/>
        </p:nvSpPr>
        <p:spPr>
          <a:xfrm>
            <a:off x="1859280" y="3936199"/>
            <a:ext cx="514885" cy="369332"/>
          </a:xfrm>
          <a:prstGeom prst="rect">
            <a:avLst/>
          </a:prstGeom>
          <a:noFill/>
        </p:spPr>
        <p:txBody>
          <a:bodyPr wrap="none" rtlCol="0">
            <a:spAutoFit/>
          </a:bodyPr>
          <a:lstStyle/>
          <a:p>
            <a:r>
              <a:rPr lang="en-US" altLang="zh-CN" dirty="0">
                <a:solidFill>
                  <a:schemeClr val="bg1"/>
                </a:solidFill>
              </a:rPr>
              <a:t>70</a:t>
            </a:r>
            <a:r>
              <a:rPr lang="en-US" altLang="zh-CN" sz="1050" dirty="0">
                <a:solidFill>
                  <a:schemeClr val="bg1"/>
                </a:solidFill>
              </a:rPr>
              <a:t>%</a:t>
            </a:r>
            <a:endParaRPr lang="zh-CN" altLang="en-US" sz="1050" dirty="0">
              <a:solidFill>
                <a:schemeClr val="bg1"/>
              </a:solidFill>
            </a:endParaRPr>
          </a:p>
        </p:txBody>
      </p:sp>
      <p:sp>
        <p:nvSpPr>
          <p:cNvPr id="19" name="文本框 18"/>
          <p:cNvSpPr txBox="1"/>
          <p:nvPr/>
        </p:nvSpPr>
        <p:spPr>
          <a:xfrm>
            <a:off x="1181100" y="4348454"/>
            <a:ext cx="514885" cy="369332"/>
          </a:xfrm>
          <a:prstGeom prst="rect">
            <a:avLst/>
          </a:prstGeom>
          <a:noFill/>
        </p:spPr>
        <p:txBody>
          <a:bodyPr wrap="none" rtlCol="0">
            <a:spAutoFit/>
          </a:bodyPr>
          <a:lstStyle/>
          <a:p>
            <a:r>
              <a:rPr lang="en-US" altLang="zh-CN" dirty="0">
                <a:solidFill>
                  <a:schemeClr val="bg1"/>
                </a:solidFill>
              </a:rPr>
              <a:t>76</a:t>
            </a:r>
            <a:r>
              <a:rPr lang="en-US" altLang="zh-CN" sz="1050" dirty="0">
                <a:solidFill>
                  <a:schemeClr val="bg1"/>
                </a:solidFill>
              </a:rPr>
              <a:t>%</a:t>
            </a:r>
            <a:endParaRPr lang="zh-CN" altLang="en-US" sz="1050" dirty="0">
              <a:solidFill>
                <a:schemeClr val="bg1"/>
              </a:solidFill>
            </a:endParaRPr>
          </a:p>
        </p:txBody>
      </p:sp>
      <p:sp>
        <p:nvSpPr>
          <p:cNvPr id="20" name="文本框 19"/>
          <p:cNvSpPr txBox="1"/>
          <p:nvPr/>
        </p:nvSpPr>
        <p:spPr>
          <a:xfrm>
            <a:off x="2476499" y="4754709"/>
            <a:ext cx="514885" cy="369332"/>
          </a:xfrm>
          <a:prstGeom prst="rect">
            <a:avLst/>
          </a:prstGeom>
          <a:noFill/>
        </p:spPr>
        <p:txBody>
          <a:bodyPr wrap="none" rtlCol="0">
            <a:spAutoFit/>
          </a:bodyPr>
          <a:lstStyle/>
          <a:p>
            <a:r>
              <a:rPr lang="en-US" altLang="zh-CN" dirty="0">
                <a:solidFill>
                  <a:schemeClr val="bg1"/>
                </a:solidFill>
              </a:rPr>
              <a:t>55</a:t>
            </a:r>
            <a:r>
              <a:rPr lang="en-US" altLang="zh-CN" sz="1050" dirty="0">
                <a:solidFill>
                  <a:schemeClr val="bg1"/>
                </a:solidFill>
              </a:rPr>
              <a:t>%</a:t>
            </a:r>
            <a:endParaRPr lang="zh-CN" altLang="en-US" sz="1050" dirty="0">
              <a:solidFill>
                <a:schemeClr val="bg1"/>
              </a:solidFill>
            </a:endParaRPr>
          </a:p>
        </p:txBody>
      </p:sp>
      <p:sp>
        <p:nvSpPr>
          <p:cNvPr id="21" name="文本框 20"/>
          <p:cNvSpPr txBox="1"/>
          <p:nvPr/>
        </p:nvSpPr>
        <p:spPr>
          <a:xfrm>
            <a:off x="8572499" y="3513084"/>
            <a:ext cx="514885" cy="369332"/>
          </a:xfrm>
          <a:prstGeom prst="rect">
            <a:avLst/>
          </a:prstGeom>
          <a:noFill/>
        </p:spPr>
        <p:txBody>
          <a:bodyPr wrap="none" rtlCol="0">
            <a:spAutoFit/>
          </a:bodyPr>
          <a:lstStyle/>
          <a:p>
            <a:r>
              <a:rPr lang="en-US" altLang="zh-CN" dirty="0">
                <a:solidFill>
                  <a:schemeClr val="bg1"/>
                </a:solidFill>
              </a:rPr>
              <a:t>50</a:t>
            </a:r>
            <a:r>
              <a:rPr lang="en-US" altLang="zh-CN" sz="1050" dirty="0">
                <a:solidFill>
                  <a:schemeClr val="bg1"/>
                </a:solidFill>
              </a:rPr>
              <a:t>%</a:t>
            </a:r>
            <a:endParaRPr lang="zh-CN" altLang="en-US" sz="1050" dirty="0">
              <a:solidFill>
                <a:schemeClr val="bg1"/>
              </a:solidFill>
            </a:endParaRPr>
          </a:p>
        </p:txBody>
      </p:sp>
      <p:sp>
        <p:nvSpPr>
          <p:cNvPr id="22" name="文本框 21"/>
          <p:cNvSpPr txBox="1"/>
          <p:nvPr/>
        </p:nvSpPr>
        <p:spPr>
          <a:xfrm>
            <a:off x="10500359" y="3926959"/>
            <a:ext cx="519694" cy="369332"/>
          </a:xfrm>
          <a:prstGeom prst="rect">
            <a:avLst/>
          </a:prstGeom>
          <a:noFill/>
        </p:spPr>
        <p:txBody>
          <a:bodyPr wrap="none" rtlCol="0">
            <a:spAutoFit/>
          </a:bodyPr>
          <a:lstStyle/>
          <a:p>
            <a:r>
              <a:rPr lang="en-US" altLang="zh-CN" dirty="0">
                <a:solidFill>
                  <a:schemeClr val="bg1"/>
                </a:solidFill>
              </a:rPr>
              <a:t>80</a:t>
            </a:r>
            <a:r>
              <a:rPr lang="en-US" altLang="zh-CN" sz="1050" dirty="0">
                <a:solidFill>
                  <a:schemeClr val="bg1"/>
                </a:solidFill>
              </a:rPr>
              <a:t>%</a:t>
            </a:r>
            <a:endParaRPr lang="zh-CN" altLang="en-US" sz="1050" dirty="0">
              <a:solidFill>
                <a:schemeClr val="bg1"/>
              </a:solidFill>
            </a:endParaRPr>
          </a:p>
        </p:txBody>
      </p:sp>
      <p:sp>
        <p:nvSpPr>
          <p:cNvPr id="23" name="文本框 22"/>
          <p:cNvSpPr txBox="1"/>
          <p:nvPr/>
        </p:nvSpPr>
        <p:spPr>
          <a:xfrm>
            <a:off x="9585193" y="4340834"/>
            <a:ext cx="514885" cy="369332"/>
          </a:xfrm>
          <a:prstGeom prst="rect">
            <a:avLst/>
          </a:prstGeom>
          <a:noFill/>
        </p:spPr>
        <p:txBody>
          <a:bodyPr wrap="none" rtlCol="0">
            <a:spAutoFit/>
          </a:bodyPr>
          <a:lstStyle/>
          <a:p>
            <a:r>
              <a:rPr lang="en-US" altLang="zh-CN" dirty="0">
                <a:solidFill>
                  <a:schemeClr val="bg1"/>
                </a:solidFill>
              </a:rPr>
              <a:t>70</a:t>
            </a:r>
            <a:r>
              <a:rPr lang="en-US" altLang="zh-CN" sz="1050" dirty="0">
                <a:solidFill>
                  <a:schemeClr val="bg1"/>
                </a:solidFill>
              </a:rPr>
              <a:t>%</a:t>
            </a:r>
            <a:endParaRPr lang="zh-CN" altLang="en-US" sz="1050" dirty="0">
              <a:solidFill>
                <a:schemeClr val="bg1"/>
              </a:solidFill>
            </a:endParaRPr>
          </a:p>
        </p:txBody>
      </p:sp>
      <p:sp>
        <p:nvSpPr>
          <p:cNvPr id="24" name="文本框 23"/>
          <p:cNvSpPr txBox="1"/>
          <p:nvPr/>
        </p:nvSpPr>
        <p:spPr>
          <a:xfrm>
            <a:off x="10171933" y="4754709"/>
            <a:ext cx="514885" cy="369332"/>
          </a:xfrm>
          <a:prstGeom prst="rect">
            <a:avLst/>
          </a:prstGeom>
          <a:noFill/>
        </p:spPr>
        <p:txBody>
          <a:bodyPr wrap="none" rtlCol="0">
            <a:spAutoFit/>
          </a:bodyPr>
          <a:lstStyle/>
          <a:p>
            <a:r>
              <a:rPr lang="en-US" altLang="zh-CN" dirty="0">
                <a:solidFill>
                  <a:schemeClr val="bg1"/>
                </a:solidFill>
              </a:rPr>
              <a:t>75</a:t>
            </a:r>
            <a:r>
              <a:rPr lang="en-US" altLang="zh-CN" sz="1050" dirty="0">
                <a:solidFill>
                  <a:schemeClr val="bg1"/>
                </a:solidFill>
              </a:rPr>
              <a:t>%</a:t>
            </a:r>
            <a:endParaRPr lang="zh-CN" altLang="en-US" sz="1050" dirty="0">
              <a:solidFill>
                <a:schemeClr val="bg1"/>
              </a:solidFill>
            </a:endParaRPr>
          </a:p>
        </p:txBody>
      </p:sp>
      <p:sp>
        <p:nvSpPr>
          <p:cNvPr id="25" name="文本框 24"/>
          <p:cNvSpPr txBox="1"/>
          <p:nvPr/>
        </p:nvSpPr>
        <p:spPr>
          <a:xfrm>
            <a:off x="6590348" y="5128076"/>
            <a:ext cx="4176712" cy="313932"/>
          </a:xfrm>
          <a:prstGeom prst="rect">
            <a:avLst/>
          </a:prstGeom>
          <a:noFill/>
        </p:spPr>
        <p:txBody>
          <a:bodyPr wrap="square" rtlCol="0">
            <a:spAutoFit/>
          </a:bodyPr>
          <a:lstStyle/>
          <a:p>
            <a:pPr algn="just">
              <a:lnSpc>
                <a:spcPct val="120000"/>
              </a:lnSpc>
            </a:pPr>
            <a:r>
              <a:rPr lang="zh-CN" altLang="en-US" sz="1200"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a:t>
            </a:r>
            <a:endParaRPr lang="zh-CN" altLang="en-US" sz="1200"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sp>
        <p:nvSpPr>
          <p:cNvPr id="26" name="文本框 25"/>
          <p:cNvSpPr txBox="1"/>
          <p:nvPr/>
        </p:nvSpPr>
        <p:spPr>
          <a:xfrm>
            <a:off x="897256" y="5128076"/>
            <a:ext cx="4712022" cy="313932"/>
          </a:xfrm>
          <a:prstGeom prst="rect">
            <a:avLst/>
          </a:prstGeom>
          <a:noFill/>
        </p:spPr>
        <p:txBody>
          <a:bodyPr wrap="square" rtlCol="0">
            <a:spAutoFit/>
          </a:bodyPr>
          <a:lstStyle/>
          <a:p>
            <a:pPr algn="r">
              <a:lnSpc>
                <a:spcPct val="120000"/>
              </a:lnSpc>
            </a:pPr>
            <a:r>
              <a:rPr lang="zh-CN" altLang="en-US" sz="1200"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此处更改文字内容，排版布局根据自己的内容进行修改</a:t>
            </a:r>
            <a:endParaRPr lang="zh-CN" altLang="en-US" sz="1200"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nvGrpSpPr>
          <p:cNvPr id="27" name="组合 26"/>
          <p:cNvGrpSpPr/>
          <p:nvPr/>
        </p:nvGrpSpPr>
        <p:grpSpPr>
          <a:xfrm>
            <a:off x="2952749" y="1710392"/>
            <a:ext cx="1495426" cy="1081052"/>
            <a:chOff x="2952749" y="1583392"/>
            <a:chExt cx="1495426" cy="1081052"/>
          </a:xfrm>
        </p:grpSpPr>
        <p:sp>
          <p:nvSpPr>
            <p:cNvPr id="28" name="六边形 27"/>
            <p:cNvSpPr/>
            <p:nvPr/>
          </p:nvSpPr>
          <p:spPr>
            <a:xfrm>
              <a:off x="2952749" y="1583392"/>
              <a:ext cx="1495426" cy="1081052"/>
            </a:xfrm>
            <a:prstGeom prst="hexagon">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300351" y="1954641"/>
              <a:ext cx="800219" cy="338554"/>
            </a:xfrm>
            <a:prstGeom prst="rect">
              <a:avLst/>
            </a:prstGeom>
            <a:noFill/>
          </p:spPr>
          <p:txBody>
            <a:bodyPr wrap="none" rtlCol="0">
              <a:spAutoFit/>
            </a:bodyPr>
            <a:lstStyle/>
            <a:p>
              <a:pPr algn="ctr"/>
              <a:r>
                <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对比一</a:t>
              </a:r>
              <a:endPar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30" name="组合 29"/>
          <p:cNvGrpSpPr/>
          <p:nvPr/>
        </p:nvGrpSpPr>
        <p:grpSpPr>
          <a:xfrm>
            <a:off x="7743824" y="1710392"/>
            <a:ext cx="1495426" cy="1081052"/>
            <a:chOff x="7743824" y="1583392"/>
            <a:chExt cx="1495426" cy="1081052"/>
          </a:xfrm>
        </p:grpSpPr>
        <p:sp>
          <p:nvSpPr>
            <p:cNvPr id="31" name="六边形 30"/>
            <p:cNvSpPr/>
            <p:nvPr/>
          </p:nvSpPr>
          <p:spPr>
            <a:xfrm>
              <a:off x="7743824" y="1583392"/>
              <a:ext cx="1495426" cy="1081052"/>
            </a:xfrm>
            <a:prstGeom prst="hexagon">
              <a:avLst/>
            </a:prstGeom>
            <a:gradFill flip="none" rotWithShape="1">
              <a:gsLst>
                <a:gs pos="55000">
                  <a:schemeClr val="bg1">
                    <a:alpha val="5000"/>
                  </a:schemeClr>
                </a:gs>
                <a:gs pos="0">
                  <a:schemeClr val="bg1">
                    <a:alpha val="18000"/>
                  </a:schemeClr>
                </a:gs>
                <a:gs pos="31000">
                  <a:schemeClr val="bg1">
                    <a:alpha val="7000"/>
                  </a:schemeClr>
                </a:gs>
                <a:gs pos="100000">
                  <a:schemeClr val="tx1">
                    <a:alpha val="11000"/>
                  </a:schemeClr>
                </a:gs>
                <a:gs pos="100000">
                  <a:schemeClr val="bg1">
                    <a:alpha val="17000"/>
                  </a:schemeClr>
                </a:gs>
              </a:gsLst>
              <a:lin ang="2700000" scaled="1"/>
              <a:tileRect/>
            </a:gradFill>
            <a:ln w="25400">
              <a:gradFill flip="none" rotWithShape="1">
                <a:gsLst>
                  <a:gs pos="69807">
                    <a:schemeClr val="bg1">
                      <a:alpha val="21000"/>
                    </a:schemeClr>
                  </a:gs>
                  <a:gs pos="0">
                    <a:schemeClr val="bg1">
                      <a:alpha val="30000"/>
                    </a:schemeClr>
                  </a:gs>
                  <a:gs pos="26000">
                    <a:schemeClr val="bg1">
                      <a:alpha val="78000"/>
                    </a:schemeClr>
                  </a:gs>
                  <a:gs pos="87000">
                    <a:schemeClr val="tx1">
                      <a:lumMod val="75000"/>
                      <a:lumOff val="25000"/>
                    </a:schemeClr>
                  </a:gs>
                  <a:gs pos="54000">
                    <a:schemeClr val="bg1">
                      <a:alpha val="22000"/>
                    </a:schemeClr>
                  </a:gs>
                  <a:gs pos="100000">
                    <a:schemeClr val="bg1">
                      <a:alpha val="36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091426" y="1954641"/>
              <a:ext cx="800219" cy="338554"/>
            </a:xfrm>
            <a:prstGeom prst="rect">
              <a:avLst/>
            </a:prstGeom>
            <a:noFill/>
          </p:spPr>
          <p:txBody>
            <a:bodyPr wrap="none" rtlCol="0">
              <a:spAutoFit/>
            </a:bodyPr>
            <a:lstStyle/>
            <a:p>
              <a:pPr algn="ctr"/>
              <a:r>
                <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rPr>
                <a:t>对比二</a:t>
              </a:r>
              <a:endParaRPr lang="zh-CN" altLang="en-US" sz="1600" b="1" dirty="0">
                <a:gradFill>
                  <a:gsLst>
                    <a:gs pos="0">
                      <a:schemeClr val="bg1"/>
                    </a:gs>
                    <a:gs pos="100000">
                      <a:schemeClr val="bg1">
                        <a:alpha val="74000"/>
                      </a:schemeClr>
                    </a:gs>
                  </a:gsLst>
                  <a:lin ang="2700000" scaled="1"/>
                </a:gradFill>
                <a:latin typeface="微软雅黑" panose="020B0503020204020204" charset="-122"/>
                <a:ea typeface="微软雅黑" panose="020B0503020204020204" charset="-122"/>
              </a:endParaRPr>
            </a:p>
          </p:txBody>
        </p:sp>
      </p:grpSp>
      <p:grpSp>
        <p:nvGrpSpPr>
          <p:cNvPr id="33" name="组合 32"/>
          <p:cNvGrpSpPr/>
          <p:nvPr/>
        </p:nvGrpSpPr>
        <p:grpSpPr>
          <a:xfrm>
            <a:off x="3613355" y="353202"/>
            <a:ext cx="4965290" cy="783163"/>
            <a:chOff x="3613355" y="353202"/>
            <a:chExt cx="4965290" cy="783163"/>
          </a:xfrm>
        </p:grpSpPr>
        <p:sp>
          <p:nvSpPr>
            <p:cNvPr id="34" name="文本框 33"/>
            <p:cNvSpPr txBox="1"/>
            <p:nvPr/>
          </p:nvSpPr>
          <p:spPr>
            <a:xfrm>
              <a:off x="4926449" y="353202"/>
              <a:ext cx="2339102" cy="523220"/>
            </a:xfrm>
            <a:prstGeom prst="rect">
              <a:avLst/>
            </a:prstGeom>
            <a:noFill/>
          </p:spPr>
          <p:txBody>
            <a:bodyPr wrap="none" rtlCol="0">
              <a:spAutoFit/>
            </a:bodyPr>
            <a:lstStyle/>
            <a:p>
              <a:pPr algn="ctr"/>
              <a:r>
                <a:rPr lang="zh-CN" altLang="en-US" sz="2800" dirty="0">
                  <a:solidFill>
                    <a:prstClr val="white"/>
                  </a:solidFill>
                  <a:latin typeface="+mj-ea"/>
                  <a:ea typeface="+mj-ea"/>
                </a:rPr>
                <a:t>年度工作概述</a:t>
              </a:r>
              <a:endParaRPr lang="zh-CN" altLang="en-US" sz="2800" dirty="0">
                <a:solidFill>
                  <a:prstClr val="white"/>
                </a:solidFill>
                <a:latin typeface="+mj-ea"/>
                <a:ea typeface="+mj-ea"/>
              </a:endParaRPr>
            </a:p>
          </p:txBody>
        </p:sp>
        <p:cxnSp>
          <p:nvCxnSpPr>
            <p:cNvPr id="35" name="直接连接符 34"/>
            <p:cNvCxnSpPr/>
            <p:nvPr/>
          </p:nvCxnSpPr>
          <p:spPr>
            <a:xfrm>
              <a:off x="3613355" y="866332"/>
              <a:ext cx="4965290" cy="0"/>
            </a:xfrm>
            <a:prstGeom prst="line">
              <a:avLst/>
            </a:prstGeom>
            <a:ln>
              <a:gradFill flip="none" rotWithShape="1">
                <a:gsLst>
                  <a:gs pos="0">
                    <a:srgbClr val="19181E">
                      <a:alpha val="0"/>
                    </a:srgbClr>
                  </a:gs>
                  <a:gs pos="50000">
                    <a:schemeClr val="bg1">
                      <a:lumMod val="95000"/>
                    </a:schemeClr>
                  </a:gs>
                  <a:gs pos="100000">
                    <a:srgbClr val="19181E">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244645" y="859366"/>
              <a:ext cx="1702710" cy="276999"/>
            </a:xfrm>
            <a:prstGeom prst="rect">
              <a:avLst/>
            </a:prstGeom>
            <a:noFill/>
          </p:spPr>
          <p:txBody>
            <a:bodyPr wrap="none" rtlCol="0">
              <a:spAutoFit/>
            </a:bodyPr>
            <a:lstStyle/>
            <a:p>
              <a:pPr algn="ctr"/>
              <a:r>
                <a:rPr lang="en-US" altLang="zh-CN" sz="1200" dirty="0">
                  <a:solidFill>
                    <a:prstClr val="white"/>
                  </a:solidFill>
                  <a:latin typeface="Arial" panose="020B0604020202020204" pitchFamily="34" charset="0"/>
                  <a:ea typeface="迷你简准圆" panose="03000509000000000000" pitchFamily="65" charset="-122"/>
                  <a:cs typeface="Arial" panose="020B0604020202020204" pitchFamily="34" charset="0"/>
                </a:rPr>
                <a:t>Annual work summary</a:t>
              </a:r>
              <a:endParaRPr lang="zh-CN" altLang="en-US" sz="1200" dirty="0">
                <a:solidFill>
                  <a:prstClr val="white"/>
                </a:solidFill>
                <a:latin typeface="Arial" panose="020B0604020202020204" pitchFamily="34" charset="0"/>
                <a:ea typeface="迷你简准圆" panose="03000509000000000000" pitchFamily="65"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par>
                                <p:cTn id="8" presetID="12" presetClass="entr" presetSubtype="2" fill="hold" nodeType="withEffect">
                                  <p:stCondLst>
                                    <p:cond delay="50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p:tgtEl>
                                          <p:spTgt spid="27"/>
                                        </p:tgtEl>
                                        <p:attrNameLst>
                                          <p:attrName>ppt_x</p:attrName>
                                        </p:attrNameLst>
                                      </p:cBhvr>
                                      <p:tavLst>
                                        <p:tav tm="0">
                                          <p:val>
                                            <p:strVal val="#ppt_x+#ppt_w*1.125000"/>
                                          </p:val>
                                        </p:tav>
                                        <p:tav tm="100000">
                                          <p:val>
                                            <p:strVal val="#ppt_x"/>
                                          </p:val>
                                        </p:tav>
                                      </p:tavLst>
                                    </p:anim>
                                    <p:animEffect transition="in" filter="wipe(left)">
                                      <p:cBhvr>
                                        <p:cTn id="11" dur="500"/>
                                        <p:tgtEl>
                                          <p:spTgt spid="27"/>
                                        </p:tgtEl>
                                      </p:cBhvr>
                                    </p:animEffect>
                                  </p:childTnLst>
                                </p:cTn>
                              </p:par>
                              <p:par>
                                <p:cTn id="12" presetID="12" presetClass="entr" presetSubtype="8" fill="hold" nodeType="withEffect">
                                  <p:stCondLst>
                                    <p:cond delay="50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p:tgtEl>
                                          <p:spTgt spid="30"/>
                                        </p:tgtEl>
                                        <p:attrNameLst>
                                          <p:attrName>ppt_x</p:attrName>
                                        </p:attrNameLst>
                                      </p:cBhvr>
                                      <p:tavLst>
                                        <p:tav tm="0">
                                          <p:val>
                                            <p:strVal val="#ppt_x-#ppt_w*1.125000"/>
                                          </p:val>
                                        </p:tav>
                                        <p:tav tm="100000">
                                          <p:val>
                                            <p:strVal val="#ppt_x"/>
                                          </p:val>
                                        </p:tav>
                                      </p:tavLst>
                                    </p:anim>
                                    <p:animEffect transition="in" filter="wipe(right)">
                                      <p:cBhvr>
                                        <p:cTn id="15" dur="500"/>
                                        <p:tgtEl>
                                          <p:spTgt spid="30"/>
                                        </p:tgtEl>
                                      </p:cBhvr>
                                    </p:animEffect>
                                  </p:childTnLst>
                                </p:cTn>
                              </p:par>
                              <p:par>
                                <p:cTn id="16" presetID="53" presetClass="entr" presetSubtype="16" fill="hold" grpId="0" nodeType="withEffect">
                                  <p:stCondLst>
                                    <p:cond delay="10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par>
                                <p:cTn id="21" presetID="53" presetClass="entr" presetSubtype="16"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3" presetClass="entr" presetSubtype="36" fill="hold" grpId="0" nodeType="withEffect">
                                  <p:stCondLst>
                                    <p:cond delay="1500"/>
                                  </p:stCondLst>
                                  <p:childTnLst>
                                    <p:set>
                                      <p:cBhvr>
                                        <p:cTn id="27" dur="1" fill="hold">
                                          <p:stCondLst>
                                            <p:cond delay="0"/>
                                          </p:stCondLst>
                                        </p:cTn>
                                        <p:tgtEl>
                                          <p:spTgt spid="13"/>
                                        </p:tgtEl>
                                        <p:attrNameLst>
                                          <p:attrName>style.visibility</p:attrName>
                                        </p:attrNameLst>
                                      </p:cBhvr>
                                      <p:to>
                                        <p:strVal val="visible"/>
                                      </p:to>
                                    </p:set>
                                    <p:anim calcmode="lin" valueType="num">
                                      <p:cBhvr>
                                        <p:cTn id="28" dur="250" fill="hold"/>
                                        <p:tgtEl>
                                          <p:spTgt spid="13"/>
                                        </p:tgtEl>
                                        <p:attrNameLst>
                                          <p:attrName>ppt_w</p:attrName>
                                        </p:attrNameLst>
                                      </p:cBhvr>
                                      <p:tavLst>
                                        <p:tav tm="0">
                                          <p:val>
                                            <p:strVal val="(6*min(max(#ppt_w*#ppt_h,.3),1)-7.4)/-.7*#ppt_w"/>
                                          </p:val>
                                        </p:tav>
                                        <p:tav tm="100000">
                                          <p:val>
                                            <p:strVal val="#ppt_w"/>
                                          </p:val>
                                        </p:tav>
                                      </p:tavLst>
                                    </p:anim>
                                    <p:anim calcmode="lin" valueType="num">
                                      <p:cBhvr>
                                        <p:cTn id="29" dur="250" fill="hold"/>
                                        <p:tgtEl>
                                          <p:spTgt spid="13"/>
                                        </p:tgtEl>
                                        <p:attrNameLst>
                                          <p:attrName>ppt_h</p:attrName>
                                        </p:attrNameLst>
                                      </p:cBhvr>
                                      <p:tavLst>
                                        <p:tav tm="0">
                                          <p:val>
                                            <p:strVal val="(6*min(max(#ppt_w*#ppt_h,.3),1)-7.4)/-.7*#ppt_h"/>
                                          </p:val>
                                        </p:tav>
                                        <p:tav tm="100000">
                                          <p:val>
                                            <p:strVal val="#ppt_h"/>
                                          </p:val>
                                        </p:tav>
                                      </p:tavLst>
                                    </p:anim>
                                    <p:anim calcmode="lin" valueType="num">
                                      <p:cBhvr>
                                        <p:cTn id="30" dur="250" fill="hold"/>
                                        <p:tgtEl>
                                          <p:spTgt spid="13"/>
                                        </p:tgtEl>
                                        <p:attrNameLst>
                                          <p:attrName>ppt_x</p:attrName>
                                        </p:attrNameLst>
                                      </p:cBhvr>
                                      <p:tavLst>
                                        <p:tav tm="0">
                                          <p:val>
                                            <p:fltVal val="0.5"/>
                                          </p:val>
                                        </p:tav>
                                        <p:tav tm="100000">
                                          <p:val>
                                            <p:strVal val="#ppt_x"/>
                                          </p:val>
                                        </p:tav>
                                      </p:tavLst>
                                    </p:anim>
                                    <p:anim calcmode="lin" valueType="num">
                                      <p:cBhvr>
                                        <p:cTn id="31" dur="250" fill="hold"/>
                                        <p:tgtEl>
                                          <p:spTgt spid="13"/>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grpId="0" nodeType="withEffect">
                                  <p:stCondLst>
                                    <p:cond delay="1750"/>
                                  </p:stCondLst>
                                  <p:childTnLst>
                                    <p:set>
                                      <p:cBhvr>
                                        <p:cTn id="33" dur="1" fill="hold">
                                          <p:stCondLst>
                                            <p:cond delay="0"/>
                                          </p:stCondLst>
                                        </p:cTn>
                                        <p:tgtEl>
                                          <p:spTgt spid="15"/>
                                        </p:tgtEl>
                                        <p:attrNameLst>
                                          <p:attrName>style.visibility</p:attrName>
                                        </p:attrNameLst>
                                      </p:cBhvr>
                                      <p:to>
                                        <p:strVal val="visible"/>
                                      </p:to>
                                    </p:set>
                                    <p:anim calcmode="lin" valueType="num">
                                      <p:cBhvr>
                                        <p:cTn id="34" dur="250" fill="hold"/>
                                        <p:tgtEl>
                                          <p:spTgt spid="15"/>
                                        </p:tgtEl>
                                        <p:attrNameLst>
                                          <p:attrName>ppt_w</p:attrName>
                                        </p:attrNameLst>
                                      </p:cBhvr>
                                      <p:tavLst>
                                        <p:tav tm="0">
                                          <p:val>
                                            <p:strVal val="(6*min(max(#ppt_w*#ppt_h,.3),1)-7.4)/-.7*#ppt_w"/>
                                          </p:val>
                                        </p:tav>
                                        <p:tav tm="100000">
                                          <p:val>
                                            <p:strVal val="#ppt_w"/>
                                          </p:val>
                                        </p:tav>
                                      </p:tavLst>
                                    </p:anim>
                                    <p:anim calcmode="lin" valueType="num">
                                      <p:cBhvr>
                                        <p:cTn id="35" dur="250" fill="hold"/>
                                        <p:tgtEl>
                                          <p:spTgt spid="15"/>
                                        </p:tgtEl>
                                        <p:attrNameLst>
                                          <p:attrName>ppt_h</p:attrName>
                                        </p:attrNameLst>
                                      </p:cBhvr>
                                      <p:tavLst>
                                        <p:tav tm="0">
                                          <p:val>
                                            <p:strVal val="(6*min(max(#ppt_w*#ppt_h,.3),1)-7.4)/-.7*#ppt_h"/>
                                          </p:val>
                                        </p:tav>
                                        <p:tav tm="100000">
                                          <p:val>
                                            <p:strVal val="#ppt_h"/>
                                          </p:val>
                                        </p:tav>
                                      </p:tavLst>
                                    </p:anim>
                                    <p:anim calcmode="lin" valueType="num">
                                      <p:cBhvr>
                                        <p:cTn id="36" dur="250" fill="hold"/>
                                        <p:tgtEl>
                                          <p:spTgt spid="15"/>
                                        </p:tgtEl>
                                        <p:attrNameLst>
                                          <p:attrName>ppt_x</p:attrName>
                                        </p:attrNameLst>
                                      </p:cBhvr>
                                      <p:tavLst>
                                        <p:tav tm="0">
                                          <p:val>
                                            <p:fltVal val="0.5"/>
                                          </p:val>
                                        </p:tav>
                                        <p:tav tm="100000">
                                          <p:val>
                                            <p:strVal val="#ppt_x"/>
                                          </p:val>
                                        </p:tav>
                                      </p:tavLst>
                                    </p:anim>
                                    <p:anim calcmode="lin" valueType="num">
                                      <p:cBhvr>
                                        <p:cTn id="37" dur="250" fill="hold"/>
                                        <p:tgtEl>
                                          <p:spTgt spid="15"/>
                                        </p:tgtEl>
                                        <p:attrNameLst>
                                          <p:attrName>ppt_y</p:attrName>
                                        </p:attrNameLst>
                                      </p:cBhvr>
                                      <p:tavLst>
                                        <p:tav tm="0">
                                          <p:val>
                                            <p:strVal val="1+(6*min(max(#ppt_w*#ppt_h,.3),1)-7.4)/-.7*#ppt_h/2"/>
                                          </p:val>
                                        </p:tav>
                                        <p:tav tm="100000">
                                          <p:val>
                                            <p:strVal val="#ppt_y"/>
                                          </p:val>
                                        </p:tav>
                                      </p:tavLst>
                                    </p:anim>
                                  </p:childTnLst>
                                </p:cTn>
                              </p:par>
                              <p:par>
                                <p:cTn id="38" presetID="23" presetClass="entr" presetSubtype="36" fill="hold" grpId="0" nodeType="withEffect">
                                  <p:stCondLst>
                                    <p:cond delay="2000"/>
                                  </p:stCondLst>
                                  <p:childTnLst>
                                    <p:set>
                                      <p:cBhvr>
                                        <p:cTn id="39" dur="1" fill="hold">
                                          <p:stCondLst>
                                            <p:cond delay="0"/>
                                          </p:stCondLst>
                                        </p:cTn>
                                        <p:tgtEl>
                                          <p:spTgt spid="16"/>
                                        </p:tgtEl>
                                        <p:attrNameLst>
                                          <p:attrName>style.visibility</p:attrName>
                                        </p:attrNameLst>
                                      </p:cBhvr>
                                      <p:to>
                                        <p:strVal val="visible"/>
                                      </p:to>
                                    </p:set>
                                    <p:anim calcmode="lin" valueType="num">
                                      <p:cBhvr>
                                        <p:cTn id="40" dur="250" fill="hold"/>
                                        <p:tgtEl>
                                          <p:spTgt spid="16"/>
                                        </p:tgtEl>
                                        <p:attrNameLst>
                                          <p:attrName>ppt_w</p:attrName>
                                        </p:attrNameLst>
                                      </p:cBhvr>
                                      <p:tavLst>
                                        <p:tav tm="0">
                                          <p:val>
                                            <p:strVal val="(6*min(max(#ppt_w*#ppt_h,.3),1)-7.4)/-.7*#ppt_w"/>
                                          </p:val>
                                        </p:tav>
                                        <p:tav tm="100000">
                                          <p:val>
                                            <p:strVal val="#ppt_w"/>
                                          </p:val>
                                        </p:tav>
                                      </p:tavLst>
                                    </p:anim>
                                    <p:anim calcmode="lin" valueType="num">
                                      <p:cBhvr>
                                        <p:cTn id="41" dur="250" fill="hold"/>
                                        <p:tgtEl>
                                          <p:spTgt spid="16"/>
                                        </p:tgtEl>
                                        <p:attrNameLst>
                                          <p:attrName>ppt_h</p:attrName>
                                        </p:attrNameLst>
                                      </p:cBhvr>
                                      <p:tavLst>
                                        <p:tav tm="0">
                                          <p:val>
                                            <p:strVal val="(6*min(max(#ppt_w*#ppt_h,.3),1)-7.4)/-.7*#ppt_h"/>
                                          </p:val>
                                        </p:tav>
                                        <p:tav tm="100000">
                                          <p:val>
                                            <p:strVal val="#ppt_h"/>
                                          </p:val>
                                        </p:tav>
                                      </p:tavLst>
                                    </p:anim>
                                    <p:anim calcmode="lin" valueType="num">
                                      <p:cBhvr>
                                        <p:cTn id="42" dur="250" fill="hold"/>
                                        <p:tgtEl>
                                          <p:spTgt spid="16"/>
                                        </p:tgtEl>
                                        <p:attrNameLst>
                                          <p:attrName>ppt_x</p:attrName>
                                        </p:attrNameLst>
                                      </p:cBhvr>
                                      <p:tavLst>
                                        <p:tav tm="0">
                                          <p:val>
                                            <p:fltVal val="0.5"/>
                                          </p:val>
                                        </p:tav>
                                        <p:tav tm="100000">
                                          <p:val>
                                            <p:strVal val="#ppt_x"/>
                                          </p:val>
                                        </p:tav>
                                      </p:tavLst>
                                    </p:anim>
                                    <p:anim calcmode="lin" valueType="num">
                                      <p:cBhvr>
                                        <p:cTn id="43" dur="250" fill="hold"/>
                                        <p:tgtEl>
                                          <p:spTgt spid="16"/>
                                        </p:tgtEl>
                                        <p:attrNameLst>
                                          <p:attrName>ppt_y</p:attrName>
                                        </p:attrNameLst>
                                      </p:cBhvr>
                                      <p:tavLst>
                                        <p:tav tm="0">
                                          <p:val>
                                            <p:strVal val="1+(6*min(max(#ppt_w*#ppt_h,.3),1)-7.4)/-.7*#ppt_h/2"/>
                                          </p:val>
                                        </p:tav>
                                        <p:tav tm="100000">
                                          <p:val>
                                            <p:strVal val="#ppt_y"/>
                                          </p:val>
                                        </p:tav>
                                      </p:tavLst>
                                    </p:anim>
                                  </p:childTnLst>
                                </p:cTn>
                              </p:par>
                              <p:par>
                                <p:cTn id="44" presetID="23" presetClass="entr" presetSubtype="36" fill="hold" grpId="0" nodeType="withEffect">
                                  <p:stCondLst>
                                    <p:cond delay="2250"/>
                                  </p:stCondLst>
                                  <p:childTnLst>
                                    <p:set>
                                      <p:cBhvr>
                                        <p:cTn id="45" dur="1" fill="hold">
                                          <p:stCondLst>
                                            <p:cond delay="0"/>
                                          </p:stCondLst>
                                        </p:cTn>
                                        <p:tgtEl>
                                          <p:spTgt spid="14"/>
                                        </p:tgtEl>
                                        <p:attrNameLst>
                                          <p:attrName>style.visibility</p:attrName>
                                        </p:attrNameLst>
                                      </p:cBhvr>
                                      <p:to>
                                        <p:strVal val="visible"/>
                                      </p:to>
                                    </p:set>
                                    <p:anim calcmode="lin" valueType="num">
                                      <p:cBhvr>
                                        <p:cTn id="46" dur="250" fill="hold"/>
                                        <p:tgtEl>
                                          <p:spTgt spid="14"/>
                                        </p:tgtEl>
                                        <p:attrNameLst>
                                          <p:attrName>ppt_w</p:attrName>
                                        </p:attrNameLst>
                                      </p:cBhvr>
                                      <p:tavLst>
                                        <p:tav tm="0">
                                          <p:val>
                                            <p:strVal val="(6*min(max(#ppt_w*#ppt_h,.3),1)-7.4)/-.7*#ppt_w"/>
                                          </p:val>
                                        </p:tav>
                                        <p:tav tm="100000">
                                          <p:val>
                                            <p:strVal val="#ppt_w"/>
                                          </p:val>
                                        </p:tav>
                                      </p:tavLst>
                                    </p:anim>
                                    <p:anim calcmode="lin" valueType="num">
                                      <p:cBhvr>
                                        <p:cTn id="47" dur="250" fill="hold"/>
                                        <p:tgtEl>
                                          <p:spTgt spid="14"/>
                                        </p:tgtEl>
                                        <p:attrNameLst>
                                          <p:attrName>ppt_h</p:attrName>
                                        </p:attrNameLst>
                                      </p:cBhvr>
                                      <p:tavLst>
                                        <p:tav tm="0">
                                          <p:val>
                                            <p:strVal val="(6*min(max(#ppt_w*#ppt_h,.3),1)-7.4)/-.7*#ppt_h"/>
                                          </p:val>
                                        </p:tav>
                                        <p:tav tm="100000">
                                          <p:val>
                                            <p:strVal val="#ppt_h"/>
                                          </p:val>
                                        </p:tav>
                                      </p:tavLst>
                                    </p:anim>
                                    <p:anim calcmode="lin" valueType="num">
                                      <p:cBhvr>
                                        <p:cTn id="48" dur="250" fill="hold"/>
                                        <p:tgtEl>
                                          <p:spTgt spid="14"/>
                                        </p:tgtEl>
                                        <p:attrNameLst>
                                          <p:attrName>ppt_x</p:attrName>
                                        </p:attrNameLst>
                                      </p:cBhvr>
                                      <p:tavLst>
                                        <p:tav tm="0">
                                          <p:val>
                                            <p:fltVal val="0.5"/>
                                          </p:val>
                                        </p:tav>
                                        <p:tav tm="100000">
                                          <p:val>
                                            <p:strVal val="#ppt_x"/>
                                          </p:val>
                                        </p:tav>
                                      </p:tavLst>
                                    </p:anim>
                                    <p:anim calcmode="lin" valueType="num">
                                      <p:cBhvr>
                                        <p:cTn id="49" dur="250" fill="hold"/>
                                        <p:tgtEl>
                                          <p:spTgt spid="14"/>
                                        </p:tgtEl>
                                        <p:attrNameLst>
                                          <p:attrName>ppt_y</p:attrName>
                                        </p:attrNameLst>
                                      </p:cBhvr>
                                      <p:tavLst>
                                        <p:tav tm="0">
                                          <p:val>
                                            <p:strVal val="1+(6*min(max(#ppt_w*#ppt_h,.3),1)-7.4)/-.7*#ppt_h/2"/>
                                          </p:val>
                                        </p:tav>
                                        <p:tav tm="100000">
                                          <p:val>
                                            <p:strVal val="#ppt_y"/>
                                          </p:val>
                                        </p:tav>
                                      </p:tavLst>
                                    </p:anim>
                                  </p:childTnLst>
                                </p:cTn>
                              </p:par>
                              <p:par>
                                <p:cTn id="50" presetID="22" presetClass="entr" presetSubtype="2" fill="hold" grpId="0" nodeType="withEffect">
                                  <p:stCondLst>
                                    <p:cond delay="2500"/>
                                  </p:stCondLst>
                                  <p:childTnLst>
                                    <p:set>
                                      <p:cBhvr>
                                        <p:cTn id="51" dur="1" fill="hold">
                                          <p:stCondLst>
                                            <p:cond delay="0"/>
                                          </p:stCondLst>
                                        </p:cTn>
                                        <p:tgtEl>
                                          <p:spTgt spid="3"/>
                                        </p:tgtEl>
                                        <p:attrNameLst>
                                          <p:attrName>style.visibility</p:attrName>
                                        </p:attrNameLst>
                                      </p:cBhvr>
                                      <p:to>
                                        <p:strVal val="visible"/>
                                      </p:to>
                                    </p:set>
                                    <p:animEffect transition="in" filter="wipe(right)">
                                      <p:cBhvr>
                                        <p:cTn id="52" dur="500"/>
                                        <p:tgtEl>
                                          <p:spTgt spid="3"/>
                                        </p:tgtEl>
                                      </p:cBhvr>
                                    </p:animEffect>
                                  </p:childTnLst>
                                </p:cTn>
                              </p:par>
                              <p:par>
                                <p:cTn id="53" presetID="22" presetClass="entr" presetSubtype="2" fill="hold" grpId="0" nodeType="withEffect">
                                  <p:stCondLst>
                                    <p:cond delay="2500"/>
                                  </p:stCondLst>
                                  <p:childTnLst>
                                    <p:set>
                                      <p:cBhvr>
                                        <p:cTn id="54" dur="1" fill="hold">
                                          <p:stCondLst>
                                            <p:cond delay="0"/>
                                          </p:stCondLst>
                                        </p:cTn>
                                        <p:tgtEl>
                                          <p:spTgt spid="5"/>
                                        </p:tgtEl>
                                        <p:attrNameLst>
                                          <p:attrName>style.visibility</p:attrName>
                                        </p:attrNameLst>
                                      </p:cBhvr>
                                      <p:to>
                                        <p:strVal val="visible"/>
                                      </p:to>
                                    </p:set>
                                    <p:animEffect transition="in" filter="wipe(right)">
                                      <p:cBhvr>
                                        <p:cTn id="55" dur="500"/>
                                        <p:tgtEl>
                                          <p:spTgt spid="5"/>
                                        </p:tgtEl>
                                      </p:cBhvr>
                                    </p:animEffect>
                                  </p:childTnLst>
                                </p:cTn>
                              </p:par>
                              <p:par>
                                <p:cTn id="56" presetID="22" presetClass="entr" presetSubtype="2" fill="hold" grpId="0" nodeType="withEffect">
                                  <p:stCondLst>
                                    <p:cond delay="2500"/>
                                  </p:stCondLst>
                                  <p:childTnLst>
                                    <p:set>
                                      <p:cBhvr>
                                        <p:cTn id="57" dur="1" fill="hold">
                                          <p:stCondLst>
                                            <p:cond delay="0"/>
                                          </p:stCondLst>
                                        </p:cTn>
                                        <p:tgtEl>
                                          <p:spTgt spid="7"/>
                                        </p:tgtEl>
                                        <p:attrNameLst>
                                          <p:attrName>style.visibility</p:attrName>
                                        </p:attrNameLst>
                                      </p:cBhvr>
                                      <p:to>
                                        <p:strVal val="visible"/>
                                      </p:to>
                                    </p:set>
                                    <p:animEffect transition="in" filter="wipe(right)">
                                      <p:cBhvr>
                                        <p:cTn id="58" dur="500"/>
                                        <p:tgtEl>
                                          <p:spTgt spid="7"/>
                                        </p:tgtEl>
                                      </p:cBhvr>
                                    </p:animEffect>
                                  </p:childTnLst>
                                </p:cTn>
                              </p:par>
                              <p:par>
                                <p:cTn id="59" presetID="22" presetClass="entr" presetSubtype="2" fill="hold" grpId="0" nodeType="withEffect">
                                  <p:stCondLst>
                                    <p:cond delay="2500"/>
                                  </p:stCondLst>
                                  <p:childTnLst>
                                    <p:set>
                                      <p:cBhvr>
                                        <p:cTn id="60" dur="1" fill="hold">
                                          <p:stCondLst>
                                            <p:cond delay="0"/>
                                          </p:stCondLst>
                                        </p:cTn>
                                        <p:tgtEl>
                                          <p:spTgt spid="9"/>
                                        </p:tgtEl>
                                        <p:attrNameLst>
                                          <p:attrName>style.visibility</p:attrName>
                                        </p:attrNameLst>
                                      </p:cBhvr>
                                      <p:to>
                                        <p:strVal val="visible"/>
                                      </p:to>
                                    </p:set>
                                    <p:animEffect transition="in" filter="wipe(right)">
                                      <p:cBhvr>
                                        <p:cTn id="61" dur="500"/>
                                        <p:tgtEl>
                                          <p:spTgt spid="9"/>
                                        </p:tgtEl>
                                      </p:cBhvr>
                                    </p:animEffect>
                                  </p:childTnLst>
                                </p:cTn>
                              </p:par>
                              <p:par>
                                <p:cTn id="62" presetID="22" presetClass="entr" presetSubtype="8" fill="hold" grpId="0" nodeType="withEffect">
                                  <p:stCondLst>
                                    <p:cond delay="250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par>
                                <p:cTn id="65" presetID="22" presetClass="entr" presetSubtype="8" fill="hold" grpId="0" nodeType="withEffect">
                                  <p:stCondLst>
                                    <p:cond delay="250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par>
                                <p:cTn id="68" presetID="22" presetClass="entr" presetSubtype="8" fill="hold" grpId="0" nodeType="withEffect">
                                  <p:stCondLst>
                                    <p:cond delay="250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par>
                                <p:cTn id="71" presetID="22" presetClass="entr" presetSubtype="8" fill="hold" grpId="0" nodeType="withEffect">
                                  <p:stCondLst>
                                    <p:cond delay="2500"/>
                                  </p:stCondLst>
                                  <p:childTnLst>
                                    <p:set>
                                      <p:cBhvr>
                                        <p:cTn id="72" dur="1" fill="hold">
                                          <p:stCondLst>
                                            <p:cond delay="0"/>
                                          </p:stCondLst>
                                        </p:cTn>
                                        <p:tgtEl>
                                          <p:spTgt spid="10"/>
                                        </p:tgtEl>
                                        <p:attrNameLst>
                                          <p:attrName>style.visibility</p:attrName>
                                        </p:attrNameLst>
                                      </p:cBhvr>
                                      <p:to>
                                        <p:strVal val="visible"/>
                                      </p:to>
                                    </p:set>
                                    <p:animEffect transition="in" filter="wipe(left)">
                                      <p:cBhvr>
                                        <p:cTn id="73" dur="500"/>
                                        <p:tgtEl>
                                          <p:spTgt spid="10"/>
                                        </p:tgtEl>
                                      </p:cBhvr>
                                    </p:animEffect>
                                  </p:childTnLst>
                                </p:cTn>
                              </p:par>
                              <p:par>
                                <p:cTn id="74" presetID="10" presetClass="entr" presetSubtype="0" fill="hold" grpId="0" nodeType="withEffect">
                                  <p:stCondLst>
                                    <p:cond delay="300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grpId="0" nodeType="withEffect">
                                  <p:stCondLst>
                                    <p:cond delay="300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par>
                                <p:cTn id="80" presetID="10" presetClass="entr" presetSubtype="0" fill="hold" grpId="0" nodeType="withEffect">
                                  <p:stCondLst>
                                    <p:cond delay="300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300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par>
                                <p:cTn id="86" presetID="10" presetClass="entr" presetSubtype="0" fill="hold" grpId="0" nodeType="withEffect">
                                  <p:stCondLst>
                                    <p:cond delay="300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par>
                                <p:cTn id="89" presetID="10" presetClass="entr" presetSubtype="0" fill="hold" grpId="0" nodeType="withEffect">
                                  <p:stCondLst>
                                    <p:cond delay="300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grpId="0" nodeType="withEffect">
                                  <p:stCondLst>
                                    <p:cond delay="300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500"/>
                                        <p:tgtEl>
                                          <p:spTgt spid="24"/>
                                        </p:tgtEl>
                                      </p:cBhvr>
                                    </p:animEffect>
                                  </p:childTnLst>
                                </p:cTn>
                              </p:par>
                              <p:par>
                                <p:cTn id="98" presetID="22" presetClass="entr" presetSubtype="8" fill="hold" grpId="0" nodeType="withEffect">
                                  <p:stCondLst>
                                    <p:cond delay="3500"/>
                                  </p:stCondLst>
                                  <p:childTnLst>
                                    <p:set>
                                      <p:cBhvr>
                                        <p:cTn id="99" dur="1" fill="hold">
                                          <p:stCondLst>
                                            <p:cond delay="0"/>
                                          </p:stCondLst>
                                        </p:cTn>
                                        <p:tgtEl>
                                          <p:spTgt spid="25"/>
                                        </p:tgtEl>
                                        <p:attrNameLst>
                                          <p:attrName>style.visibility</p:attrName>
                                        </p:attrNameLst>
                                      </p:cBhvr>
                                      <p:to>
                                        <p:strVal val="visible"/>
                                      </p:to>
                                    </p:set>
                                    <p:animEffect transition="in" filter="wipe(left)">
                                      <p:cBhvr>
                                        <p:cTn id="100" dur="500"/>
                                        <p:tgtEl>
                                          <p:spTgt spid="25"/>
                                        </p:tgtEl>
                                      </p:cBhvr>
                                    </p:animEffect>
                                  </p:childTnLst>
                                </p:cTn>
                              </p:par>
                              <p:par>
                                <p:cTn id="101" presetID="22" presetClass="entr" presetSubtype="2" fill="hold" grpId="0" nodeType="withEffect">
                                  <p:stCondLst>
                                    <p:cond delay="3500"/>
                                  </p:stCondLst>
                                  <p:childTnLst>
                                    <p:set>
                                      <p:cBhvr>
                                        <p:cTn id="102" dur="1" fill="hold">
                                          <p:stCondLst>
                                            <p:cond delay="0"/>
                                          </p:stCondLst>
                                        </p:cTn>
                                        <p:tgtEl>
                                          <p:spTgt spid="26"/>
                                        </p:tgtEl>
                                        <p:attrNameLst>
                                          <p:attrName>style.visibility</p:attrName>
                                        </p:attrNameLst>
                                      </p:cBhvr>
                                      <p:to>
                                        <p:strVal val="visible"/>
                                      </p:to>
                                    </p:set>
                                    <p:animEffect transition="in" filter="wipe(right)">
                                      <p:cBhvr>
                                        <p:cTn id="10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ISPRING_PRESENTATION_TITLE" val="01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3704</Words>
  <Application>WPS 演示</Application>
  <PresentationFormat>自定义</PresentationFormat>
  <Paragraphs>385</Paragraphs>
  <Slides>27</Slides>
  <Notes>26</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27</vt:i4>
      </vt:variant>
    </vt:vector>
  </HeadingPairs>
  <TitlesOfParts>
    <vt:vector size="45" baseType="lpstr">
      <vt:lpstr>Arial</vt:lpstr>
      <vt:lpstr>宋体</vt:lpstr>
      <vt:lpstr>Wingdings</vt:lpstr>
      <vt:lpstr>Calibri</vt:lpstr>
      <vt:lpstr>微软雅黑</vt:lpstr>
      <vt:lpstr>方正正中黑简体</vt:lpstr>
      <vt:lpstr>黑体</vt:lpstr>
      <vt:lpstr>迷你简准圆</vt:lpstr>
      <vt:lpstr>Calibri</vt:lpstr>
      <vt:lpstr>Arial Unicode MS</vt:lpstr>
      <vt:lpstr>等线</vt:lpstr>
      <vt:lpstr>Lato Light</vt:lpstr>
      <vt:lpstr>Lato Regular</vt:lpstr>
      <vt:lpstr>Segoe Print</vt:lpstr>
      <vt:lpstr>Tahoma</vt:lpstr>
      <vt:lpstr>Arial</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asus</cp:lastModifiedBy>
  <cp:revision>21</cp:revision>
  <dcterms:created xsi:type="dcterms:W3CDTF">2017-03-26T09:52:00Z</dcterms:created>
  <dcterms:modified xsi:type="dcterms:W3CDTF">2019-10-17T11:40:29Z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