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5" r:id="rId2"/>
    <p:sldId id="307" r:id="rId3"/>
    <p:sldId id="306" r:id="rId4"/>
    <p:sldId id="308" r:id="rId5"/>
    <p:sldId id="256" r:id="rId6"/>
    <p:sldId id="257" r:id="rId7"/>
    <p:sldId id="283" r:id="rId8"/>
    <p:sldId id="284" r:id="rId9"/>
    <p:sldId id="285" r:id="rId10"/>
    <p:sldId id="286" r:id="rId11"/>
    <p:sldId id="301" r:id="rId12"/>
    <p:sldId id="287" r:id="rId13"/>
    <p:sldId id="293" r:id="rId14"/>
    <p:sldId id="294" r:id="rId15"/>
    <p:sldId id="295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4509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Top 10 Movies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43FC-9921-E615-0BBB-A0110ED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639679-755C-9EB3-3992-875AA53A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AB5E448-63C3-5412-B1C4-96E8EF61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0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910</TotalTime>
  <Words>443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lora.vuong@gmail.com</cp:lastModifiedBy>
  <cp:revision>83</cp:revision>
  <dcterms:created xsi:type="dcterms:W3CDTF">2025-06-09T03:15:22Z</dcterms:created>
  <dcterms:modified xsi:type="dcterms:W3CDTF">2025-06-10T03:04:30Z</dcterms:modified>
</cp:coreProperties>
</file>