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5" r:id="rId2"/>
    <p:sldId id="306" r:id="rId3"/>
    <p:sldId id="307" r:id="rId4"/>
    <p:sldId id="308" r:id="rId5"/>
    <p:sldId id="310" r:id="rId6"/>
    <p:sldId id="309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Users rate similarly regardless of subscription. Focus on maintaining quality over pricing.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962</TotalTime>
  <Words>230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Notanai</cp:lastModifiedBy>
  <cp:revision>85</cp:revision>
  <dcterms:created xsi:type="dcterms:W3CDTF">2025-06-09T03:15:22Z</dcterms:created>
  <dcterms:modified xsi:type="dcterms:W3CDTF">2025-06-10T03:50:49Z</dcterms:modified>
</cp:coreProperties>
</file>