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1" r:id="rId2"/>
    <p:sldId id="324" r:id="rId3"/>
    <p:sldId id="325" r:id="rId4"/>
    <p:sldId id="305" r:id="rId5"/>
    <p:sldId id="322" r:id="rId6"/>
    <p:sldId id="306" r:id="rId7"/>
    <p:sldId id="323" r:id="rId8"/>
    <p:sldId id="308" r:id="rId9"/>
    <p:sldId id="256" r:id="rId10"/>
    <p:sldId id="257" r:id="rId11"/>
    <p:sldId id="283" r:id="rId12"/>
    <p:sldId id="284" r:id="rId13"/>
    <p:sldId id="285" r:id="rId14"/>
    <p:sldId id="286" r:id="rId15"/>
    <p:sldId id="301" r:id="rId16"/>
    <p:sldId id="287" r:id="rId17"/>
    <p:sldId id="293" r:id="rId18"/>
    <p:sldId id="294" r:id="rId19"/>
    <p:sldId id="295" r:id="rId20"/>
    <p:sldId id="303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33" r:id="rId34"/>
    <p:sldId id="334" r:id="rId35"/>
    <p:sldId id="328" r:id="rId36"/>
    <p:sldId id="326" r:id="rId37"/>
    <p:sldId id="335" r:id="rId38"/>
    <p:sldId id="327" r:id="rId39"/>
    <p:sldId id="329" r:id="rId40"/>
    <p:sldId id="330" r:id="rId41"/>
    <p:sldId id="331" r:id="rId42"/>
    <p:sldId id="332" r:id="rId43"/>
    <p:sldId id="30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890DD-2D14-469E-8DFC-F22F72682F28}" v="6" dt="2025-06-10T23:13:07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i Brown" userId="854d37e01b05ea2c" providerId="LiveId" clId="{7BD890DD-2D14-469E-8DFC-F22F72682F28}"/>
    <pc:docChg chg="undo custSel modSld">
      <pc:chgData name="Alexei Brown" userId="854d37e01b05ea2c" providerId="LiveId" clId="{7BD890DD-2D14-469E-8DFC-F22F72682F28}" dt="2025-06-10T23:14:40.094" v="70" actId="255"/>
      <pc:docMkLst>
        <pc:docMk/>
      </pc:docMkLst>
      <pc:sldChg chg="addSp modSp mod setBg">
        <pc:chgData name="Alexei Brown" userId="854d37e01b05ea2c" providerId="LiveId" clId="{7BD890DD-2D14-469E-8DFC-F22F72682F28}" dt="2025-06-10T23:14:40.094" v="70" actId="255"/>
        <pc:sldMkLst>
          <pc:docMk/>
          <pc:sldMk cId="3436168471" sldId="305"/>
        </pc:sldMkLst>
        <pc:spChg chg="mod">
          <ac:chgData name="Alexei Brown" userId="854d37e01b05ea2c" providerId="LiveId" clId="{7BD890DD-2D14-469E-8DFC-F22F72682F28}" dt="2025-06-10T23:14:40.094" v="70" actId="255"/>
          <ac:spMkLst>
            <pc:docMk/>
            <pc:sldMk cId="3436168471" sldId="305"/>
            <ac:spMk id="4" creationId="{2BEC370D-644D-5043-2625-29C0468D0DF4}"/>
          </ac:spMkLst>
        </pc:spChg>
        <pc:spChg chg="add">
          <ac:chgData name="Alexei Brown" userId="854d37e01b05ea2c" providerId="LiveId" clId="{7BD890DD-2D14-469E-8DFC-F22F72682F28}" dt="2025-06-10T23:14:27.913" v="69" actId="26606"/>
          <ac:spMkLst>
            <pc:docMk/>
            <pc:sldMk cId="3436168471" sldId="305"/>
            <ac:spMk id="10" creationId="{B9403C7F-76AE-4587-92A2-D4E41EBE68BD}"/>
          </ac:spMkLst>
        </pc:spChg>
        <pc:grpChg chg="add">
          <ac:chgData name="Alexei Brown" userId="854d37e01b05ea2c" providerId="LiveId" clId="{7BD890DD-2D14-469E-8DFC-F22F72682F28}" dt="2025-06-10T23:14:27.913" v="69" actId="26606"/>
          <ac:grpSpMkLst>
            <pc:docMk/>
            <pc:sldMk cId="3436168471" sldId="305"/>
            <ac:grpSpMk id="12" creationId="{D6C71778-3DDA-4748-AEBB-2A4B75016325}"/>
          </ac:grpSpMkLst>
        </pc:grpChg>
        <pc:picChg chg="add">
          <ac:chgData name="Alexei Brown" userId="854d37e01b05ea2c" providerId="LiveId" clId="{7BD890DD-2D14-469E-8DFC-F22F72682F28}" dt="2025-06-10T23:14:27.913" v="69" actId="26606"/>
          <ac:picMkLst>
            <pc:docMk/>
            <pc:sldMk cId="3436168471" sldId="305"/>
            <ac:picMk id="6" creationId="{75900B12-89A9-B361-B5D1-F21C4E08CB34}"/>
          </ac:picMkLst>
        </pc:picChg>
      </pc:sldChg>
      <pc:sldChg chg="addSp modSp mod setBg">
        <pc:chgData name="Alexei Brown" userId="854d37e01b05ea2c" providerId="LiveId" clId="{7BD890DD-2D14-469E-8DFC-F22F72682F28}" dt="2025-06-10T23:14:18.161" v="68" actId="26606"/>
        <pc:sldMkLst>
          <pc:docMk/>
          <pc:sldMk cId="2274807933" sldId="321"/>
        </pc:sldMkLst>
        <pc:spChg chg="mod">
          <ac:chgData name="Alexei Brown" userId="854d37e01b05ea2c" providerId="LiveId" clId="{7BD890DD-2D14-469E-8DFC-F22F72682F28}" dt="2025-06-10T23:14:18.161" v="68" actId="26606"/>
          <ac:spMkLst>
            <pc:docMk/>
            <pc:sldMk cId="2274807933" sldId="321"/>
            <ac:spMk id="2" creationId="{D21C393E-EB8A-0DB4-DF1C-04ADCD223628}"/>
          </ac:spMkLst>
        </pc:spChg>
        <pc:spChg chg="mod">
          <ac:chgData name="Alexei Brown" userId="854d37e01b05ea2c" providerId="LiveId" clId="{7BD890DD-2D14-469E-8DFC-F22F72682F28}" dt="2025-06-10T23:14:18.161" v="68" actId="26606"/>
          <ac:spMkLst>
            <pc:docMk/>
            <pc:sldMk cId="2274807933" sldId="321"/>
            <ac:spMk id="3" creationId="{01D26BB3-1FD8-C660-C905-A6255F6D846C}"/>
          </ac:spMkLst>
        </pc:spChg>
        <pc:spChg chg="add">
          <ac:chgData name="Alexei Brown" userId="854d37e01b05ea2c" providerId="LiveId" clId="{7BD890DD-2D14-469E-8DFC-F22F72682F28}" dt="2025-06-10T23:14:18.161" v="68" actId="26606"/>
          <ac:spMkLst>
            <pc:docMk/>
            <pc:sldMk cId="2274807933" sldId="321"/>
            <ac:spMk id="9" creationId="{ED2D7C63-562A-41C7-892E-0C73F5D59870}"/>
          </ac:spMkLst>
        </pc:spChg>
        <pc:grpChg chg="add">
          <ac:chgData name="Alexei Brown" userId="854d37e01b05ea2c" providerId="LiveId" clId="{7BD890DD-2D14-469E-8DFC-F22F72682F28}" dt="2025-06-10T23:14:18.161" v="68" actId="26606"/>
          <ac:grpSpMkLst>
            <pc:docMk/>
            <pc:sldMk cId="2274807933" sldId="321"/>
            <ac:grpSpMk id="11" creationId="{6DF25E23-BE15-4E36-A700-59F0CE8C54A8}"/>
          </ac:grpSpMkLst>
        </pc:grpChg>
        <pc:picChg chg="add">
          <ac:chgData name="Alexei Brown" userId="854d37e01b05ea2c" providerId="LiveId" clId="{7BD890DD-2D14-469E-8DFC-F22F72682F28}" dt="2025-06-10T23:14:18.161" v="68" actId="26606"/>
          <ac:picMkLst>
            <pc:docMk/>
            <pc:sldMk cId="2274807933" sldId="321"/>
            <ac:picMk id="5" creationId="{ED667AE8-5A61-0F85-F8A7-29558723AF50}"/>
          </ac:picMkLst>
        </pc:picChg>
      </pc:sldChg>
      <pc:sldChg chg="addSp modSp mod setBg setClrOvrMap">
        <pc:chgData name="Alexei Brown" userId="854d37e01b05ea2c" providerId="LiveId" clId="{7BD890DD-2D14-469E-8DFC-F22F72682F28}" dt="2025-06-10T23:14:08.381" v="67" actId="207"/>
        <pc:sldMkLst>
          <pc:docMk/>
          <pc:sldMk cId="161367466" sldId="324"/>
        </pc:sldMkLst>
        <pc:spChg chg="mod">
          <ac:chgData name="Alexei Brown" userId="854d37e01b05ea2c" providerId="LiveId" clId="{7BD890DD-2D14-469E-8DFC-F22F72682F28}" dt="2025-06-10T23:13:30.822" v="62" actId="26606"/>
          <ac:spMkLst>
            <pc:docMk/>
            <pc:sldMk cId="161367466" sldId="324"/>
            <ac:spMk id="2" creationId="{DE16735F-41C1-BE44-420A-102E933F2C7F}"/>
          </ac:spMkLst>
        </pc:spChg>
        <pc:spChg chg="mod">
          <ac:chgData name="Alexei Brown" userId="854d37e01b05ea2c" providerId="LiveId" clId="{7BD890DD-2D14-469E-8DFC-F22F72682F28}" dt="2025-06-10T23:14:08.381" v="67" actId="207"/>
          <ac:spMkLst>
            <pc:docMk/>
            <pc:sldMk cId="161367466" sldId="324"/>
            <ac:spMk id="4" creationId="{C725628F-5168-E26F-510C-B624345AE001}"/>
          </ac:spMkLst>
        </pc:spChg>
        <pc:spChg chg="add">
          <ac:chgData name="Alexei Brown" userId="854d37e01b05ea2c" providerId="LiveId" clId="{7BD890DD-2D14-469E-8DFC-F22F72682F28}" dt="2025-06-10T23:13:30.822" v="62" actId="26606"/>
          <ac:spMkLst>
            <pc:docMk/>
            <pc:sldMk cId="161367466" sldId="324"/>
            <ac:spMk id="21" creationId="{6DCB64DE-FB3A-4D83-9241-A0D26824BE54}"/>
          </ac:spMkLst>
        </pc:spChg>
        <pc:spChg chg="add">
          <ac:chgData name="Alexei Brown" userId="854d37e01b05ea2c" providerId="LiveId" clId="{7BD890DD-2D14-469E-8DFC-F22F72682F28}" dt="2025-06-10T23:13:30.822" v="62" actId="26606"/>
          <ac:spMkLst>
            <pc:docMk/>
            <pc:sldMk cId="161367466" sldId="324"/>
            <ac:spMk id="23" creationId="{5E94C64B-831C-45FA-B484-591F4D577C60}"/>
          </ac:spMkLst>
        </pc:spChg>
        <pc:grpChg chg="add">
          <ac:chgData name="Alexei Brown" userId="854d37e01b05ea2c" providerId="LiveId" clId="{7BD890DD-2D14-469E-8DFC-F22F72682F28}" dt="2025-06-10T23:13:30.822" v="62" actId="26606"/>
          <ac:grpSpMkLst>
            <pc:docMk/>
            <pc:sldMk cId="161367466" sldId="324"/>
            <ac:grpSpMk id="25" creationId="{AC96E397-7705-43C9-AC81-FA8EF1951DD2}"/>
          </ac:grpSpMkLst>
        </pc:grpChg>
        <pc:picChg chg="mod">
          <ac:chgData name="Alexei Brown" userId="854d37e01b05ea2c" providerId="LiveId" clId="{7BD890DD-2D14-469E-8DFC-F22F72682F28}" dt="2025-06-10T23:13:40.743" v="66" actId="207"/>
          <ac:picMkLst>
            <pc:docMk/>
            <pc:sldMk cId="161367466" sldId="324"/>
            <ac:picMk id="6" creationId="{AFBA9A3B-4551-DD16-7CE3-4DCE071ACB98}"/>
          </ac:picMkLst>
        </pc:picChg>
        <pc:cxnChg chg="add">
          <ac:chgData name="Alexei Brown" userId="854d37e01b05ea2c" providerId="LiveId" clId="{7BD890DD-2D14-469E-8DFC-F22F72682F28}" dt="2025-06-10T23:13:30.822" v="62" actId="26606"/>
          <ac:cxnSpMkLst>
            <pc:docMk/>
            <pc:sldMk cId="161367466" sldId="324"/>
            <ac:cxnSpMk id="11" creationId="{0512F9CB-A1A0-4043-A103-F6A4B94B695A}"/>
          </ac:cxnSpMkLst>
        </pc:cxnChg>
        <pc:cxnChg chg="add">
          <ac:chgData name="Alexei Brown" userId="854d37e01b05ea2c" providerId="LiveId" clId="{7BD890DD-2D14-469E-8DFC-F22F72682F28}" dt="2025-06-10T23:13:30.822" v="62" actId="26606"/>
          <ac:cxnSpMkLst>
            <pc:docMk/>
            <pc:sldMk cId="161367466" sldId="324"/>
            <ac:cxnSpMk id="13" creationId="{ADBE6588-EE16-4389-857C-86A156D49E5D}"/>
          </ac:cxnSpMkLst>
        </pc:cxnChg>
        <pc:cxnChg chg="add">
          <ac:chgData name="Alexei Brown" userId="854d37e01b05ea2c" providerId="LiveId" clId="{7BD890DD-2D14-469E-8DFC-F22F72682F28}" dt="2025-06-10T23:13:30.822" v="62" actId="26606"/>
          <ac:cxnSpMkLst>
            <pc:docMk/>
            <pc:sldMk cId="161367466" sldId="324"/>
            <ac:cxnSpMk id="17" creationId="{2BE668D0-D906-4EEE-B32F-8C028624B837}"/>
          </ac:cxnSpMkLst>
        </pc:cxnChg>
        <pc:cxnChg chg="add">
          <ac:chgData name="Alexei Brown" userId="854d37e01b05ea2c" providerId="LiveId" clId="{7BD890DD-2D14-469E-8DFC-F22F72682F28}" dt="2025-06-10T23:13:30.822" v="62" actId="26606"/>
          <ac:cxnSpMkLst>
            <pc:docMk/>
            <pc:sldMk cId="161367466" sldId="324"/>
            <ac:cxnSpMk id="19" creationId="{D1DE67A3-B8F6-4CFD-A8E0-D15200F23152}"/>
          </ac:cxnSpMkLst>
        </pc:cxnChg>
      </pc:sldChg>
      <pc:sldChg chg="addSp delSp modSp mod setBg">
        <pc:chgData name="Alexei Brown" userId="854d37e01b05ea2c" providerId="LiveId" clId="{7BD890DD-2D14-469E-8DFC-F22F72682F28}" dt="2025-06-10T23:13:19.323" v="61" actId="20577"/>
        <pc:sldMkLst>
          <pc:docMk/>
          <pc:sldMk cId="493783114" sldId="325"/>
        </pc:sldMkLst>
        <pc:spChg chg="mod">
          <ac:chgData name="Alexei Brown" userId="854d37e01b05ea2c" providerId="LiveId" clId="{7BD890DD-2D14-469E-8DFC-F22F72682F28}" dt="2025-06-10T23:13:03.794" v="55" actId="26606"/>
          <ac:spMkLst>
            <pc:docMk/>
            <pc:sldMk cId="493783114" sldId="325"/>
            <ac:spMk id="2" creationId="{419562A6-8A2E-F50E-B183-D2355E31331F}"/>
          </ac:spMkLst>
        </pc:spChg>
        <pc:spChg chg="mod">
          <ac:chgData name="Alexei Brown" userId="854d37e01b05ea2c" providerId="LiveId" clId="{7BD890DD-2D14-469E-8DFC-F22F72682F28}" dt="2025-06-10T23:13:19.323" v="61" actId="20577"/>
          <ac:spMkLst>
            <pc:docMk/>
            <pc:sldMk cId="493783114" sldId="325"/>
            <ac:spMk id="3" creationId="{9651CAA9-CB53-2190-F756-35729E782B3F}"/>
          </ac:spMkLst>
        </pc:spChg>
        <pc:spChg chg="del">
          <ac:chgData name="Alexei Brown" userId="854d37e01b05ea2c" providerId="LiveId" clId="{7BD890DD-2D14-469E-8DFC-F22F72682F28}" dt="2025-06-10T23:12:56.495" v="53" actId="478"/>
          <ac:spMkLst>
            <pc:docMk/>
            <pc:sldMk cId="493783114" sldId="325"/>
            <ac:spMk id="5" creationId="{E8B47D02-F020-7C07-9FB8-690DD4BF2C15}"/>
          </ac:spMkLst>
        </pc:spChg>
        <pc:spChg chg="del">
          <ac:chgData name="Alexei Brown" userId="854d37e01b05ea2c" providerId="LiveId" clId="{7BD890DD-2D14-469E-8DFC-F22F72682F28}" dt="2025-06-10T23:12:59.217" v="54" actId="478"/>
          <ac:spMkLst>
            <pc:docMk/>
            <pc:sldMk cId="493783114" sldId="325"/>
            <ac:spMk id="6" creationId="{9024D509-023D-12EE-079E-A03001AC75FF}"/>
          </ac:spMkLst>
        </pc:spChg>
        <pc:spChg chg="add del">
          <ac:chgData name="Alexei Brown" userId="854d37e01b05ea2c" providerId="LiveId" clId="{7BD890DD-2D14-469E-8DFC-F22F72682F28}" dt="2025-06-10T23:13:15.962" v="59" actId="26606"/>
          <ac:spMkLst>
            <pc:docMk/>
            <pc:sldMk cId="493783114" sldId="325"/>
            <ac:spMk id="8" creationId="{7509B08A-C1EC-478C-86AF-60ADE06D9BBB}"/>
          </ac:spMkLst>
        </pc:spChg>
        <pc:spChg chg="add del">
          <ac:chgData name="Alexei Brown" userId="854d37e01b05ea2c" providerId="LiveId" clId="{7BD890DD-2D14-469E-8DFC-F22F72682F28}" dt="2025-06-10T23:13:15.962" v="59" actId="26606"/>
          <ac:spMkLst>
            <pc:docMk/>
            <pc:sldMk cId="493783114" sldId="325"/>
            <ac:spMk id="10" creationId="{221CC330-4259-4C32-BF8B-5FE13FFABB3A}"/>
          </ac:spMkLst>
        </pc:spChg>
        <pc:spChg chg="add">
          <ac:chgData name="Alexei Brown" userId="854d37e01b05ea2c" providerId="LiveId" clId="{7BD890DD-2D14-469E-8DFC-F22F72682F28}" dt="2025-06-10T23:13:15.962" v="59" actId="26606"/>
          <ac:spMkLst>
            <pc:docMk/>
            <pc:sldMk cId="493783114" sldId="325"/>
            <ac:spMk id="15" creationId="{7509B08A-C1EC-478C-86AF-60ADE06D9BBB}"/>
          </ac:spMkLst>
        </pc:spChg>
        <pc:spChg chg="add">
          <ac:chgData name="Alexei Brown" userId="854d37e01b05ea2c" providerId="LiveId" clId="{7BD890DD-2D14-469E-8DFC-F22F72682F28}" dt="2025-06-10T23:13:15.962" v="59" actId="26606"/>
          <ac:spMkLst>
            <pc:docMk/>
            <pc:sldMk cId="493783114" sldId="325"/>
            <ac:spMk id="17" creationId="{221CC330-4259-4C32-BF8B-5FE13FFABB3A}"/>
          </ac:spMkLst>
        </pc:spChg>
      </pc:sldChg>
      <pc:sldChg chg="addSp delSp modSp mod">
        <pc:chgData name="Alexei Brown" userId="854d37e01b05ea2c" providerId="LiveId" clId="{7BD890DD-2D14-469E-8DFC-F22F72682F28}" dt="2025-06-10T23:08:19.860" v="42" actId="20577"/>
        <pc:sldMkLst>
          <pc:docMk/>
          <pc:sldMk cId="4294303424" sldId="326"/>
        </pc:sldMkLst>
        <pc:spChg chg="mod">
          <ac:chgData name="Alexei Brown" userId="854d37e01b05ea2c" providerId="LiveId" clId="{7BD890DD-2D14-469E-8DFC-F22F72682F28}" dt="2025-06-10T23:06:51.435" v="1" actId="26606"/>
          <ac:spMkLst>
            <pc:docMk/>
            <pc:sldMk cId="4294303424" sldId="326"/>
            <ac:spMk id="2" creationId="{28A5D989-B173-163F-A632-B717898371FC}"/>
          </ac:spMkLst>
        </pc:spChg>
        <pc:spChg chg="add mod">
          <ac:chgData name="Alexei Brown" userId="854d37e01b05ea2c" providerId="LiveId" clId="{7BD890DD-2D14-469E-8DFC-F22F72682F28}" dt="2025-06-10T23:08:19.860" v="42" actId="20577"/>
          <ac:spMkLst>
            <pc:docMk/>
            <pc:sldMk cId="4294303424" sldId="326"/>
            <ac:spMk id="5" creationId="{84AC5B8E-1398-A920-6BC1-E7297071B4C0}"/>
          </ac:spMkLst>
        </pc:spChg>
        <pc:spChg chg="del">
          <ac:chgData name="Alexei Brown" userId="854d37e01b05ea2c" providerId="LiveId" clId="{7BD890DD-2D14-469E-8DFC-F22F72682F28}" dt="2025-06-10T23:06:46.411" v="0"/>
          <ac:spMkLst>
            <pc:docMk/>
            <pc:sldMk cId="4294303424" sldId="326"/>
            <ac:spMk id="8" creationId="{75658439-9645-A610-3FE5-AAD31FDFA203}"/>
          </ac:spMkLst>
        </pc:spChg>
        <pc:spChg chg="del">
          <ac:chgData name="Alexei Brown" userId="854d37e01b05ea2c" providerId="LiveId" clId="{7BD890DD-2D14-469E-8DFC-F22F72682F28}" dt="2025-06-10T23:06:51.435" v="1" actId="26606"/>
          <ac:spMkLst>
            <pc:docMk/>
            <pc:sldMk cId="4294303424" sldId="326"/>
            <ac:spMk id="11" creationId="{D6F819BF-BEC4-454B-82CF-C7F1926407F9}"/>
          </ac:spMkLst>
        </pc:spChg>
        <pc:spChg chg="del">
          <ac:chgData name="Alexei Brown" userId="854d37e01b05ea2c" providerId="LiveId" clId="{7BD890DD-2D14-469E-8DFC-F22F72682F28}" dt="2025-06-10T23:06:51.435" v="1" actId="26606"/>
          <ac:spMkLst>
            <pc:docMk/>
            <pc:sldMk cId="4294303424" sldId="326"/>
            <ac:spMk id="13" creationId="{79D5C3D0-88DD-405B-A549-4B5C3712E181}"/>
          </ac:spMkLst>
        </pc:spChg>
        <pc:spChg chg="add">
          <ac:chgData name="Alexei Brown" userId="854d37e01b05ea2c" providerId="LiveId" clId="{7BD890DD-2D14-469E-8DFC-F22F72682F28}" dt="2025-06-10T23:06:51.435" v="1" actId="26606"/>
          <ac:spMkLst>
            <pc:docMk/>
            <pc:sldMk cId="4294303424" sldId="326"/>
            <ac:spMk id="25" creationId="{124D9F5B-C72B-41EE-97C2-D3600B62717D}"/>
          </ac:spMkLst>
        </pc:spChg>
        <pc:grpChg chg="del">
          <ac:chgData name="Alexei Brown" userId="854d37e01b05ea2c" providerId="LiveId" clId="{7BD890DD-2D14-469E-8DFC-F22F72682F28}" dt="2025-06-10T23:06:51.435" v="1" actId="26606"/>
          <ac:grpSpMkLst>
            <pc:docMk/>
            <pc:sldMk cId="4294303424" sldId="326"/>
            <ac:grpSpMk id="15" creationId="{B29E1950-A366-48B7-8DAB-726C0DE58072}"/>
          </ac:grpSpMkLst>
        </pc:grpChg>
        <pc:grpChg chg="add">
          <ac:chgData name="Alexei Brown" userId="854d37e01b05ea2c" providerId="LiveId" clId="{7BD890DD-2D14-469E-8DFC-F22F72682F28}" dt="2025-06-10T23:06:51.435" v="1" actId="26606"/>
          <ac:grpSpMkLst>
            <pc:docMk/>
            <pc:sldMk cId="4294303424" sldId="326"/>
            <ac:grpSpMk id="27" creationId="{0180A64C-1862-4B1B-8953-FA96DEE4C44F}"/>
          </ac:grpSpMkLst>
        </pc:grpChg>
        <pc:picChg chg="mod">
          <ac:chgData name="Alexei Brown" userId="854d37e01b05ea2c" providerId="LiveId" clId="{7BD890DD-2D14-469E-8DFC-F22F72682F28}" dt="2025-06-10T23:06:51.435" v="1" actId="26606"/>
          <ac:picMkLst>
            <pc:docMk/>
            <pc:sldMk cId="4294303424" sldId="326"/>
            <ac:picMk id="4" creationId="{7E405483-31AD-8A93-ED8F-11B5A8D83935}"/>
          </ac:picMkLst>
        </pc:picChg>
      </pc:sldChg>
      <pc:sldChg chg="addSp delSp modSp mod">
        <pc:chgData name="Alexei Brown" userId="854d37e01b05ea2c" providerId="LiveId" clId="{7BD890DD-2D14-469E-8DFC-F22F72682F28}" dt="2025-06-10T23:12:05.463" v="51" actId="113"/>
        <pc:sldMkLst>
          <pc:docMk/>
          <pc:sldMk cId="2488127477" sldId="327"/>
        </pc:sldMkLst>
        <pc:spChg chg="del">
          <ac:chgData name="Alexei Brown" userId="854d37e01b05ea2c" providerId="LiveId" clId="{7BD890DD-2D14-469E-8DFC-F22F72682F28}" dt="2025-06-10T23:09:37.113" v="45" actId="26606"/>
          <ac:spMkLst>
            <pc:docMk/>
            <pc:sldMk cId="2488127477" sldId="327"/>
            <ac:spMk id="20" creationId="{124D9F5B-C72B-41EE-97C2-D3600B62717D}"/>
          </ac:spMkLst>
        </pc:spChg>
        <pc:spChg chg="mod">
          <ac:chgData name="Alexei Brown" userId="854d37e01b05ea2c" providerId="LiveId" clId="{7BD890DD-2D14-469E-8DFC-F22F72682F28}" dt="2025-06-10T23:12:05.463" v="51" actId="113"/>
          <ac:spMkLst>
            <pc:docMk/>
            <pc:sldMk cId="2488127477" sldId="327"/>
            <ac:spMk id="21" creationId="{C16BAE1A-E475-44B5-9665-FAD701EFF2D7}"/>
          </ac:spMkLst>
        </pc:spChg>
        <pc:spChg chg="add del">
          <ac:chgData name="Alexei Brown" userId="854d37e01b05ea2c" providerId="LiveId" clId="{7BD890DD-2D14-469E-8DFC-F22F72682F28}" dt="2025-06-10T23:12:02.272" v="50" actId="26606"/>
          <ac:spMkLst>
            <pc:docMk/>
            <pc:sldMk cId="2488127477" sldId="327"/>
            <ac:spMk id="26" creationId="{124D9F5B-C72B-41EE-97C2-D3600B62717D}"/>
          </ac:spMkLst>
        </pc:spChg>
        <pc:spChg chg="add">
          <ac:chgData name="Alexei Brown" userId="854d37e01b05ea2c" providerId="LiveId" clId="{7BD890DD-2D14-469E-8DFC-F22F72682F28}" dt="2025-06-10T23:12:02.272" v="50" actId="26606"/>
          <ac:spMkLst>
            <pc:docMk/>
            <pc:sldMk cId="2488127477" sldId="327"/>
            <ac:spMk id="38" creationId="{124D9F5B-C72B-41EE-97C2-D3600B62717D}"/>
          </ac:spMkLst>
        </pc:spChg>
        <pc:grpChg chg="del">
          <ac:chgData name="Alexei Brown" userId="854d37e01b05ea2c" providerId="LiveId" clId="{7BD890DD-2D14-469E-8DFC-F22F72682F28}" dt="2025-06-10T23:09:37.113" v="45" actId="26606"/>
          <ac:grpSpMkLst>
            <pc:docMk/>
            <pc:sldMk cId="2488127477" sldId="327"/>
            <ac:grpSpMk id="14" creationId="{0180A64C-1862-4B1B-8953-FA96DEE4C44F}"/>
          </ac:grpSpMkLst>
        </pc:grpChg>
        <pc:grpChg chg="add del">
          <ac:chgData name="Alexei Brown" userId="854d37e01b05ea2c" providerId="LiveId" clId="{7BD890DD-2D14-469E-8DFC-F22F72682F28}" dt="2025-06-10T23:12:02.272" v="50" actId="26606"/>
          <ac:grpSpMkLst>
            <pc:docMk/>
            <pc:sldMk cId="2488127477" sldId="327"/>
            <ac:grpSpMk id="28" creationId="{0180A64C-1862-4B1B-8953-FA96DEE4C44F}"/>
          </ac:grpSpMkLst>
        </pc:grpChg>
        <pc:grpChg chg="add">
          <ac:chgData name="Alexei Brown" userId="854d37e01b05ea2c" providerId="LiveId" clId="{7BD890DD-2D14-469E-8DFC-F22F72682F28}" dt="2025-06-10T23:12:02.272" v="50" actId="26606"/>
          <ac:grpSpMkLst>
            <pc:docMk/>
            <pc:sldMk cId="2488127477" sldId="327"/>
            <ac:grpSpMk id="40" creationId="{0180A64C-1862-4B1B-8953-FA96DEE4C44F}"/>
          </ac:grpSpMkLst>
        </pc:grpChg>
      </pc:sldChg>
      <pc:sldChg chg="delSp mod">
        <pc:chgData name="Alexei Brown" userId="854d37e01b05ea2c" providerId="LiveId" clId="{7BD890DD-2D14-469E-8DFC-F22F72682F28}" dt="2025-06-10T23:12:29.508" v="52" actId="478"/>
        <pc:sldMkLst>
          <pc:docMk/>
          <pc:sldMk cId="2898455020" sldId="329"/>
        </pc:sldMkLst>
        <pc:spChg chg="del">
          <ac:chgData name="Alexei Brown" userId="854d37e01b05ea2c" providerId="LiveId" clId="{7BD890DD-2D14-469E-8DFC-F22F72682F28}" dt="2025-06-10T23:12:29.508" v="52" actId="478"/>
          <ac:spMkLst>
            <pc:docMk/>
            <pc:sldMk cId="2898455020" sldId="329"/>
            <ac:spMk id="3" creationId="{CB3CF176-9C96-39EF-4649-F594DF62DA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393E-EB8A-0DB4-DF1C-04ADCD223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en-GB" b="1" dirty="0" err="1"/>
              <a:t>StreamFlix</a:t>
            </a:r>
            <a:r>
              <a:rPr lang="en-GB" b="1" dirty="0"/>
              <a:t> Global Viewer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6BB3-1FD8-C660-C905-A6255F6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456" y="3843867"/>
            <a:ext cx="6167930" cy="1947333"/>
          </a:xfrm>
        </p:spPr>
        <p:txBody>
          <a:bodyPr>
            <a:normAutofit/>
          </a:bodyPr>
          <a:lstStyle/>
          <a:p>
            <a:r>
              <a:rPr lang="en-GB" dirty="0"/>
              <a:t>Alexander Brown</a:t>
            </a:r>
            <a:br>
              <a:rPr lang="en-GB" dirty="0"/>
            </a:br>
            <a:r>
              <a:rPr lang="en-GB" dirty="0"/>
              <a:t>Anisha Issac</a:t>
            </a:r>
            <a:br>
              <a:rPr lang="en-GB" dirty="0"/>
            </a:br>
            <a:r>
              <a:rPr lang="en-GB" dirty="0"/>
              <a:t>Laura Vuong</a:t>
            </a:r>
            <a:br>
              <a:rPr lang="en-GB" dirty="0"/>
            </a:br>
            <a:r>
              <a:rPr lang="en-GB" dirty="0"/>
              <a:t>Sreelakshmi </a:t>
            </a:r>
            <a:r>
              <a:rPr lang="en-GB" dirty="0" err="1"/>
              <a:t>Sudey</a:t>
            </a:r>
            <a:endParaRPr lang="en-gb"/>
          </a:p>
          <a:p>
            <a:endParaRPr lang="en-GB" dirty="0"/>
          </a:p>
        </p:txBody>
      </p:sp>
      <p:pic>
        <p:nvPicPr>
          <p:cNvPr id="5" name="Picture 4" descr="Light reflection in a lens">
            <a:extLst>
              <a:ext uri="{FF2B5EF4-FFF2-40B4-BE49-F238E27FC236}">
                <a16:creationId xmlns:a16="http://schemas.microsoft.com/office/drawing/2014/main" id="{ED667AE8-5A61-0F85-F8A7-29558723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79" r="34261" b="-1"/>
          <a:stretch>
            <a:fillRect/>
          </a:stretch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0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82375B-41CC-8B29-5785-12826F1AE95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Children (&lt;12)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B11A7-5209-BD83-B050-D872144C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0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50357D-1FD9-252E-5138-A125FA446554}"/>
              </a:ext>
            </a:extLst>
          </p:cNvPr>
          <p:cNvSpPr/>
          <p:nvPr/>
        </p:nvSpPr>
        <p:spPr>
          <a:xfrm>
            <a:off x="1060771" y="8178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C8F15-DFF0-F3C5-A391-E5893A70AB59}"/>
              </a:ext>
            </a:extLst>
          </p:cNvPr>
          <p:cNvCxnSpPr/>
          <p:nvPr/>
        </p:nvCxnSpPr>
        <p:spPr>
          <a:xfrm flipV="1">
            <a:off x="555946" y="1017850"/>
            <a:ext cx="447675" cy="238125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FBDF2E-0F50-3523-6CE4-0F7CD0F2E9A9}"/>
              </a:ext>
            </a:extLst>
          </p:cNvPr>
          <p:cNvSpPr/>
          <p:nvPr/>
        </p:nvSpPr>
        <p:spPr>
          <a:xfrm>
            <a:off x="1295763" y="426634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7C60B-736C-089E-9488-7AAA71916010}"/>
              </a:ext>
            </a:extLst>
          </p:cNvPr>
          <p:cNvCxnSpPr>
            <a:cxnSpLocks/>
          </p:cNvCxnSpPr>
          <p:nvPr/>
        </p:nvCxnSpPr>
        <p:spPr>
          <a:xfrm>
            <a:off x="765497" y="414337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6B80C2-8360-E448-CAB4-279C740DBEE1}"/>
              </a:ext>
            </a:extLst>
          </p:cNvPr>
          <p:cNvSpPr/>
          <p:nvPr/>
        </p:nvSpPr>
        <p:spPr>
          <a:xfrm>
            <a:off x="7554172" y="9702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CE971-82EF-47B8-1B3B-C6DB836F340E}"/>
              </a:ext>
            </a:extLst>
          </p:cNvPr>
          <p:cNvCxnSpPr>
            <a:cxnSpLocks/>
          </p:cNvCxnSpPr>
          <p:nvPr/>
        </p:nvCxnSpPr>
        <p:spPr>
          <a:xfrm flipH="1">
            <a:off x="8125672" y="81782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0B82A-669A-BBD2-C560-2916C3646993}"/>
              </a:ext>
            </a:extLst>
          </p:cNvPr>
          <p:cNvSpPr/>
          <p:nvPr/>
        </p:nvSpPr>
        <p:spPr>
          <a:xfrm>
            <a:off x="6315915" y="4568025"/>
            <a:ext cx="5191125" cy="247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34481-48E2-86A4-0A6D-C2850ED48658}"/>
              </a:ext>
            </a:extLst>
          </p:cNvPr>
          <p:cNvCxnSpPr>
            <a:cxnSpLocks/>
          </p:cNvCxnSpPr>
          <p:nvPr/>
        </p:nvCxnSpPr>
        <p:spPr>
          <a:xfrm>
            <a:off x="7001715" y="3986999"/>
            <a:ext cx="228600" cy="53340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00922-7837-6F49-C818-C32A566F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FCD393-BBBB-C716-E6D8-FFC876DC0808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Teenagers (13 - 19)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3B020-75E5-B7C4-8A9A-B0580B05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2A95F1-D4BA-8931-A286-1713D8C7EDC9}"/>
              </a:ext>
            </a:extLst>
          </p:cNvPr>
          <p:cNvSpPr/>
          <p:nvPr/>
        </p:nvSpPr>
        <p:spPr>
          <a:xfrm>
            <a:off x="2079342" y="104931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BA73-1518-864B-6E53-B545604C6312}"/>
              </a:ext>
            </a:extLst>
          </p:cNvPr>
          <p:cNvCxnSpPr>
            <a:cxnSpLocks/>
          </p:cNvCxnSpPr>
          <p:nvPr/>
        </p:nvCxnSpPr>
        <p:spPr>
          <a:xfrm flipV="1">
            <a:off x="555946" y="1215342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2A1C6D-09C5-B097-FCF6-DABEAB11DAEC}"/>
              </a:ext>
            </a:extLst>
          </p:cNvPr>
          <p:cNvSpPr/>
          <p:nvPr/>
        </p:nvSpPr>
        <p:spPr>
          <a:xfrm>
            <a:off x="2244886" y="43820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00A9-A8B1-E094-4441-CFD579F3A820}"/>
              </a:ext>
            </a:extLst>
          </p:cNvPr>
          <p:cNvCxnSpPr>
            <a:cxnSpLocks/>
          </p:cNvCxnSpPr>
          <p:nvPr/>
        </p:nvCxnSpPr>
        <p:spPr>
          <a:xfrm>
            <a:off x="1714620" y="42591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BE17C0-915F-39D2-DC7D-50395396A4DA}"/>
              </a:ext>
            </a:extLst>
          </p:cNvPr>
          <p:cNvSpPr/>
          <p:nvPr/>
        </p:nvSpPr>
        <p:spPr>
          <a:xfrm>
            <a:off x="8607464" y="1352189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1BE6-0CCA-F314-6B50-3A20564DE049}"/>
              </a:ext>
            </a:extLst>
          </p:cNvPr>
          <p:cNvCxnSpPr>
            <a:cxnSpLocks/>
          </p:cNvCxnSpPr>
          <p:nvPr/>
        </p:nvCxnSpPr>
        <p:spPr>
          <a:xfrm flipH="1">
            <a:off x="9178964" y="685800"/>
            <a:ext cx="1053056" cy="6663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C80DD-B0BA-505A-F22C-974A9B73B9BB}"/>
              </a:ext>
            </a:extLst>
          </p:cNvPr>
          <p:cNvSpPr/>
          <p:nvPr/>
        </p:nvSpPr>
        <p:spPr>
          <a:xfrm>
            <a:off x="2069696" y="2671704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85C72-A3EB-CFBE-5428-9F71AF2C5EDD}"/>
              </a:ext>
            </a:extLst>
          </p:cNvPr>
          <p:cNvCxnSpPr>
            <a:cxnSpLocks/>
          </p:cNvCxnSpPr>
          <p:nvPr/>
        </p:nvCxnSpPr>
        <p:spPr>
          <a:xfrm flipV="1">
            <a:off x="1284790" y="2912481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A7B1C8-4D1F-AF0A-A6EB-DBDB09DF55E3}"/>
              </a:ext>
            </a:extLst>
          </p:cNvPr>
          <p:cNvSpPr/>
          <p:nvPr/>
        </p:nvSpPr>
        <p:spPr>
          <a:xfrm>
            <a:off x="10744078" y="13594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2AB31-2F33-E0E1-08A5-B1E0D04AA8C0}"/>
              </a:ext>
            </a:extLst>
          </p:cNvPr>
          <p:cNvCxnSpPr>
            <a:cxnSpLocks/>
          </p:cNvCxnSpPr>
          <p:nvPr/>
        </p:nvCxnSpPr>
        <p:spPr>
          <a:xfrm flipH="1">
            <a:off x="11027165" y="685800"/>
            <a:ext cx="89854" cy="56426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4C4-5777-9B81-517C-0D493DEE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D8B-9B4E-C21A-AD67-A16EEC320727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Young Adult (20 - 35)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7C14-3E39-C921-5671-4878B4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A87DF-75DD-C9B1-8EF3-3985AE5F4ADD}"/>
              </a:ext>
            </a:extLst>
          </p:cNvPr>
          <p:cNvSpPr/>
          <p:nvPr/>
        </p:nvSpPr>
        <p:spPr>
          <a:xfrm>
            <a:off x="3109488" y="1651201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20EE62-DA1B-4C23-65AB-994120709869}"/>
              </a:ext>
            </a:extLst>
          </p:cNvPr>
          <p:cNvCxnSpPr>
            <a:cxnSpLocks/>
          </p:cNvCxnSpPr>
          <p:nvPr/>
        </p:nvCxnSpPr>
        <p:spPr>
          <a:xfrm flipV="1">
            <a:off x="1586092" y="1817225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8AB48-A2D6-39A5-AFC6-23E43D38B1FB}"/>
              </a:ext>
            </a:extLst>
          </p:cNvPr>
          <p:cNvSpPr/>
          <p:nvPr/>
        </p:nvSpPr>
        <p:spPr>
          <a:xfrm>
            <a:off x="3101416" y="44283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D35-6A51-4DDB-62BB-AE7B6A27F75F}"/>
              </a:ext>
            </a:extLst>
          </p:cNvPr>
          <p:cNvCxnSpPr>
            <a:cxnSpLocks/>
          </p:cNvCxnSpPr>
          <p:nvPr/>
        </p:nvCxnSpPr>
        <p:spPr>
          <a:xfrm>
            <a:off x="2571150" y="43054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31D41C-CB8F-E6DC-799A-97F151F819FA}"/>
              </a:ext>
            </a:extLst>
          </p:cNvPr>
          <p:cNvSpPr/>
          <p:nvPr/>
        </p:nvSpPr>
        <p:spPr>
          <a:xfrm>
            <a:off x="9650872" y="173747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9BE15-FCC3-1C07-6675-62ACB3B00354}"/>
              </a:ext>
            </a:extLst>
          </p:cNvPr>
          <p:cNvCxnSpPr>
            <a:cxnSpLocks/>
          </p:cNvCxnSpPr>
          <p:nvPr/>
        </p:nvCxnSpPr>
        <p:spPr>
          <a:xfrm>
            <a:off x="9921434" y="552006"/>
            <a:ext cx="0" cy="109286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00B15-9F4C-016F-E087-2D86D0956CFE}"/>
              </a:ext>
            </a:extLst>
          </p:cNvPr>
          <p:cNvSpPr/>
          <p:nvPr/>
        </p:nvSpPr>
        <p:spPr>
          <a:xfrm>
            <a:off x="3122991" y="231288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FA130-27A4-D4C3-599E-899722973E2A}"/>
              </a:ext>
            </a:extLst>
          </p:cNvPr>
          <p:cNvCxnSpPr>
            <a:cxnSpLocks/>
          </p:cNvCxnSpPr>
          <p:nvPr/>
        </p:nvCxnSpPr>
        <p:spPr>
          <a:xfrm flipV="1">
            <a:off x="2338085" y="2553665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ACB4-7BAF-1166-84F7-AFC488F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58E2B-89A2-0CDB-22C7-F4E547E01FD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Adult (36 - 55)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69BFA-3499-9CC4-E7FA-9606136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163380-5A70-AA82-5D20-B3C45CE832D8}"/>
              </a:ext>
            </a:extLst>
          </p:cNvPr>
          <p:cNvSpPr/>
          <p:nvPr/>
        </p:nvSpPr>
        <p:spPr>
          <a:xfrm>
            <a:off x="4159241" y="268766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287C4-4D0D-6C58-6416-B179DB656AFB}"/>
              </a:ext>
            </a:extLst>
          </p:cNvPr>
          <p:cNvCxnSpPr>
            <a:cxnSpLocks/>
          </p:cNvCxnSpPr>
          <p:nvPr/>
        </p:nvCxnSpPr>
        <p:spPr>
          <a:xfrm flipV="1">
            <a:off x="3238985" y="2853684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3AE90F-1BEF-86F6-95E2-9903C9DE2855}"/>
              </a:ext>
            </a:extLst>
          </p:cNvPr>
          <p:cNvSpPr/>
          <p:nvPr/>
        </p:nvSpPr>
        <p:spPr>
          <a:xfrm>
            <a:off x="3503654" y="4336620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A040C-45DC-02D5-A5A4-36B215620181}"/>
              </a:ext>
            </a:extLst>
          </p:cNvPr>
          <p:cNvCxnSpPr>
            <a:cxnSpLocks/>
          </p:cNvCxnSpPr>
          <p:nvPr/>
        </p:nvCxnSpPr>
        <p:spPr>
          <a:xfrm>
            <a:off x="2973388" y="4213654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962EAE-3337-B909-3691-1A2F4D6D5E39}"/>
              </a:ext>
            </a:extLst>
          </p:cNvPr>
          <p:cNvSpPr/>
          <p:nvPr/>
        </p:nvSpPr>
        <p:spPr>
          <a:xfrm>
            <a:off x="8574427" y="2119437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7FC01-449F-74B4-FCEC-905775E782EE}"/>
              </a:ext>
            </a:extLst>
          </p:cNvPr>
          <p:cNvCxnSpPr>
            <a:cxnSpLocks/>
          </p:cNvCxnSpPr>
          <p:nvPr/>
        </p:nvCxnSpPr>
        <p:spPr>
          <a:xfrm flipV="1">
            <a:off x="8218026" y="2512974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3BB61B-38B4-8CAA-4763-E01386C12F1E}"/>
              </a:ext>
            </a:extLst>
          </p:cNvPr>
          <p:cNvSpPr/>
          <p:nvPr/>
        </p:nvSpPr>
        <p:spPr>
          <a:xfrm>
            <a:off x="6329803" y="5438143"/>
            <a:ext cx="5279605" cy="261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3A5A-1CC7-CC2E-92AD-6441165055DA}"/>
              </a:ext>
            </a:extLst>
          </p:cNvPr>
          <p:cNvCxnSpPr>
            <a:cxnSpLocks/>
          </p:cNvCxnSpPr>
          <p:nvPr/>
        </p:nvCxnSpPr>
        <p:spPr>
          <a:xfrm>
            <a:off x="5799537" y="5315177"/>
            <a:ext cx="427643" cy="26183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0982-FDAA-B599-3BF8-76FA9178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30838-6699-B07A-672E-7606BADF771E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Senior (&gt;55)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1299-62D3-4D93-DD11-E4972D8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8042F-213D-63FC-BCB6-47A9E0D253E3}"/>
              </a:ext>
            </a:extLst>
          </p:cNvPr>
          <p:cNvSpPr/>
          <p:nvPr/>
        </p:nvSpPr>
        <p:spPr>
          <a:xfrm>
            <a:off x="5235683" y="168066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D7CB5-0DB4-A8CA-0DEA-78E32D5970E0}"/>
              </a:ext>
            </a:extLst>
          </p:cNvPr>
          <p:cNvCxnSpPr>
            <a:cxnSpLocks/>
          </p:cNvCxnSpPr>
          <p:nvPr/>
        </p:nvCxnSpPr>
        <p:spPr>
          <a:xfrm flipV="1">
            <a:off x="4315427" y="1846690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D6949-CA64-F328-9866-61A2839209A0}"/>
              </a:ext>
            </a:extLst>
          </p:cNvPr>
          <p:cNvSpPr/>
          <p:nvPr/>
        </p:nvSpPr>
        <p:spPr>
          <a:xfrm>
            <a:off x="4452777" y="422087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D7E9-A3F3-F92F-3EDC-F7CDC4226D68}"/>
              </a:ext>
            </a:extLst>
          </p:cNvPr>
          <p:cNvCxnSpPr>
            <a:cxnSpLocks/>
          </p:cNvCxnSpPr>
          <p:nvPr/>
        </p:nvCxnSpPr>
        <p:spPr>
          <a:xfrm>
            <a:off x="3922511" y="409790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40BDF3-4390-E095-7E3A-B23F36FD61C9}"/>
              </a:ext>
            </a:extLst>
          </p:cNvPr>
          <p:cNvSpPr/>
          <p:nvPr/>
        </p:nvSpPr>
        <p:spPr>
          <a:xfrm>
            <a:off x="8562852" y="2489823"/>
            <a:ext cx="1680743" cy="393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DF1231-8D27-2CA5-A9F1-62E8C2CEB253}"/>
              </a:ext>
            </a:extLst>
          </p:cNvPr>
          <p:cNvCxnSpPr>
            <a:cxnSpLocks/>
          </p:cNvCxnSpPr>
          <p:nvPr/>
        </p:nvCxnSpPr>
        <p:spPr>
          <a:xfrm flipV="1">
            <a:off x="8218026" y="2918085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0F65-B881-EF09-6C9D-A01F8EC4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139ADD-9A62-E357-7D58-789C4724D4E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BF757-67DA-9B96-F1D9-4EB5D2DB9A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46B943-E8EE-F151-D6AD-D4FF97EE08A4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40FC43-6F6A-9021-82E6-E0C6E44C27DD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762B72-08AE-0AD8-5FFC-6A00026E0065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E991-0CC9-6EE1-6C5C-C84BF2D0B651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06DEA9-35B9-FDA7-E6A3-B229F2256D69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E66461-2E99-6B3B-E632-35918EFDCEAD}"/>
              </a:ext>
            </a:extLst>
          </p:cNvPr>
          <p:cNvSpPr txBox="1"/>
          <p:nvPr/>
        </p:nvSpPr>
        <p:spPr>
          <a:xfrm>
            <a:off x="23559" y="13563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Teenagers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Deprioritize </a:t>
            </a:r>
            <a:r>
              <a:rPr lang="en-AU" sz="1600" b="1" dirty="0"/>
              <a:t>action content</a:t>
            </a:r>
            <a:r>
              <a:rPr lang="en-AU" sz="1600" dirty="0"/>
              <a:t> in their recommendations; focus more on </a:t>
            </a:r>
            <a:r>
              <a:rPr lang="en-AU" sz="1600" b="1" dirty="0"/>
              <a:t>romance and drama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Optimize </a:t>
            </a:r>
            <a:r>
              <a:rPr lang="en-AU" sz="1600" b="1" dirty="0"/>
              <a:t>mobile/tablet streaming experience</a:t>
            </a:r>
            <a:r>
              <a:rPr lang="en-AU" sz="1600" dirty="0"/>
              <a:t> (e.g., UI design, quick access).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binge-worthy series or short-form content formats.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124A-29AA-9213-2AF8-0623963CBDA6}"/>
              </a:ext>
            </a:extLst>
          </p:cNvPr>
          <p:cNvSpPr txBox="1"/>
          <p:nvPr/>
        </p:nvSpPr>
        <p:spPr>
          <a:xfrm>
            <a:off x="-6921" y="272288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Young Adult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Strengthen the library of </a:t>
            </a:r>
            <a:r>
              <a:rPr lang="en-AU" sz="1600" b="1" dirty="0"/>
              <a:t>comedy and drama</a:t>
            </a:r>
            <a:r>
              <a:rPr lang="en-AU" sz="1600" dirty="0"/>
              <a:t>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Consider features that enhance </a:t>
            </a:r>
            <a:r>
              <a:rPr lang="en-AU" sz="1600" b="1" dirty="0"/>
              <a:t>Smart TV user experience</a:t>
            </a:r>
            <a:r>
              <a:rPr lang="en-AU" sz="1600" dirty="0"/>
              <a:t> like personalized watchlists, shared viewing features, or watch parties.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Highlight trending comedies for this segment.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2385-4604-5806-6AF4-B5E92D3696A5}"/>
              </a:ext>
            </a:extLst>
          </p:cNvPr>
          <p:cNvSpPr txBox="1"/>
          <p:nvPr/>
        </p:nvSpPr>
        <p:spPr>
          <a:xfrm>
            <a:off x="-6921" y="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animation content</a:t>
            </a:r>
            <a:r>
              <a:rPr lang="en-AU" sz="1600" dirty="0"/>
              <a:t> more in the home page and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Even though thriller is watched more, animation emotionally resonates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Develop a </a:t>
            </a:r>
            <a:r>
              <a:rPr lang="en-AU" sz="1600" b="1" dirty="0"/>
              <a:t>child-friendly desktop interface</a:t>
            </a:r>
            <a:r>
              <a:rPr lang="en-AU" sz="1600" dirty="0"/>
              <a:t> with </a:t>
            </a:r>
            <a:r>
              <a:rPr lang="en-AU" sz="1600" b="1" dirty="0"/>
              <a:t>parental controls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115D-F4EC-450A-7956-FC271F16D534}"/>
              </a:ext>
            </a:extLst>
          </p:cNvPr>
          <p:cNvSpPr txBox="1"/>
          <p:nvPr/>
        </p:nvSpPr>
        <p:spPr>
          <a:xfrm>
            <a:off x="13399" y="407924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Adults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They are heavy viewers compared to other age group, so target them by continue investing in </a:t>
            </a:r>
            <a:r>
              <a:rPr lang="en-AU" sz="1600" b="1" dirty="0"/>
              <a:t>drama and action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Target this group with mobile-friendly content and </a:t>
            </a:r>
            <a:r>
              <a:rPr lang="en-AU" sz="1600" b="1" dirty="0"/>
              <a:t>offline viewing options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Use in-app notifications or personalized suggestions to retain high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FB02D-F7B9-FC28-EC4F-78782010AEC5}"/>
              </a:ext>
            </a:extLst>
          </p:cNvPr>
          <p:cNvSpPr txBox="1"/>
          <p:nvPr/>
        </p:nvSpPr>
        <p:spPr>
          <a:xfrm>
            <a:off x="23559" y="54711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Seniors</a:t>
            </a:r>
            <a:endParaRPr lang="en-A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Reinforce </a:t>
            </a:r>
            <a:r>
              <a:rPr lang="en-AU" sz="1600" b="1" dirty="0"/>
              <a:t>drama and western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Simplify navigation for mobile and TV users; ensure accessibility (e.g., subtitles, large fonts).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nostalgic or classic content for emotional engagement.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CE383-16B7-674D-F60E-1C2E84A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5" y="60453"/>
            <a:ext cx="1411786" cy="12279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95FE9-C43E-54A4-51C8-EF3C69E4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1"/>
          <a:stretch>
            <a:fillRect/>
          </a:stretch>
        </p:blipFill>
        <p:spPr>
          <a:xfrm>
            <a:off x="10794484" y="4166323"/>
            <a:ext cx="1366675" cy="1210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A203D-249D-E791-0477-560E59BC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>
            <a:fillRect/>
          </a:stretch>
        </p:blipFill>
        <p:spPr>
          <a:xfrm>
            <a:off x="10714625" y="1432054"/>
            <a:ext cx="1500936" cy="1214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2411-E550-4DC1-9842-6D52190DF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>
            <a:fillRect/>
          </a:stretch>
        </p:blipFill>
        <p:spPr>
          <a:xfrm>
            <a:off x="10766815" y="2821714"/>
            <a:ext cx="1394344" cy="1214570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7E2EE-584F-16EE-1B34-3738AF373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8" y="5535196"/>
            <a:ext cx="1421077" cy="12623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F34E-AB04-BA27-BEF7-57C1053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2FD3F-EFDD-6FDF-C65A-E1597726B478}"/>
              </a:ext>
            </a:extLst>
          </p:cNvPr>
          <p:cNvSpPr/>
          <p:nvPr/>
        </p:nvSpPr>
        <p:spPr>
          <a:xfrm>
            <a:off x="226749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BF3E-7B88-BCEE-309B-DEF9810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292FB-9C3B-0C4A-A393-929840FC9875}"/>
              </a:ext>
            </a:extLst>
          </p:cNvPr>
          <p:cNvSpPr/>
          <p:nvPr/>
        </p:nvSpPr>
        <p:spPr>
          <a:xfrm>
            <a:off x="1428146" y="2172063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C22A3-BDBC-4443-1B96-A036AB202421}"/>
              </a:ext>
            </a:extLst>
          </p:cNvPr>
          <p:cNvCxnSpPr>
            <a:cxnSpLocks/>
          </p:cNvCxnSpPr>
          <p:nvPr/>
        </p:nvCxnSpPr>
        <p:spPr>
          <a:xfrm>
            <a:off x="1134318" y="1637313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6A582-A6EE-3EF2-50BA-F0DFCDDBAA1D}"/>
              </a:ext>
            </a:extLst>
          </p:cNvPr>
          <p:cNvSpPr/>
          <p:nvPr/>
        </p:nvSpPr>
        <p:spPr>
          <a:xfrm>
            <a:off x="6180278" y="562440"/>
            <a:ext cx="542925" cy="2750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9EC93-3363-D36E-1F5F-F3A5FEE6CF70}"/>
              </a:ext>
            </a:extLst>
          </p:cNvPr>
          <p:cNvCxnSpPr>
            <a:cxnSpLocks/>
          </p:cNvCxnSpPr>
          <p:nvPr/>
        </p:nvCxnSpPr>
        <p:spPr>
          <a:xfrm>
            <a:off x="5650012" y="439474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A9C97F-E49C-B859-D2CB-142942F9D2EF}"/>
              </a:ext>
            </a:extLst>
          </p:cNvPr>
          <p:cNvSpPr/>
          <p:nvPr/>
        </p:nvSpPr>
        <p:spPr>
          <a:xfrm>
            <a:off x="7526508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99662-E3B8-E410-0990-42F9D8691C1D}"/>
              </a:ext>
            </a:extLst>
          </p:cNvPr>
          <p:cNvCxnSpPr>
            <a:cxnSpLocks/>
          </p:cNvCxnSpPr>
          <p:nvPr/>
        </p:nvCxnSpPr>
        <p:spPr>
          <a:xfrm flipH="1">
            <a:off x="8069433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FBE5-1360-3B65-7159-DD4BB321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0610D6-CD6E-1787-A477-5F14B554CF04}"/>
              </a:ext>
            </a:extLst>
          </p:cNvPr>
          <p:cNvSpPr/>
          <p:nvPr/>
        </p:nvSpPr>
        <p:spPr>
          <a:xfrm>
            <a:off x="2213190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24D27-FFB0-D68A-EE83-0E8F81A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FB74F-18FB-17BD-5A28-DF1B53606C89}"/>
              </a:ext>
            </a:extLst>
          </p:cNvPr>
          <p:cNvSpPr/>
          <p:nvPr/>
        </p:nvSpPr>
        <p:spPr>
          <a:xfrm>
            <a:off x="775505" y="4429125"/>
            <a:ext cx="1091394" cy="247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5FC5A-5116-3E4E-8CF3-03DF26CD446D}"/>
              </a:ext>
            </a:extLst>
          </p:cNvPr>
          <p:cNvCxnSpPr>
            <a:cxnSpLocks/>
          </p:cNvCxnSpPr>
          <p:nvPr/>
        </p:nvCxnSpPr>
        <p:spPr>
          <a:xfrm>
            <a:off x="1030145" y="3894375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8B743-4694-299B-9EFB-3693459A81EF}"/>
              </a:ext>
            </a:extLst>
          </p:cNvPr>
          <p:cNvSpPr/>
          <p:nvPr/>
        </p:nvSpPr>
        <p:spPr>
          <a:xfrm>
            <a:off x="10705983" y="2257062"/>
            <a:ext cx="542925" cy="1056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3B880-D036-F305-CFFB-56D0B505CDD6}"/>
              </a:ext>
            </a:extLst>
          </p:cNvPr>
          <p:cNvCxnSpPr>
            <a:cxnSpLocks/>
          </p:cNvCxnSpPr>
          <p:nvPr/>
        </p:nvCxnSpPr>
        <p:spPr>
          <a:xfrm>
            <a:off x="10259995" y="1978906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57D81A-7469-2B2C-96E4-4E04E5299983}"/>
              </a:ext>
            </a:extLst>
          </p:cNvPr>
          <p:cNvSpPr/>
          <p:nvPr/>
        </p:nvSpPr>
        <p:spPr>
          <a:xfrm>
            <a:off x="6125976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82930-5106-F405-86C0-7F5E91D223F9}"/>
              </a:ext>
            </a:extLst>
          </p:cNvPr>
          <p:cNvCxnSpPr>
            <a:cxnSpLocks/>
          </p:cNvCxnSpPr>
          <p:nvPr/>
        </p:nvCxnSpPr>
        <p:spPr>
          <a:xfrm flipH="1">
            <a:off x="6697476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CFD-BC59-B862-9E1E-63CC0E6A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B7E0F-1010-7E89-FCFB-7B4E5664A962}"/>
              </a:ext>
            </a:extLst>
          </p:cNvPr>
          <p:cNvSpPr/>
          <p:nvPr/>
        </p:nvSpPr>
        <p:spPr>
          <a:xfrm>
            <a:off x="2104279" y="2254352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– Smart 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96D-6F01-2FBC-BE05-58690170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D6CF8-AC7E-68CC-06C7-672FE4905AB2}"/>
              </a:ext>
            </a:extLst>
          </p:cNvPr>
          <p:cNvSpPr/>
          <p:nvPr/>
        </p:nvSpPr>
        <p:spPr>
          <a:xfrm>
            <a:off x="8830879" y="4132161"/>
            <a:ext cx="718233" cy="242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67B0E-0D0F-747E-8477-51A06AB29512}"/>
              </a:ext>
            </a:extLst>
          </p:cNvPr>
          <p:cNvCxnSpPr>
            <a:cxnSpLocks/>
          </p:cNvCxnSpPr>
          <p:nvPr/>
        </p:nvCxnSpPr>
        <p:spPr>
          <a:xfrm flipH="1">
            <a:off x="9578360" y="3947571"/>
            <a:ext cx="509361" cy="26621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9A93-8078-F0B8-BD73-DD5543B5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5DC17-BD83-4166-5757-573574D8808F}"/>
              </a:ext>
            </a:extLst>
          </p:cNvPr>
          <p:cNvSpPr/>
          <p:nvPr/>
        </p:nvSpPr>
        <p:spPr>
          <a:xfrm>
            <a:off x="191175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9B4CA-4C56-E8DC-70F0-FE5229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86692-2973-E9B8-B330-62765CA46B24}"/>
              </a:ext>
            </a:extLst>
          </p:cNvPr>
          <p:cNvSpPr/>
          <p:nvPr/>
        </p:nvSpPr>
        <p:spPr>
          <a:xfrm>
            <a:off x="2238375" y="264662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02251-2794-7E69-D64E-9296FC5A6938}"/>
              </a:ext>
            </a:extLst>
          </p:cNvPr>
          <p:cNvCxnSpPr>
            <a:cxnSpLocks/>
          </p:cNvCxnSpPr>
          <p:nvPr/>
        </p:nvCxnSpPr>
        <p:spPr>
          <a:xfrm flipH="1">
            <a:off x="2854003" y="2314937"/>
            <a:ext cx="1331219" cy="47522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431EED-EBCB-F176-13FB-5FB77026101B}"/>
              </a:ext>
            </a:extLst>
          </p:cNvPr>
          <p:cNvSpPr/>
          <p:nvPr/>
        </p:nvSpPr>
        <p:spPr>
          <a:xfrm>
            <a:off x="7719709" y="1331088"/>
            <a:ext cx="542925" cy="1982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E5FCB-38D3-23EB-C0A7-E4227796CFD4}"/>
              </a:ext>
            </a:extLst>
          </p:cNvPr>
          <p:cNvCxnSpPr>
            <a:cxnSpLocks/>
          </p:cNvCxnSpPr>
          <p:nvPr/>
        </p:nvCxnSpPr>
        <p:spPr>
          <a:xfrm>
            <a:off x="7351982" y="1052932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405CB-F462-35B1-E0D4-634C59230F7D}"/>
              </a:ext>
            </a:extLst>
          </p:cNvPr>
          <p:cNvSpPr/>
          <p:nvPr/>
        </p:nvSpPr>
        <p:spPr>
          <a:xfrm>
            <a:off x="10258133" y="5681362"/>
            <a:ext cx="622070" cy="916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86E6E-1E4E-BC74-B4D3-8E9BB922E1EC}"/>
              </a:ext>
            </a:extLst>
          </p:cNvPr>
          <p:cNvCxnSpPr>
            <a:cxnSpLocks/>
          </p:cNvCxnSpPr>
          <p:nvPr/>
        </p:nvCxnSpPr>
        <p:spPr>
          <a:xfrm>
            <a:off x="10569168" y="5246484"/>
            <a:ext cx="0" cy="43487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6735F-41C1-BE44-420A-102E933F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5628F-5168-E26F-510C-B624345AE001}"/>
              </a:ext>
            </a:extLst>
          </p:cNvPr>
          <p:cNvSpPr txBox="1">
            <a:spLocks/>
          </p:cNvSpPr>
          <p:nvPr/>
        </p:nvSpPr>
        <p:spPr>
          <a:xfrm>
            <a:off x="668815" y="5627137"/>
            <a:ext cx="10250011" cy="462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100" b="1" cap="none" dirty="0" err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StreamFlix</a:t>
            </a:r>
            <a:r>
              <a:rPr lang="en-US" sz="2100" b="1" cap="none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 Data Pipeline – 4 Sources → 1 Dashboard</a:t>
            </a:r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A9A3B-4551-DD16-7CE3-4DCE071AC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38" y="1105355"/>
            <a:ext cx="8126098" cy="255972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36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2131-B842-BA95-89BF-2C802DA2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E2106-AFA6-518C-A657-B83D618F12C6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F1379-B8E0-C43D-6145-8F21269CCAF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6DFB9-E06E-0909-8B8F-010B0BDD80EB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B02DB-95F2-EF9B-1387-72A3083C0C06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D148A-B47D-6650-8B43-2644138FEB1A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8E54C-78C4-B43D-F1A7-20F243C11A6C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7225A-C959-BFE8-0B25-B07DFB6C7085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93F45-0556-B3C0-CC58-2EF9A64EA982}"/>
              </a:ext>
            </a:extLst>
          </p:cNvPr>
          <p:cNvSpPr txBox="1"/>
          <p:nvPr/>
        </p:nvSpPr>
        <p:spPr>
          <a:xfrm>
            <a:off x="13511" y="1356360"/>
            <a:ext cx="10563161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Leverage Desktop Usage for Premium Features</a:t>
            </a:r>
            <a:endParaRPr lang="en-AU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multi-device streaming</a:t>
            </a:r>
            <a:r>
              <a:rPr lang="en-AU" sz="1600" dirty="0"/>
              <a:t> and </a:t>
            </a:r>
            <a:r>
              <a:rPr lang="en-AU" sz="1600" b="1" dirty="0"/>
              <a:t>premium video quality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feature comparisons</a:t>
            </a:r>
            <a:r>
              <a:rPr lang="en-AU" sz="1600" dirty="0"/>
              <a:t> between free vs. paid plans during desktop sessions.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Trigger upgrade prompts after users hit high view thresholds.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45433-B351-E4BE-189D-A46431DF7824}"/>
              </a:ext>
            </a:extLst>
          </p:cNvPr>
          <p:cNvSpPr txBox="1"/>
          <p:nvPr/>
        </p:nvSpPr>
        <p:spPr>
          <a:xfrm>
            <a:off x="-6921" y="2722880"/>
            <a:ext cx="10563161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Enhance Smart TV Experience for Family Plans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Encourage paid plans with </a:t>
            </a:r>
            <a:r>
              <a:rPr lang="en-AU" sz="1600" b="1" dirty="0"/>
              <a:t>multi-profile access</a:t>
            </a:r>
            <a:r>
              <a:rPr lang="en-AU" sz="1600" dirty="0"/>
              <a:t>, </a:t>
            </a:r>
            <a:r>
              <a:rPr lang="en-AU" sz="1600" b="1" dirty="0"/>
              <a:t>parental controls</a:t>
            </a:r>
            <a:r>
              <a:rPr lang="en-AU" sz="1600" dirty="0"/>
              <a:t>, and </a:t>
            </a:r>
            <a:r>
              <a:rPr lang="en-AU" sz="1600" b="1" dirty="0"/>
              <a:t>exclusive content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Smart TV benefits during evening/weekend viewing hours.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DA92-BF39-5EE3-AE80-48046FFC33B8}"/>
              </a:ext>
            </a:extLst>
          </p:cNvPr>
          <p:cNvSpPr txBox="1"/>
          <p:nvPr/>
        </p:nvSpPr>
        <p:spPr>
          <a:xfrm>
            <a:off x="-6921" y="0"/>
            <a:ext cx="10563161" cy="12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Convert Mobile Viewers with Targeted Offers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Launch </a:t>
            </a:r>
            <a:r>
              <a:rPr lang="en-AU" sz="1600" b="1" dirty="0"/>
              <a:t>mobile-first upgrade campaigns</a:t>
            </a:r>
            <a:r>
              <a:rPr lang="en-AU" sz="1600" dirty="0"/>
              <a:t> for free users.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Use in-app prompts after binge sessions to suggest Premium.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mobile perks like </a:t>
            </a:r>
            <a:r>
              <a:rPr lang="en-AU" sz="1600" b="1" dirty="0"/>
              <a:t>offline downloads</a:t>
            </a:r>
            <a:r>
              <a:rPr lang="en-AU" sz="1600" dirty="0"/>
              <a:t>, </a:t>
            </a:r>
            <a:r>
              <a:rPr lang="en-AU" sz="1600" b="1" dirty="0"/>
              <a:t>ad-free streaming</a:t>
            </a:r>
            <a:r>
              <a:rPr lang="en-AU" sz="1600" dirty="0"/>
              <a:t>, and </a:t>
            </a:r>
            <a:r>
              <a:rPr lang="en-AU" sz="1600" b="1" dirty="0"/>
              <a:t>early access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1CAE-3696-4B8B-740D-9BDB88F1AE45}"/>
              </a:ext>
            </a:extLst>
          </p:cNvPr>
          <p:cNvSpPr txBox="1"/>
          <p:nvPr/>
        </p:nvSpPr>
        <p:spPr>
          <a:xfrm>
            <a:off x="13399" y="407924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Boost Tablet Engagement Among Subscribers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long-form or immersive content on tablets (e.g., series, documentaries).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tablet-specific trials</a:t>
            </a:r>
            <a:r>
              <a:rPr lang="en-AU" sz="1600" dirty="0"/>
              <a:t> o rewards for consistent tablet viewers.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Improve UX and app performance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7D691-41ED-04C9-2A42-6ED020F6BA87}"/>
              </a:ext>
            </a:extLst>
          </p:cNvPr>
          <p:cNvSpPr txBox="1"/>
          <p:nvPr/>
        </p:nvSpPr>
        <p:spPr>
          <a:xfrm>
            <a:off x="23559" y="547116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Use Personalized Messaging Across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Show upgrade prompts like:</a:t>
            </a:r>
            <a:br>
              <a:rPr lang="en-AU" sz="1600" dirty="0"/>
            </a:br>
            <a:r>
              <a:rPr lang="en-AU" sz="1600" i="1" dirty="0"/>
              <a:t>“You’ve watched 5+ movies this week – unlock unlimited access!”</a:t>
            </a:r>
            <a:br>
              <a:rPr lang="en-AU" sz="1600" dirty="0"/>
            </a:br>
            <a:r>
              <a:rPr lang="en-AU" sz="1600" i="1" dirty="0"/>
              <a:t>“Your screen is perfect for Premium HD – Try it now.”</a:t>
            </a:r>
            <a:endParaRPr lang="en-AU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9148C-0288-0A79-3B7A-715D03D6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39756"/>
            <a:ext cx="1742599" cy="11794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C14D1-B589-C58E-8C2A-5C81CBA3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431554"/>
            <a:ext cx="1767044" cy="12658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6E41C-80A4-11AC-C73E-938E697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2840938"/>
            <a:ext cx="1767044" cy="1192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633515-DDE7-3FD1-F155-4FDE57D9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25" y="4212538"/>
            <a:ext cx="1725822" cy="11537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42770A-E3A1-AD07-A479-9712C41E6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5530067"/>
            <a:ext cx="1767044" cy="1284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8483-12E4-991B-5C90-FC6E59E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0743C-132D-D179-861A-7719774897AD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Subscription Status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8876-7C5E-E3F2-5D73-00066A819D7F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3600" dirty="0"/>
              <a:t>Free vs. Subscribed Users</a:t>
            </a:r>
          </a:p>
        </p:txBody>
      </p:sp>
    </p:spTree>
    <p:extLst>
      <p:ext uri="{BB962C8B-B14F-4D97-AF65-F5344CB8AC3E}">
        <p14:creationId xmlns:p14="http://schemas.microsoft.com/office/powerpoint/2010/main" val="150090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8C59C4-DE8A-EBE0-942B-A104BF1C25CB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nearly even split:- opportunity to convert Free users with targeted upsell campaigns.</a:t>
            </a:r>
            <a:endParaRPr lang="en-A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C109-A859-FA8F-5C8E-FF1C0F6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9" y="482338"/>
            <a:ext cx="5252585" cy="44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149B7-0CE8-D8CA-8486-0D33BA64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13382E-1348-0005-811C-A08638B2BA2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time is almost identical across both groups. Content is engaging even in the free tier.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5FFC-46FF-BC6C-96D8-0607F3B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825239"/>
            <a:ext cx="5440133" cy="3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5CC3-F2FF-A7BD-FBA5-FE64B23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4105F-FF5D-C824-2765-701CA8E4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1" y="776331"/>
            <a:ext cx="4887466" cy="363740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E831-4713-6C96-AE09-167D5A9B9F32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4DD91-DD59-73ED-70EB-53C6CA75D00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Users rate similarly regardless of subscription. Focus on maintaining quality over pricing.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2847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322-8070-236D-C6BA-EEF1EDB8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560111-217A-55B5-B659-23731C62149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4FCE-FE4A-9467-8AF6-299E8BB24C19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is the top device among Free users, a smart place to prompt subscription upgrades.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519A-9A0D-8769-1E62-2F899F8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685800"/>
            <a:ext cx="584720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A9B0-030D-FDE8-1D25-1712A3BD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711DB-3C3A-D092-F30A-88FD884980E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491D-76A8-C8EB-A034-60FEACF87284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Drama and Comedy lead across both groups. </a:t>
            </a:r>
            <a:r>
              <a:rPr lang="en-US" sz="2400" dirty="0" err="1"/>
              <a:t>Prioritise</a:t>
            </a:r>
            <a:r>
              <a:rPr lang="en-US" sz="2400" dirty="0"/>
              <a:t> these in content and marketing placement.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062A-B189-62F3-01B5-7A8A607F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6" y="1265464"/>
            <a:ext cx="5334462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4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8A3E-2DFC-4A52-4989-DFD4AA23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EEAC21-015B-A819-7AF9-F38D401E91A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888C-0426-FE63-96F1-0C858157D8A3}"/>
              </a:ext>
            </a:extLst>
          </p:cNvPr>
          <p:cNvSpPr txBox="1"/>
          <p:nvPr/>
        </p:nvSpPr>
        <p:spPr>
          <a:xfrm>
            <a:off x="442232" y="605272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EDACE-B11F-EC40-325B-9143BC8505CD}"/>
              </a:ext>
            </a:extLst>
          </p:cNvPr>
          <p:cNvSpPr txBox="1"/>
          <p:nvPr/>
        </p:nvSpPr>
        <p:spPr>
          <a:xfrm>
            <a:off x="628651" y="1885951"/>
            <a:ext cx="8525554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push notifications on </a:t>
            </a:r>
            <a:r>
              <a:rPr lang="en-US" sz="2400" b="1" dirty="0"/>
              <a:t>mobile free users</a:t>
            </a:r>
            <a:r>
              <a:rPr lang="en-US" sz="2400" dirty="0"/>
              <a:t> with premium previews.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Drama &amp; Comedy</a:t>
            </a:r>
            <a:r>
              <a:rPr lang="en-US" sz="2400" dirty="0"/>
              <a:t> content to promote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b="1" dirty="0"/>
              <a:t>watch time and ratings</a:t>
            </a:r>
            <a:r>
              <a:rPr lang="en-US" sz="2400" dirty="0"/>
              <a:t> are nearly equal, pricing nudges and exclusive features might convert better than content gating.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6692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081-1A5C-6A8F-F10A-2EC0B92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1A120-8EA5-C134-A19B-EDADB084A3C9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Subscription Analysis by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3C70-DC0E-97AA-3FD5-AFDE43F4FCD4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Comparing user </a:t>
            </a:r>
            <a:r>
              <a:rPr lang="en-US" sz="2800" dirty="0" err="1"/>
              <a:t>behaviour</a:t>
            </a:r>
            <a:r>
              <a:rPr lang="en-US" sz="2800" dirty="0"/>
              <a:t> and engagement across countries, by Subscription Status.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5469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8D38-42F6-36EC-1391-2FF813AF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F195A-E43A-85AA-07FA-6C1B31152DC2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Canada, USA, and India lead in user count.</a:t>
            </a:r>
            <a:br>
              <a:rPr lang="en-US" sz="2400" dirty="0"/>
            </a:br>
            <a:r>
              <a:rPr lang="en-US" sz="2400" dirty="0"/>
              <a:t>High Free user base in India and Italy signals opportunity for growth.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65C-9FD2-9ABA-EA92-EFCD9390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9" y="924360"/>
            <a:ext cx="5574533" cy="3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562A6-8A2E-F50E-B183-D2355E31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GB" sz="5200" dirty="0"/>
              <a:t>Objectives We Answered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CAA9-CB53-2190-F756-35729E78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1. Highest-rated movies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2. Most-popular genres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3. Age-group viewing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4. Subscription split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5. Viewer country footprint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6. Device mix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Two “bonus” insights: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 – Genre demand gap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 – User- Gender- imbalance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83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D7E3-8688-4361-7C9E-B34EA7FE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EAC117-3810-3B4C-B208-30EF4103E99D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users in France show highest watch time.</a:t>
            </a:r>
            <a:br>
              <a:rPr lang="en-US" sz="2400" dirty="0"/>
            </a:br>
            <a:r>
              <a:rPr lang="en-US" sz="2400" dirty="0"/>
              <a:t>Watch time is fairly consistent across subscription tiers.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5FC1-C5CE-53CA-8001-F48F096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942976"/>
            <a:ext cx="61436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D9BB-647C-C506-A6F6-FA59226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62E561-2DF7-8554-A058-A23808DECD6E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and tablet dominate across all countries.</a:t>
            </a:r>
            <a:br>
              <a:rPr lang="en-US" sz="2400" dirty="0"/>
            </a:br>
            <a:r>
              <a:rPr lang="en-US" sz="2400" dirty="0"/>
              <a:t>Tailor subscription prompts to device usage patterns.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FEF37-2C42-F133-BDFB-125E9A0A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4" y="1363884"/>
            <a:ext cx="5896155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72E-0966-FB3E-EB0B-12DB3B16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EE890B-191C-BB90-B080-65DDEB36F46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99797-B798-DB54-88A2-45A4CCF42C84}"/>
              </a:ext>
            </a:extLst>
          </p:cNvPr>
          <p:cNvSpPr txBox="1"/>
          <p:nvPr/>
        </p:nvSpPr>
        <p:spPr>
          <a:xfrm>
            <a:off x="628651" y="501046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Key Insights &amp; 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4CE1-7674-BA76-66F8-BB52CD28407F}"/>
              </a:ext>
            </a:extLst>
          </p:cNvPr>
          <p:cNvSpPr txBox="1"/>
          <p:nvPr/>
        </p:nvSpPr>
        <p:spPr>
          <a:xfrm>
            <a:off x="628651" y="1885951"/>
            <a:ext cx="8525554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France for Free-to-Subscriber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Optimise</a:t>
            </a:r>
            <a:r>
              <a:rPr lang="en-US" sz="2400" dirty="0"/>
              <a:t> UI for mobile-first countries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Reinforce value in high-subscription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Geo-personalised engagement</a:t>
            </a:r>
          </a:p>
        </p:txBody>
      </p:sp>
    </p:spTree>
    <p:extLst>
      <p:ext uri="{BB962C8B-B14F-4D97-AF65-F5344CB8AC3E}">
        <p14:creationId xmlns:p14="http://schemas.microsoft.com/office/powerpoint/2010/main" val="4141276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4522-F4A6-1B8B-4CDC-B5A27858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51EB45-FB5E-D407-AC9A-53858D90A306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1CE0E-8001-7497-EBE9-9E4F21F0CA74}"/>
              </a:ext>
            </a:extLst>
          </p:cNvPr>
          <p:cNvSpPr txBox="1"/>
          <p:nvPr/>
        </p:nvSpPr>
        <p:spPr>
          <a:xfrm>
            <a:off x="718458" y="566360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Opportunity to Scale Movie Streaming Globally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D145A-1B44-3840-710C-731488185645}"/>
              </a:ext>
            </a:extLst>
          </p:cNvPr>
          <p:cNvSpPr txBox="1"/>
          <p:nvPr/>
        </p:nvSpPr>
        <p:spPr>
          <a:xfrm>
            <a:off x="718458" y="1355272"/>
            <a:ext cx="9593035" cy="334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Currently operating in: </a:t>
            </a:r>
            <a:r>
              <a:rPr lang="en-AU" sz="2400" b="1" dirty="0"/>
              <a:t>Canada, USA, UK, France, Italy, India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Existing data shows strong </a:t>
            </a:r>
            <a:r>
              <a:rPr lang="en-US" sz="2400" b="1" dirty="0"/>
              <a:t>Free user engagement and watch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Consistent patterns suggest potential in </a:t>
            </a:r>
            <a:r>
              <a:rPr lang="en-AU" sz="2400" b="1" dirty="0"/>
              <a:t>similar international markets</a:t>
            </a:r>
          </a:p>
          <a:p>
            <a:pPr>
              <a:lnSpc>
                <a:spcPct val="1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3178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CA03-C9B5-D12D-388A-0F04F62E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EF2A96-1DBE-045E-DEE7-7EACE4FEF7B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3E65C-AC87-B5D8-E2F4-052E3505C784}"/>
              </a:ext>
            </a:extLst>
          </p:cNvPr>
          <p:cNvSpPr txBox="1"/>
          <p:nvPr/>
        </p:nvSpPr>
        <p:spPr>
          <a:xfrm>
            <a:off x="718458" y="566360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Opportunity to Scale Movie Streaming Globally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ED66B-6736-E5AC-8F69-D4544EDFD5CC}"/>
              </a:ext>
            </a:extLst>
          </p:cNvPr>
          <p:cNvSpPr txBox="1"/>
          <p:nvPr/>
        </p:nvSpPr>
        <p:spPr>
          <a:xfrm>
            <a:off x="791937" y="1375553"/>
            <a:ext cx="9593035" cy="5377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Key indicators for global readiness: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	High engagement from Free users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Mobile and tablet dominant usage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Diverse viewing preferences across genres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Recommend exploring expansion via: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Pilot</a:t>
            </a:r>
            <a:r>
              <a:rPr lang="en-US" sz="2400" b="1" dirty="0"/>
              <a:t> programs in new regions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Localised</a:t>
            </a:r>
            <a:r>
              <a:rPr lang="en-US" sz="2400" b="1" dirty="0"/>
              <a:t> content and language support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Data-driven testing of recommendations and pricing</a:t>
            </a:r>
          </a:p>
          <a:p>
            <a:pPr>
              <a:lnSpc>
                <a:spcPct val="1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68297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6FB8-38F6-95DD-55EC-78EBAC33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5EF0-2394-215F-8D31-7B9D5171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63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5D989-B173-163F-A632-B7178983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Supply vs Demand by 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05483-31AD-8A93-ED8F-11B5A8D8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1" y="1156229"/>
            <a:ext cx="4887466" cy="432540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4AC5B8E-1398-A920-6BC1-E7297071B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8" y="685800"/>
            <a:ext cx="4819653" cy="36152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F496F"/>
                </a:solidFill>
                <a:effectLst/>
                <a:latin typeface="Arial" panose="020B0604020202020204" pitchFamily="34" charset="0"/>
              </a:rPr>
              <a:t>Gap = % Views – % Catalogue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F496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F496F"/>
                </a:solidFill>
                <a:effectLst/>
                <a:latin typeface="Arial" panose="020B0604020202020204" pitchFamily="34" charset="0"/>
              </a:rPr>
              <a:t>Action &amp; Sci-Fi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496F"/>
                </a:solidFill>
                <a:effectLst/>
                <a:latin typeface="Arial" panose="020B0604020202020204" pitchFamily="34" charset="0"/>
              </a:rPr>
              <a:t> +5 pp → under-supplied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F496F"/>
                </a:solidFill>
                <a:effectLst/>
                <a:latin typeface="Arial" panose="020B0604020202020204" pitchFamily="34" charset="0"/>
              </a:rPr>
              <a:t>Drama &amp; Comedy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496F"/>
                </a:solidFill>
                <a:effectLst/>
                <a:latin typeface="Arial" panose="020B0604020202020204" pitchFamily="34" charset="0"/>
              </a:rPr>
              <a:t> –8 pp → over-supplied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496F"/>
                </a:solidFill>
                <a:effectLst/>
                <a:latin typeface="Arial" panose="020B0604020202020204" pitchFamily="34" charset="0"/>
              </a:rPr>
              <a:t>Free vs Subscriber curves ≈ identical → taste constant across tiers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496F"/>
                </a:solidFill>
                <a:effectLst/>
                <a:latin typeface="Arial" panose="020B0604020202020204" pitchFamily="34" charset="0"/>
              </a:rPr>
              <a:t>Male Free gap: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F496F"/>
                </a:solidFill>
                <a:effectLst/>
                <a:latin typeface="Arial" panose="020B0604020202020204" pitchFamily="34" charset="0"/>
              </a:rPr>
              <a:t>Mystery/ Animation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496F"/>
                </a:solidFill>
                <a:effectLst/>
                <a:latin typeface="Arial" panose="020B0604020202020204" pitchFamily="34" charset="0"/>
              </a:rPr>
              <a:t>Female Free gap: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F496F"/>
                </a:solidFill>
                <a:effectLst/>
                <a:latin typeface="Arial" panose="020B0604020202020204" pitchFamily="34" charset="0"/>
              </a:rPr>
              <a:t>Mystery/ Animation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F496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496F"/>
                </a:solidFill>
                <a:effectLst/>
                <a:latin typeface="Arial" panose="020B0604020202020204" pitchFamily="34" charset="0"/>
              </a:rPr>
              <a:t>Priority: license high-gap genres to lift engagement on both tiers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B6F10-7650-464C-8465-13AB18B8E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195" y="786117"/>
            <a:ext cx="7261610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8342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33477-BBB9-29C2-368A-B8D6E2A7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Subscription and Gender Mix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14ED5-1FC2-FDEC-A009-FA1F2CC0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82" y="643467"/>
            <a:ext cx="4481403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C16BAE1A-E475-44B5-9665-FAD701EF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F496F"/>
                </a:solidFill>
              </a:rPr>
              <a:t>Male : Female ≈ </a:t>
            </a:r>
            <a:r>
              <a:rPr lang="en-AU" sz="1800" b="1" dirty="0">
                <a:solidFill>
                  <a:srgbClr val="0F496F"/>
                </a:solidFill>
              </a:rPr>
              <a:t>2 : 1</a:t>
            </a:r>
            <a:r>
              <a:rPr lang="en-AU" sz="1800" dirty="0">
                <a:solidFill>
                  <a:srgbClr val="0F496F"/>
                </a:solidFill>
              </a:rPr>
              <a:t> in both tiers</a:t>
            </a:r>
          </a:p>
          <a:p>
            <a:r>
              <a:rPr lang="en-AU" sz="1800" b="1" dirty="0">
                <a:solidFill>
                  <a:srgbClr val="0F496F"/>
                </a:solidFill>
              </a:rPr>
              <a:t>Subscriber gaps</a:t>
            </a:r>
            <a:r>
              <a:rPr lang="en-AU" sz="1800" dirty="0">
                <a:solidFill>
                  <a:srgbClr val="0F496F"/>
                </a:solidFill>
              </a:rPr>
              <a:t> sit near zero (catalogue sufficient)</a:t>
            </a:r>
          </a:p>
          <a:p>
            <a:r>
              <a:rPr lang="en-AU" sz="1800" dirty="0">
                <a:solidFill>
                  <a:srgbClr val="0F496F"/>
                </a:solidFill>
              </a:rPr>
              <a:t>Upsell idea: gender-targeted banners &amp; trailers in Free tier</a:t>
            </a:r>
            <a:br>
              <a:rPr lang="en-AU" sz="1800" dirty="0">
                <a:solidFill>
                  <a:srgbClr val="0F496F"/>
                </a:solidFill>
              </a:rPr>
            </a:br>
            <a:br>
              <a:rPr lang="en-AU" sz="1800" dirty="0">
                <a:solidFill>
                  <a:srgbClr val="0F496F"/>
                </a:solidFill>
              </a:rPr>
            </a:br>
            <a:r>
              <a:rPr lang="en-US" sz="1800" b="1" dirty="0">
                <a:solidFill>
                  <a:srgbClr val="0F496F"/>
                </a:solidFill>
              </a:rPr>
              <a:t>Paid subscribers of either gender show almost no positive gaps—so catalogue meets their needs.</a:t>
            </a:r>
            <a:endParaRPr lang="en-AU" sz="1800" b="1" dirty="0">
              <a:solidFill>
                <a:srgbClr val="0F496F"/>
              </a:solidFill>
            </a:endParaRPr>
          </a:p>
          <a:p>
            <a:endParaRPr lang="en-US" sz="1800" dirty="0">
              <a:solidFill>
                <a:srgbClr val="0F496F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12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3C6D-F110-9DBF-4782-C4D311B9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289845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opcorn and drink in an empty red theater">
            <a:extLst>
              <a:ext uri="{FF2B5EF4-FFF2-40B4-BE49-F238E27FC236}">
                <a16:creationId xmlns:a16="http://schemas.microsoft.com/office/drawing/2014/main" id="{75900B12-89A9-B361-B5D1-F21C4E08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08" r="23434"/>
          <a:stretch>
            <a:fillRect/>
          </a:stretch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370D-644D-5043-2625-29C0468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r>
              <a:rPr lang="en-AU" sz="6000" dirty="0"/>
              <a:t>Top 10 Movies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168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FF35-4500-47EF-08FD-9561D13B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Immediate moves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49CB9E-3F9B-8CE7-341F-1381FBC8C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795449"/>
              </p:ext>
            </p:extLst>
          </p:nvPr>
        </p:nvGraphicFramePr>
        <p:xfrm>
          <a:off x="684212" y="1213008"/>
          <a:ext cx="10326687" cy="3092292"/>
        </p:xfrm>
        <a:graphic>
          <a:graphicData uri="http://schemas.openxmlformats.org/drawingml/2006/table">
            <a:tbl>
              <a:tblPr/>
              <a:tblGrid>
                <a:gridCol w="3442229">
                  <a:extLst>
                    <a:ext uri="{9D8B030D-6E8A-4147-A177-3AD203B41FA5}">
                      <a16:colId xmlns:a16="http://schemas.microsoft.com/office/drawing/2014/main" val="1519355139"/>
                    </a:ext>
                  </a:extLst>
                </a:gridCol>
                <a:gridCol w="3442229">
                  <a:extLst>
                    <a:ext uri="{9D8B030D-6E8A-4147-A177-3AD203B41FA5}">
                      <a16:colId xmlns:a16="http://schemas.microsoft.com/office/drawing/2014/main" val="2899127849"/>
                    </a:ext>
                  </a:extLst>
                </a:gridCol>
                <a:gridCol w="3442229">
                  <a:extLst>
                    <a:ext uri="{9D8B030D-6E8A-4147-A177-3AD203B41FA5}">
                      <a16:colId xmlns:a16="http://schemas.microsoft.com/office/drawing/2014/main" val="2751823610"/>
                    </a:ext>
                  </a:extLst>
                </a:gridCol>
              </a:tblGrid>
              <a:tr h="562235">
                <a:tc>
                  <a:txBody>
                    <a:bodyPr/>
                    <a:lstStyle/>
                    <a:p>
                      <a:r>
                        <a:rPr lang="en-GB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Rationale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332305"/>
                  </a:ext>
                </a:extLst>
              </a:tr>
              <a:tr h="562235">
                <a:tc>
                  <a:txBody>
                    <a:bodyPr/>
                    <a:lstStyle/>
                    <a:p>
                      <a:r>
                        <a:rPr lang="en-GB"/>
                        <a:t>Acquire 20 Action/Sci-Fi titles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Meets +5 pp demand gap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+4 % watch-minutes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346429"/>
                  </a:ext>
                </a:extLst>
              </a:tr>
              <a:tr h="983911">
                <a:tc>
                  <a:txBody>
                    <a:bodyPr/>
                    <a:lstStyle/>
                    <a:p>
                      <a:r>
                        <a:rPr lang="en-GB"/>
                        <a:t>Retire least-watched Comedy/Drama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Cuts oversupply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save $X licensing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91220"/>
                  </a:ext>
                </a:extLst>
              </a:tr>
              <a:tr h="983911">
                <a:tc>
                  <a:txBody>
                    <a:bodyPr/>
                    <a:lstStyle/>
                    <a:p>
                      <a:r>
                        <a:rPr lang="en-GB"/>
                        <a:t>Target Free mobile males with feature-gated upsell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Largest Free cohort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conversion uplift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05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63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C81B-3809-E24B-017F-06FEEB7A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8508"/>
            <a:ext cx="8534400" cy="1507067"/>
          </a:xfrm>
        </p:spPr>
        <p:txBody>
          <a:bodyPr/>
          <a:lstStyle/>
          <a:p>
            <a:r>
              <a:rPr lang="en-GB" b="1" dirty="0"/>
              <a:t>Known Blockers and Mitigations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4D7F33-80DF-E86A-4B31-62A6E863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69528"/>
              </p:ext>
            </p:extLst>
          </p:nvPr>
        </p:nvGraphicFramePr>
        <p:xfrm>
          <a:off x="684212" y="352425"/>
          <a:ext cx="10050462" cy="4841460"/>
        </p:xfrm>
        <a:graphic>
          <a:graphicData uri="http://schemas.openxmlformats.org/drawingml/2006/table">
            <a:tbl>
              <a:tblPr/>
              <a:tblGrid>
                <a:gridCol w="3350154">
                  <a:extLst>
                    <a:ext uri="{9D8B030D-6E8A-4147-A177-3AD203B41FA5}">
                      <a16:colId xmlns:a16="http://schemas.microsoft.com/office/drawing/2014/main" val="1007219458"/>
                    </a:ext>
                  </a:extLst>
                </a:gridCol>
                <a:gridCol w="3350154">
                  <a:extLst>
                    <a:ext uri="{9D8B030D-6E8A-4147-A177-3AD203B41FA5}">
                      <a16:colId xmlns:a16="http://schemas.microsoft.com/office/drawing/2014/main" val="244069115"/>
                    </a:ext>
                  </a:extLst>
                </a:gridCol>
                <a:gridCol w="3350154">
                  <a:extLst>
                    <a:ext uri="{9D8B030D-6E8A-4147-A177-3AD203B41FA5}">
                      <a16:colId xmlns:a16="http://schemas.microsoft.com/office/drawing/2014/main" val="144754381"/>
                    </a:ext>
                  </a:extLst>
                </a:gridCol>
              </a:tblGrid>
              <a:tr h="362166">
                <a:tc>
                  <a:txBody>
                    <a:bodyPr/>
                    <a:lstStyle/>
                    <a:p>
                      <a:r>
                        <a:rPr lang="en-GB" sz="2000" b="1" u="sng" dirty="0"/>
                        <a:t>Blocker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sng"/>
                        <a:t>Impact on current insights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sng" dirty="0"/>
                        <a:t>Proposed mitigation / next-data request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955659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Country field is ambiguous (production country, licence territory, or viewer country?)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Territory-level insights risk being misleading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Treat field as production country for now; request separate Viewer-Country in the next extract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904713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No subscription tier or plan-name column (only Free vs Subscriber)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Cannot model ARPU or funnel depth; upsell ideas remain generic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Proceed with binary split; request Tier (Basic / Premium / Ad-supported / Trial) in next drop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545045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Watch-time column is uniform (identical minutes for many users/sessions)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Average-session &amp; device-engagement metrics may be inflated or flat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Flag as data quality issue; need raw session-level watch-time or unique-view duration per user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21452"/>
                  </a:ext>
                </a:extLst>
              </a:tr>
              <a:tr h="517381">
                <a:tc>
                  <a:txBody>
                    <a:bodyPr/>
                    <a:lstStyle/>
                    <a:p>
                      <a:r>
                        <a:rPr lang="en-GB" sz="1200" b="1"/>
                        <a:t>Ratings table limited to 10 000 entries (subset of 3 883 titles)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Some high-view titles have no rating; skews Top-10 analysis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Request complete ratings dump or clearly mark unrated titles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943673"/>
                  </a:ext>
                </a:extLst>
              </a:tr>
              <a:tr h="672595">
                <a:tc>
                  <a:txBody>
                    <a:bodyPr/>
                    <a:lstStyle/>
                    <a:p>
                      <a:r>
                        <a:rPr lang="en-GB" sz="1200" b="1"/>
                        <a:t>Genre field inconsistencies fixed manually this sprint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Ongoing manual effort if new data arrives with typos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Agree on genre vocabulary (master list) and automated validation on ingestion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49849"/>
                  </a:ext>
                </a:extLst>
              </a:tr>
              <a:tr h="517381">
                <a:tc>
                  <a:txBody>
                    <a:bodyPr/>
                    <a:lstStyle/>
                    <a:p>
                      <a:r>
                        <a:rPr lang="en-GB" sz="1200" b="1"/>
                        <a:t>Large combined dataset slows Power BI in DirectQuery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Long refresh time in live demo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Indexed SQL views + Import mode; refresh now 9 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0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90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5831-AEDD-806F-E25B-FC34418E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D82FF-0495-48B9-3248-EFDF12190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2310289"/>
          <a:ext cx="8534400" cy="36576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103696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086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D6822E-C4BE-E206-917A-8A3E9C144BD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761649"/>
          <a:ext cx="8534400" cy="146304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3502195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Contact list:</a:t>
                      </a:r>
                      <a:br>
                        <a:rPr lang="en-GB" dirty="0"/>
                      </a:br>
                      <a:r>
                        <a:rPr lang="en-GB" dirty="0"/>
                        <a:t>Alexei — Scrum Lead</a:t>
                      </a:r>
                      <a:br>
                        <a:rPr lang="en-GB" dirty="0"/>
                      </a:br>
                      <a:r>
                        <a:rPr lang="en-GB" dirty="0"/>
                        <a:t>Laura — Data Steward</a:t>
                      </a:r>
                      <a:br>
                        <a:rPr lang="en-GB" dirty="0"/>
                      </a:br>
                      <a:r>
                        <a:rPr lang="en-GB" dirty="0"/>
                        <a:t>Anisha — Power BI Lead</a:t>
                      </a:r>
                      <a:br>
                        <a:rPr lang="en-GB" dirty="0"/>
                      </a:br>
                      <a:r>
                        <a:rPr lang="en-GB" dirty="0"/>
                        <a:t>Sreelakshmi — Database Architect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3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30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356D-3B6C-0015-4CA2-10A6B8C8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E80A1-C46E-6390-DEE5-14076D08D20C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Thankyou !!!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16633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31B96-95D7-7959-C67E-08F48109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895475"/>
            <a:ext cx="118967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674328-6D10-8372-DAB1-ACCEF681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1142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Most Popular Genres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3872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26333-8A74-6356-A515-23A16D5E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523873"/>
            <a:ext cx="5935367" cy="5534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32550-C888-0BFD-17FE-5581CD87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8" y="523874"/>
            <a:ext cx="5261771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520-DD4A-6A63-874E-A1D3007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5B2E-AC90-CBFF-E503-2F94093B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E189-9E44-AC0C-FA6F-29D734BF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" y="0"/>
            <a:ext cx="1190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8F9D0-3807-34F8-0F00-8DB2E622438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 &amp; Device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9295877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1150</TotalTime>
  <Words>1248</Words>
  <Application>Microsoft Office PowerPoint</Application>
  <PresentationFormat>Widescreen</PresentationFormat>
  <Paragraphs>150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Century Gothic</vt:lpstr>
      <vt:lpstr>Wingdings</vt:lpstr>
      <vt:lpstr>Wingdings 3</vt:lpstr>
      <vt:lpstr>Slice</vt:lpstr>
      <vt:lpstr>StreamFlix Global Viewer Insights</vt:lpstr>
      <vt:lpstr>Project Overview</vt:lpstr>
      <vt:lpstr>Objectives We Answered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Insights</vt:lpstr>
      <vt:lpstr>Supply vs Demand by Genre</vt:lpstr>
      <vt:lpstr>PowerPoint Presentation</vt:lpstr>
      <vt:lpstr>Subscription and Gender Mix</vt:lpstr>
      <vt:lpstr>Key Recommendations </vt:lpstr>
      <vt:lpstr>Three Immediate moves</vt:lpstr>
      <vt:lpstr>Known Blockers and Mitigations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Alexei Brown</cp:lastModifiedBy>
  <cp:revision>90</cp:revision>
  <dcterms:created xsi:type="dcterms:W3CDTF">2025-06-09T03:15:22Z</dcterms:created>
  <dcterms:modified xsi:type="dcterms:W3CDTF">2025-06-10T23:14:44Z</dcterms:modified>
</cp:coreProperties>
</file>