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05" r:id="rId3"/>
    <p:sldId id="322" r:id="rId4"/>
    <p:sldId id="306" r:id="rId5"/>
    <p:sldId id="323" r:id="rId6"/>
    <p:sldId id="308" r:id="rId7"/>
    <p:sldId id="256" r:id="rId8"/>
    <p:sldId id="257" r:id="rId9"/>
    <p:sldId id="283" r:id="rId10"/>
    <p:sldId id="284" r:id="rId11"/>
    <p:sldId id="285" r:id="rId12"/>
    <p:sldId id="286" r:id="rId13"/>
    <p:sldId id="301" r:id="rId14"/>
    <p:sldId id="287" r:id="rId15"/>
    <p:sldId id="293" r:id="rId16"/>
    <p:sldId id="294" r:id="rId17"/>
    <p:sldId id="295" r:id="rId18"/>
    <p:sldId id="303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4EA59-3E8A-7B68-353A-38A25C4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663"/>
            <a:ext cx="12192000" cy="5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955</TotalTime>
  <Words>688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lora.vuong@gmail.com</cp:lastModifiedBy>
  <cp:revision>86</cp:revision>
  <dcterms:created xsi:type="dcterms:W3CDTF">2025-06-09T03:15:22Z</dcterms:created>
  <dcterms:modified xsi:type="dcterms:W3CDTF">2025-06-10T04:15:56Z</dcterms:modified>
</cp:coreProperties>
</file>