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6/10/2025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GB" sz="3600" b="1" dirty="0"/>
              <a:t>StreamFlix Global Viewer Insights</a:t>
            </a:r>
            <a:br>
              <a:rPr lang="en-GB" sz="3600" b="1" dirty="0"/>
            </a:b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97215"/>
            <a:ext cx="4775075" cy="958429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0F29-00C3-BA4F-3A6C-76D00817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Insights – Genre Demand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B3F0-9930-1698-B86C-C5CD47FE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988E-9D47-3566-0459-A57C070D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0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E64-A21E-1583-9524-5B0A3D1A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2491-7D8D-1097-0911-DD579CAC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EF7C2-F020-82C1-D080-2CEFE22A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D8D-0905-5047-497E-6B4D53A0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Blockers and Mitigations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4E56-09D4-9BFB-1BC5-400BCB26A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2355-6DFB-C2AD-C9D8-610183F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2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9245-9121-83BA-92D2-3CFC74C3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Q&amp;A/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8852-710A-9126-E305-8B75E365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45D6-0EA0-71F5-7EB8-09CA3448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2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O</a:t>
            </a:r>
            <a:r>
              <a:rPr lang="en-gb" dirty="0"/>
              <a:t>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185E-F528-31D3-4E83-D6960DAC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13F7-A2CB-9663-727E-2C5F41D4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5225-5E78-DC9C-535D-94CC4E9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8C57-4443-AB8B-B4EC-938D31D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movies by average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F2ED-7A68-8FE3-849A-29DF895C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2EC3-0163-4890-9FD7-8072BB6C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CA8A-DD56-33C0-B497-44CACB7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Most-popular genres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E4B1-1CFF-708A-ED22-133F4F6E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AE60-0B4C-6770-BCC7-304F096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58B1-863E-D4FB-61FA-B7CAE95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distribution by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D5F8-C5AE-17B0-698F-0D91A073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E962-AC76-EEF6-9CF2-45669EED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7B48-9155-CB1D-447A-41645D47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Users by subscription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EB92-76A0-10F4-9C15-C50AEAD64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09EB-2936-97F9-EDF0-EDE5A721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7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3FCC-01B2-EFB5-02EA-4C9184E9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distribution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539F-DA5A-790B-E27A-437E9846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EA947-A0C2-8CB4-67E0-18EA68CA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5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463F-91A9-8708-4D07-D2F23082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usage among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ACD9-6AF4-F81B-A15C-609E1014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94828-70D5-511B-DB03-3DD7E924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8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{BF47A654-D9A3-424D-8982-3AEF8A2EF875}tf78438558_win32</Template>
  <TotalTime>9</TotalTime>
  <Words>101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Garamond</vt:lpstr>
      <vt:lpstr>SavonVTI</vt:lpstr>
      <vt:lpstr>StreamFlix Global Viewer Insights </vt:lpstr>
      <vt:lpstr>Overview</vt:lpstr>
      <vt:lpstr>Objective list</vt:lpstr>
      <vt:lpstr>Top 10 movies by average rating</vt:lpstr>
      <vt:lpstr>Most-popular genres</vt:lpstr>
      <vt:lpstr>User distribution by age</vt:lpstr>
      <vt:lpstr>Users by subscription status</vt:lpstr>
      <vt:lpstr>User distribution by country</vt:lpstr>
      <vt:lpstr>Device usage among users</vt:lpstr>
      <vt:lpstr>Extra Insights – Genre Demand Gap</vt:lpstr>
      <vt:lpstr>Key Recommendations</vt:lpstr>
      <vt:lpstr>Blockers and Mitigations</vt:lpstr>
      <vt:lpstr>Q&amp;A/ 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Notanai</dc:creator>
  <cp:lastModifiedBy>Notanai</cp:lastModifiedBy>
  <cp:revision>1</cp:revision>
  <dcterms:created xsi:type="dcterms:W3CDTF">2025-06-09T19:02:41Z</dcterms:created>
  <dcterms:modified xsi:type="dcterms:W3CDTF">2025-06-09T19:12:39Z</dcterms:modified>
</cp:coreProperties>
</file>