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BA1-8B6B-81DD-E63B-DF576D04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90EEE-B923-BE9D-9C1E-21726E5AF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63EA-4FCA-740E-CA66-318BE88D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C199-13DC-6A06-E5FA-B0E80D89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E471-1C51-3346-E2BC-43C3D381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093C-07E8-F5B0-AABE-7040261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4D29B-57C3-1DD8-184C-AB262F1A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1712-96AC-AD89-12DD-9D15F81C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5558-8ACC-1B7D-8E5C-8149F841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B07E-79EE-8054-8F54-F932351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33D53-0F0F-9282-F523-A8ECD1391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93D2-9CFF-C414-1A99-15A81027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CA8B-0EDF-FAD2-F373-611A6426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9A51-69C8-2874-FA59-BAC6F71D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C0B8-273A-D02D-90D0-0353FD90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867B-71B9-BC07-4E03-2CE64037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64A3-80F5-0EF2-92A1-E14F31CE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4C4C-881D-74F6-05AA-01DC2427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CF96-63C0-4B4C-EFAA-8E04876B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C4D3-0736-6086-5E94-425019F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5BD-20DA-C883-C21A-2D6E9FEF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E07C-80FF-C173-237A-2F1573A0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CEEB-74E4-DDA9-0139-DE24CE39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B315-45BB-F557-D058-D9C7CE8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68CF-7ED4-4FB1-C200-9FCB1419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9DC1-8E25-1FAB-DA47-AFE9D4A1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E29B-BDE8-4281-39F9-AE92B2237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D143B-1AC1-F0C5-58F6-8586ADB8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75D6-5722-0B1F-AC9F-9829DEE5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CADE-C62B-489B-1112-2EF1717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8F5F-49C5-F24B-6CB7-2CDE4406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090-3BA3-2187-686C-C7E0AD44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65865-3F78-1BFC-FA38-A2B9253E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2044-50AC-E3C2-EEED-B8865D8B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7B8D-2AE3-6F9C-6F74-3041FDC6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CCA2A-5A05-9358-C449-D6293E6E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F1F52-34BA-4D3B-514D-32139186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0CD24-7856-2F12-561B-152B2A9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E3BAF-D195-D8FF-86D8-D983401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7438-E014-2A84-7B80-AE14A7B7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EEC57-23B6-1663-2914-E3409D7E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C3FD-4F28-A671-0B4A-30D9F7D9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D375-DA3C-2617-D093-73D655C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2B25-1B7A-D1DC-6C0F-068F1B0B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2092E-89D6-FF11-7C24-B8BC0A21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900F-C448-2EBB-C6BD-9BB6991C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1775-1E09-8861-6FC2-A9020E6B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3E3D-E61A-E3BC-E424-5D823DBB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C40A-22E9-53DB-CF6B-A085501A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8FC4-5D12-E1EB-4329-2B349784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1CD0B-61BC-A8AD-B820-01D2FF7D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2D872-AF7E-4215-4912-7926A53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8C8D-C8EF-DA4E-13C8-C4B8322F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3E58-CACC-D8AA-4DBF-23635F74C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BBAF7-CFBF-41DF-6C4A-52223938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1411E-D7EC-3198-9DDA-0B7AC40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446F-B592-28A0-EF5C-EC872502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2F09-2966-CA1B-0105-2FE5209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4E043-9DC1-17F7-E6B2-24AB88D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6233-85EC-66EA-7FA5-B4EBD6B4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CA48-09C8-2AB0-3095-EA1C44AC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4AA3-4371-094F-A1F5-1B02A56289A0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E535-DAD4-1DEB-DE38-ED962C4C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5383-DE16-6F6B-9C68-8A0B356E8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7170-4AA2-D748-A47D-A908DB2CA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9DA428-DB3A-17B4-7711-9E68C3D6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6154"/>
              </p:ext>
            </p:extLst>
          </p:nvPr>
        </p:nvGraphicFramePr>
        <p:xfrm>
          <a:off x="2032000" y="719666"/>
          <a:ext cx="504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821213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909499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278083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50662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670584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5250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5638419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15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150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571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23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706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88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0878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7AD4E9A-C267-2F55-3706-487DFE731785}"/>
              </a:ext>
            </a:extLst>
          </p:cNvPr>
          <p:cNvSpPr/>
          <p:nvPr/>
        </p:nvSpPr>
        <p:spPr>
          <a:xfrm>
            <a:off x="2178121" y="9183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90746-B047-E6D6-4E7B-C8D9C3D77009}"/>
              </a:ext>
            </a:extLst>
          </p:cNvPr>
          <p:cNvSpPr/>
          <p:nvPr/>
        </p:nvSpPr>
        <p:spPr>
          <a:xfrm>
            <a:off x="3672379" y="91491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751C02-3B6F-1C58-6D31-FB8E601F82EA}"/>
              </a:ext>
            </a:extLst>
          </p:cNvPr>
          <p:cNvSpPr/>
          <p:nvPr/>
        </p:nvSpPr>
        <p:spPr>
          <a:xfrm>
            <a:off x="3672379" y="160961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48E9C-D47A-C994-7E02-AD4FBDEBED57}"/>
              </a:ext>
            </a:extLst>
          </p:cNvPr>
          <p:cNvSpPr/>
          <p:nvPr/>
        </p:nvSpPr>
        <p:spPr>
          <a:xfrm>
            <a:off x="6529226" y="229949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B744E9-0AC3-2FD1-6587-C9B76FBB1813}"/>
              </a:ext>
            </a:extLst>
          </p:cNvPr>
          <p:cNvSpPr/>
          <p:nvPr/>
        </p:nvSpPr>
        <p:spPr>
          <a:xfrm>
            <a:off x="2178121" y="3059666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DB805-B1EE-F554-2926-B5E5E9AAE17F}"/>
              </a:ext>
            </a:extLst>
          </p:cNvPr>
          <p:cNvSpPr/>
          <p:nvPr/>
        </p:nvSpPr>
        <p:spPr>
          <a:xfrm>
            <a:off x="5756547" y="451206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CB7437-C7C6-3D67-B253-D96F9BCC022B}"/>
              </a:ext>
            </a:extLst>
          </p:cNvPr>
          <p:cNvSpPr/>
          <p:nvPr/>
        </p:nvSpPr>
        <p:spPr>
          <a:xfrm>
            <a:off x="6529226" y="52089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Womack</dc:creator>
  <cp:lastModifiedBy>Thomas Womack</cp:lastModifiedBy>
  <cp:revision>1</cp:revision>
  <dcterms:created xsi:type="dcterms:W3CDTF">2023-12-24T17:14:04Z</dcterms:created>
  <dcterms:modified xsi:type="dcterms:W3CDTF">2023-12-24T17:18:07Z</dcterms:modified>
</cp:coreProperties>
</file>