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9" r:id="rId3"/>
    <p:sldId id="261" r:id="rId4"/>
    <p:sldId id="263" r:id="rId5"/>
    <p:sldId id="256" r:id="rId6"/>
    <p:sldId id="266" r:id="rId7"/>
    <p:sldId id="267" r:id="rId8"/>
    <p:sldId id="268" r:id="rId9"/>
    <p:sldId id="258" r:id="rId10"/>
    <p:sldId id="26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2F29B0B3-B0E7-4250-93C1-9D2D8B657F31}" type="datetimeFigureOut">
              <a:rPr lang="en-IN" smtClean="0"/>
              <a:t>02-12-2020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C51A83B-A8CE-45EF-91C4-C48F0B3B2EA7}" type="slidenum">
              <a:rPr lang="en-IN" smtClean="0"/>
              <a:t>‹#›</a:t>
            </a:fld>
            <a:endParaRPr lang="en-IN"/>
          </a:p>
        </p:txBody>
      </p:sp>
    </p:spTree>
    <p:extLst>
      <p:ext uri="{BB962C8B-B14F-4D97-AF65-F5344CB8AC3E}">
        <p14:creationId xmlns:p14="http://schemas.microsoft.com/office/powerpoint/2010/main" val="27870168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F29B0B3-B0E7-4250-93C1-9D2D8B657F31}" type="datetimeFigureOut">
              <a:rPr lang="en-IN" smtClean="0"/>
              <a:t>02-12-2020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C51A83B-A8CE-45EF-91C4-C48F0B3B2EA7}" type="slidenum">
              <a:rPr lang="en-IN" smtClean="0"/>
              <a:t>‹#›</a:t>
            </a:fld>
            <a:endParaRPr lang="en-IN"/>
          </a:p>
        </p:txBody>
      </p:sp>
    </p:spTree>
    <p:extLst>
      <p:ext uri="{BB962C8B-B14F-4D97-AF65-F5344CB8AC3E}">
        <p14:creationId xmlns:p14="http://schemas.microsoft.com/office/powerpoint/2010/main" val="32747750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F29B0B3-B0E7-4250-93C1-9D2D8B657F31}" type="datetimeFigureOut">
              <a:rPr lang="en-IN" smtClean="0"/>
              <a:t>02-12-2020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C51A83B-A8CE-45EF-91C4-C48F0B3B2EA7}" type="slidenum">
              <a:rPr lang="en-IN" smtClean="0"/>
              <a:t>‹#›</a:t>
            </a:fld>
            <a:endParaRPr lang="en-IN"/>
          </a:p>
        </p:txBody>
      </p:sp>
    </p:spTree>
    <p:extLst>
      <p:ext uri="{BB962C8B-B14F-4D97-AF65-F5344CB8AC3E}">
        <p14:creationId xmlns:p14="http://schemas.microsoft.com/office/powerpoint/2010/main" val="28279455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F29B0B3-B0E7-4250-93C1-9D2D8B657F31}" type="datetimeFigureOut">
              <a:rPr lang="en-IN" smtClean="0"/>
              <a:t>02-12-2020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C51A83B-A8CE-45EF-91C4-C48F0B3B2EA7}" type="slidenum">
              <a:rPr lang="en-IN" smtClean="0"/>
              <a:t>‹#›</a:t>
            </a:fld>
            <a:endParaRPr lang="en-IN"/>
          </a:p>
        </p:txBody>
      </p:sp>
    </p:spTree>
    <p:extLst>
      <p:ext uri="{BB962C8B-B14F-4D97-AF65-F5344CB8AC3E}">
        <p14:creationId xmlns:p14="http://schemas.microsoft.com/office/powerpoint/2010/main" val="35270580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F29B0B3-B0E7-4250-93C1-9D2D8B657F31}" type="datetimeFigureOut">
              <a:rPr lang="en-IN" smtClean="0"/>
              <a:t>02-12-2020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C51A83B-A8CE-45EF-91C4-C48F0B3B2EA7}" type="slidenum">
              <a:rPr lang="en-IN" smtClean="0"/>
              <a:t>‹#›</a:t>
            </a:fld>
            <a:endParaRPr lang="en-IN"/>
          </a:p>
        </p:txBody>
      </p:sp>
    </p:spTree>
    <p:extLst>
      <p:ext uri="{BB962C8B-B14F-4D97-AF65-F5344CB8AC3E}">
        <p14:creationId xmlns:p14="http://schemas.microsoft.com/office/powerpoint/2010/main" val="10950793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2F29B0B3-B0E7-4250-93C1-9D2D8B657F31}" type="datetimeFigureOut">
              <a:rPr lang="en-IN" smtClean="0"/>
              <a:t>02-12-2020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C51A83B-A8CE-45EF-91C4-C48F0B3B2EA7}" type="slidenum">
              <a:rPr lang="en-IN" smtClean="0"/>
              <a:t>‹#›</a:t>
            </a:fld>
            <a:endParaRPr lang="en-IN"/>
          </a:p>
        </p:txBody>
      </p:sp>
    </p:spTree>
    <p:extLst>
      <p:ext uri="{BB962C8B-B14F-4D97-AF65-F5344CB8AC3E}">
        <p14:creationId xmlns:p14="http://schemas.microsoft.com/office/powerpoint/2010/main" val="30227198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2F29B0B3-B0E7-4250-93C1-9D2D8B657F31}" type="datetimeFigureOut">
              <a:rPr lang="en-IN" smtClean="0"/>
              <a:t>02-12-2020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C51A83B-A8CE-45EF-91C4-C48F0B3B2EA7}" type="slidenum">
              <a:rPr lang="en-IN" smtClean="0"/>
              <a:t>‹#›</a:t>
            </a:fld>
            <a:endParaRPr lang="en-IN"/>
          </a:p>
        </p:txBody>
      </p:sp>
    </p:spTree>
    <p:extLst>
      <p:ext uri="{BB962C8B-B14F-4D97-AF65-F5344CB8AC3E}">
        <p14:creationId xmlns:p14="http://schemas.microsoft.com/office/powerpoint/2010/main" val="38309030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2F29B0B3-B0E7-4250-93C1-9D2D8B657F31}" type="datetimeFigureOut">
              <a:rPr lang="en-IN" smtClean="0"/>
              <a:t>02-12-2020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C51A83B-A8CE-45EF-91C4-C48F0B3B2EA7}" type="slidenum">
              <a:rPr lang="en-IN" smtClean="0"/>
              <a:t>‹#›</a:t>
            </a:fld>
            <a:endParaRPr lang="en-IN"/>
          </a:p>
        </p:txBody>
      </p:sp>
    </p:spTree>
    <p:extLst>
      <p:ext uri="{BB962C8B-B14F-4D97-AF65-F5344CB8AC3E}">
        <p14:creationId xmlns:p14="http://schemas.microsoft.com/office/powerpoint/2010/main" val="4806853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F29B0B3-B0E7-4250-93C1-9D2D8B657F31}" type="datetimeFigureOut">
              <a:rPr lang="en-IN" smtClean="0"/>
              <a:t>02-12-2020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C51A83B-A8CE-45EF-91C4-C48F0B3B2EA7}" type="slidenum">
              <a:rPr lang="en-IN" smtClean="0"/>
              <a:t>‹#›</a:t>
            </a:fld>
            <a:endParaRPr lang="en-IN"/>
          </a:p>
        </p:txBody>
      </p:sp>
    </p:spTree>
    <p:extLst>
      <p:ext uri="{BB962C8B-B14F-4D97-AF65-F5344CB8AC3E}">
        <p14:creationId xmlns:p14="http://schemas.microsoft.com/office/powerpoint/2010/main" val="13147849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F29B0B3-B0E7-4250-93C1-9D2D8B657F31}" type="datetimeFigureOut">
              <a:rPr lang="en-IN" smtClean="0"/>
              <a:t>02-12-2020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C51A83B-A8CE-45EF-91C4-C48F0B3B2EA7}" type="slidenum">
              <a:rPr lang="en-IN" smtClean="0"/>
              <a:t>‹#›</a:t>
            </a:fld>
            <a:endParaRPr lang="en-IN"/>
          </a:p>
        </p:txBody>
      </p:sp>
    </p:spTree>
    <p:extLst>
      <p:ext uri="{BB962C8B-B14F-4D97-AF65-F5344CB8AC3E}">
        <p14:creationId xmlns:p14="http://schemas.microsoft.com/office/powerpoint/2010/main" val="41037481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F29B0B3-B0E7-4250-93C1-9D2D8B657F31}" type="datetimeFigureOut">
              <a:rPr lang="en-IN" smtClean="0"/>
              <a:t>02-12-2020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C51A83B-A8CE-45EF-91C4-C48F0B3B2EA7}" type="slidenum">
              <a:rPr lang="en-IN" smtClean="0"/>
              <a:t>‹#›</a:t>
            </a:fld>
            <a:endParaRPr lang="en-IN"/>
          </a:p>
        </p:txBody>
      </p:sp>
    </p:spTree>
    <p:extLst>
      <p:ext uri="{BB962C8B-B14F-4D97-AF65-F5344CB8AC3E}">
        <p14:creationId xmlns:p14="http://schemas.microsoft.com/office/powerpoint/2010/main" val="28877586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t="-39000" b="-39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F29B0B3-B0E7-4250-93C1-9D2D8B657F31}" type="datetimeFigureOut">
              <a:rPr lang="en-IN" smtClean="0"/>
              <a:t>02-12-2020</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51A83B-A8CE-45EF-91C4-C48F0B3B2EA7}" type="slidenum">
              <a:rPr lang="en-IN" smtClean="0"/>
              <a:t>‹#›</a:t>
            </a:fld>
            <a:endParaRPr lang="en-IN"/>
          </a:p>
        </p:txBody>
      </p:sp>
    </p:spTree>
    <p:extLst>
      <p:ext uri="{BB962C8B-B14F-4D97-AF65-F5344CB8AC3E}">
        <p14:creationId xmlns:p14="http://schemas.microsoft.com/office/powerpoint/2010/main" val="33906733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7747" y="324853"/>
            <a:ext cx="9063789" cy="4211053"/>
          </a:xfrm>
        </p:spPr>
        <p:txBody>
          <a:bodyPr>
            <a:noAutofit/>
          </a:bodyPr>
          <a:lstStyle/>
          <a:p>
            <a:pPr>
              <a:lnSpc>
                <a:spcPct val="150000"/>
              </a:lnSpc>
            </a:pPr>
            <a:r>
              <a:rPr lang="en-IN" b="1" dirty="0" smtClean="0"/>
              <a:t>AUTOMATION OF COUNTING OBJECTS</a:t>
            </a:r>
            <a:br>
              <a:rPr lang="en-IN" b="1" dirty="0" smtClean="0"/>
            </a:br>
            <a:r>
              <a:rPr lang="en-IN" b="1" dirty="0" smtClean="0"/>
              <a:t>BY USING DIGITAL IMAGE PROCESSING</a:t>
            </a:r>
            <a:endParaRPr lang="en-IN" b="1" dirty="0"/>
          </a:p>
        </p:txBody>
      </p:sp>
    </p:spTree>
    <p:extLst>
      <p:ext uri="{BB962C8B-B14F-4D97-AF65-F5344CB8AC3E}">
        <p14:creationId xmlns:p14="http://schemas.microsoft.com/office/powerpoint/2010/main" val="1274815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3000" r="-3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322516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30538"/>
          </a:xfrm>
        </p:spPr>
        <p:txBody>
          <a:bodyPr/>
          <a:lstStyle/>
          <a:p>
            <a:r>
              <a:rPr lang="en-IN" dirty="0" smtClean="0">
                <a:solidFill>
                  <a:srgbClr val="FF0000"/>
                </a:solidFill>
              </a:rPr>
              <a:t>AIM</a:t>
            </a:r>
            <a:endParaRPr lang="en-IN" dirty="0">
              <a:solidFill>
                <a:srgbClr val="FF0000"/>
              </a:solidFill>
            </a:endParaRPr>
          </a:p>
        </p:txBody>
      </p:sp>
      <p:sp>
        <p:nvSpPr>
          <p:cNvPr id="5" name="Content Placeholder 4"/>
          <p:cNvSpPr>
            <a:spLocks noGrp="1"/>
          </p:cNvSpPr>
          <p:nvPr>
            <p:ph idx="1"/>
          </p:nvPr>
        </p:nvSpPr>
        <p:spPr/>
        <p:txBody>
          <a:bodyPr/>
          <a:lstStyle/>
          <a:p>
            <a:r>
              <a:rPr lang="en-IN" dirty="0"/>
              <a:t>Our aim is to estimate accurate count of object in the image. So we are going to develop a program which detects the objects in an image. The program should automatically detect the desire object and count the number of objects in that image by detecting the edges of an image. </a:t>
            </a:r>
          </a:p>
        </p:txBody>
      </p:sp>
    </p:spTree>
    <p:extLst>
      <p:ext uri="{BB962C8B-B14F-4D97-AF65-F5344CB8AC3E}">
        <p14:creationId xmlns:p14="http://schemas.microsoft.com/office/powerpoint/2010/main" val="41318132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randombar(horizontal)">
                                      <p:cBhvr>
                                        <p:cTn id="7"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rgbClr val="FF0000"/>
                </a:solidFill>
              </a:rPr>
              <a:t>INTRODUCTION</a:t>
            </a:r>
            <a:endParaRPr lang="en-IN" b="1" dirty="0">
              <a:solidFill>
                <a:srgbClr val="FF0000"/>
              </a:solidFill>
            </a:endParaRPr>
          </a:p>
        </p:txBody>
      </p:sp>
      <p:sp>
        <p:nvSpPr>
          <p:cNvPr id="3" name="Content Placeholder 2"/>
          <p:cNvSpPr>
            <a:spLocks noGrp="1"/>
          </p:cNvSpPr>
          <p:nvPr>
            <p:ph idx="1"/>
          </p:nvPr>
        </p:nvSpPr>
        <p:spPr/>
        <p:txBody>
          <a:bodyPr/>
          <a:lstStyle/>
          <a:p>
            <a:r>
              <a:rPr lang="en-IN" dirty="0" smtClean="0"/>
              <a:t>Object counting is a very common task performed in different industries</a:t>
            </a:r>
          </a:p>
          <a:p>
            <a:r>
              <a:rPr lang="en-IN" dirty="0" smtClean="0"/>
              <a:t>Object counting is used to get certain number of elements from images. </a:t>
            </a:r>
          </a:p>
          <a:p>
            <a:r>
              <a:rPr lang="en-IN" dirty="0" smtClean="0"/>
              <a:t>These elements act as a source of information for quantitative analysis, motion tracking and qualitative analysis.</a:t>
            </a:r>
          </a:p>
          <a:p>
            <a:endParaRPr lang="en-IN" dirty="0" smtClean="0"/>
          </a:p>
          <a:p>
            <a:endParaRPr lang="en-IN" dirty="0"/>
          </a:p>
        </p:txBody>
      </p:sp>
    </p:spTree>
    <p:extLst>
      <p:ext uri="{BB962C8B-B14F-4D97-AF65-F5344CB8AC3E}">
        <p14:creationId xmlns:p14="http://schemas.microsoft.com/office/powerpoint/2010/main" val="292809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fade">
                                      <p:cBhvr>
                                        <p:cTn id="18"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rgbClr val="FF0000"/>
                </a:solidFill>
              </a:rPr>
              <a:t>    Proposed system</a:t>
            </a:r>
            <a:endParaRPr lang="en-IN" b="1" dirty="0">
              <a:solidFill>
                <a:srgbClr val="FF0000"/>
              </a:solidFill>
            </a:endParaRPr>
          </a:p>
        </p:txBody>
      </p:sp>
      <p:sp>
        <p:nvSpPr>
          <p:cNvPr id="3" name="Content Placeholder 2"/>
          <p:cNvSpPr>
            <a:spLocks noGrp="1"/>
          </p:cNvSpPr>
          <p:nvPr>
            <p:ph idx="1"/>
          </p:nvPr>
        </p:nvSpPr>
        <p:spPr/>
        <p:txBody>
          <a:bodyPr>
            <a:normAutofit/>
          </a:bodyPr>
          <a:lstStyle/>
          <a:p>
            <a:endParaRPr lang="en-IN" dirty="0"/>
          </a:p>
          <a:p>
            <a:endParaRPr lang="en-IN" dirty="0"/>
          </a:p>
        </p:txBody>
      </p:sp>
      <p:sp>
        <p:nvSpPr>
          <p:cNvPr id="4" name="Text Placeholder 3"/>
          <p:cNvSpPr>
            <a:spLocks noGrp="1"/>
          </p:cNvSpPr>
          <p:nvPr>
            <p:ph type="body" sz="half" idx="4294967295"/>
          </p:nvPr>
        </p:nvSpPr>
        <p:spPr>
          <a:xfrm>
            <a:off x="1082842" y="2057400"/>
            <a:ext cx="8554452" cy="3811588"/>
          </a:xfrm>
        </p:spPr>
        <p:txBody>
          <a:bodyPr/>
          <a:lstStyle/>
          <a:p>
            <a:pPr marL="285750" indent="-285750">
              <a:buFont typeface="Arial" panose="020B0604020202020204" pitchFamily="34" charset="0"/>
              <a:buChar char="•"/>
            </a:pPr>
            <a:r>
              <a:rPr lang="en-IN" dirty="0"/>
              <a:t>In our project we are going to detect exact objects on the image by detecting edges and shapes of the image </a:t>
            </a:r>
            <a:endParaRPr lang="en-IN" dirty="0" smtClean="0"/>
          </a:p>
          <a:p>
            <a:pPr marL="285750" indent="-285750">
              <a:buFont typeface="Arial" panose="020B0604020202020204" pitchFamily="34" charset="0"/>
              <a:buChar char="•"/>
            </a:pPr>
            <a:r>
              <a:rPr lang="en-IN" dirty="0" smtClean="0"/>
              <a:t>Automatic </a:t>
            </a:r>
            <a:r>
              <a:rPr lang="en-IN" dirty="0"/>
              <a:t>counting is objective, reliable and reproducible, cells, RBCs, fish, eggs.</a:t>
            </a:r>
          </a:p>
          <a:p>
            <a:endParaRPr lang="en-IN" dirty="0"/>
          </a:p>
        </p:txBody>
      </p:sp>
    </p:spTree>
    <p:extLst>
      <p:ext uri="{BB962C8B-B14F-4D97-AF65-F5344CB8AC3E}">
        <p14:creationId xmlns:p14="http://schemas.microsoft.com/office/powerpoint/2010/main" val="223170633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70021" y="348916"/>
            <a:ext cx="9897979" cy="1167063"/>
          </a:xfrm>
        </p:spPr>
        <p:txBody>
          <a:bodyPr>
            <a:normAutofit/>
          </a:bodyPr>
          <a:lstStyle/>
          <a:p>
            <a:r>
              <a:rPr lang="en-IN" dirty="0" smtClean="0">
                <a:solidFill>
                  <a:srgbClr val="FF0000"/>
                </a:solidFill>
              </a:rPr>
              <a:t>Architecture</a:t>
            </a:r>
            <a:endParaRPr lang="en-IN" dirty="0">
              <a:solidFill>
                <a:srgbClr val="FF0000"/>
              </a:solidFill>
            </a:endParaRPr>
          </a:p>
        </p:txBody>
      </p:sp>
      <p:pic>
        <p:nvPicPr>
          <p:cNvPr id="4" name="Picture 3"/>
          <p:cNvPicPr>
            <a:picLocks noChangeAspect="1"/>
          </p:cNvPicPr>
          <p:nvPr/>
        </p:nvPicPr>
        <p:blipFill>
          <a:blip r:embed="rId2"/>
          <a:stretch>
            <a:fillRect/>
          </a:stretch>
        </p:blipFill>
        <p:spPr>
          <a:xfrm>
            <a:off x="2014215" y="1728239"/>
            <a:ext cx="8211696" cy="4267796"/>
          </a:xfrm>
          <a:prstGeom prst="rect">
            <a:avLst/>
          </a:prstGeom>
        </p:spPr>
      </p:pic>
    </p:spTree>
    <p:extLst>
      <p:ext uri="{BB962C8B-B14F-4D97-AF65-F5344CB8AC3E}">
        <p14:creationId xmlns:p14="http://schemas.microsoft.com/office/powerpoint/2010/main" val="3545110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rgbClr val="FF0000"/>
                </a:solidFill>
              </a:rPr>
              <a:t>Applications</a:t>
            </a:r>
            <a:endParaRPr lang="en-IN" dirty="0">
              <a:solidFill>
                <a:srgbClr val="FF0000"/>
              </a:solidFill>
            </a:endParaRPr>
          </a:p>
        </p:txBody>
      </p:sp>
      <p:pic>
        <p:nvPicPr>
          <p:cNvPr id="4" name="Content Placeholder 4"/>
          <p:cNvPicPr>
            <a:picLocks noChangeAspect="1"/>
          </p:cNvPicPr>
          <p:nvPr/>
        </p:nvPicPr>
        <p:blipFill>
          <a:blip r:embed="rId2"/>
          <a:stretch>
            <a:fillRect/>
          </a:stretch>
        </p:blipFill>
        <p:spPr>
          <a:xfrm>
            <a:off x="2767263" y="1996331"/>
            <a:ext cx="5570621" cy="3044901"/>
          </a:xfrm>
          <a:prstGeom prst="rect">
            <a:avLst/>
          </a:prstGeom>
        </p:spPr>
      </p:pic>
    </p:spTree>
    <p:extLst>
      <p:ext uri="{BB962C8B-B14F-4D97-AF65-F5344CB8AC3E}">
        <p14:creationId xmlns:p14="http://schemas.microsoft.com/office/powerpoint/2010/main" val="3704072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503947" y="1845184"/>
            <a:ext cx="4029883" cy="3350855"/>
          </a:xfrm>
          <a:prstGeom prst="rect">
            <a:avLst/>
          </a:prstGeom>
        </p:spPr>
      </p:pic>
      <p:pic>
        <p:nvPicPr>
          <p:cNvPr id="5" name="Picture 4"/>
          <p:cNvPicPr>
            <a:picLocks noChangeAspect="1"/>
          </p:cNvPicPr>
          <p:nvPr/>
        </p:nvPicPr>
        <p:blipFill>
          <a:blip r:embed="rId3"/>
          <a:stretch>
            <a:fillRect/>
          </a:stretch>
        </p:blipFill>
        <p:spPr>
          <a:xfrm>
            <a:off x="7023935" y="2007671"/>
            <a:ext cx="4141371" cy="3188368"/>
          </a:xfrm>
          <a:prstGeom prst="rect">
            <a:avLst/>
          </a:prstGeom>
        </p:spPr>
      </p:pic>
    </p:spTree>
    <p:extLst>
      <p:ext uri="{BB962C8B-B14F-4D97-AF65-F5344CB8AC3E}">
        <p14:creationId xmlns:p14="http://schemas.microsoft.com/office/powerpoint/2010/main" val="943134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circle(in)">
                                      <p:cBhvr>
                                        <p:cTn id="14"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828171" y="1821318"/>
            <a:ext cx="5894724" cy="3388356"/>
          </a:xfrm>
          <a:prstGeom prst="rect">
            <a:avLst/>
          </a:prstGeom>
        </p:spPr>
      </p:pic>
    </p:spTree>
    <p:extLst>
      <p:ext uri="{BB962C8B-B14F-4D97-AF65-F5344CB8AC3E}">
        <p14:creationId xmlns:p14="http://schemas.microsoft.com/office/powerpoint/2010/main" val="39870413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204537"/>
            <a:ext cx="3932237" cy="553452"/>
          </a:xfrm>
        </p:spPr>
        <p:txBody>
          <a:bodyPr/>
          <a:lstStyle/>
          <a:p>
            <a:r>
              <a:rPr lang="en-IN" b="1" dirty="0" smtClean="0">
                <a:solidFill>
                  <a:srgbClr val="FF0000"/>
                </a:solidFill>
              </a:rPr>
              <a:t>Applications </a:t>
            </a:r>
            <a:endParaRPr lang="en-IN" b="1" dirty="0">
              <a:solidFill>
                <a:srgbClr val="FF0000"/>
              </a:solidFill>
            </a:endParaRPr>
          </a:p>
        </p:txBody>
      </p:sp>
      <p:sp>
        <p:nvSpPr>
          <p:cNvPr id="4" name="Text Placeholder 3"/>
          <p:cNvSpPr>
            <a:spLocks noGrp="1"/>
          </p:cNvSpPr>
          <p:nvPr>
            <p:ph type="body" sz="half" idx="2"/>
          </p:nvPr>
        </p:nvSpPr>
        <p:spPr>
          <a:xfrm>
            <a:off x="839788" y="757990"/>
            <a:ext cx="3932237" cy="3990954"/>
          </a:xfrm>
        </p:spPr>
        <p:txBody>
          <a:bodyPr>
            <a:normAutofit/>
          </a:bodyPr>
          <a:lstStyle/>
          <a:p>
            <a:pPr marL="285750" indent="-285750">
              <a:buFont typeface="Arial" panose="020B0604020202020204" pitchFamily="34" charset="0"/>
              <a:buChar char="•"/>
            </a:pPr>
            <a:endParaRPr lang="en-IN" sz="1800" dirty="0" smtClean="0"/>
          </a:p>
          <a:p>
            <a:pPr marL="285750" indent="-285750">
              <a:buFont typeface="Arial" panose="020B0604020202020204" pitchFamily="34" charset="0"/>
              <a:buChar char="•"/>
            </a:pPr>
            <a:endParaRPr lang="en-IN" sz="1800"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stretch>
            <a:fillRect/>
          </a:stretch>
        </p:blipFill>
        <p:spPr>
          <a:xfrm>
            <a:off x="3152275" y="1461252"/>
            <a:ext cx="5835316" cy="3287691"/>
          </a:xfrm>
          <a:prstGeom prst="rect">
            <a:avLst/>
          </a:prstGeom>
        </p:spPr>
      </p:pic>
    </p:spTree>
    <p:extLst>
      <p:ext uri="{BB962C8B-B14F-4D97-AF65-F5344CB8AC3E}">
        <p14:creationId xmlns:p14="http://schemas.microsoft.com/office/powerpoint/2010/main" val="3679898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145</TotalTime>
  <Words>146</Words>
  <Application>Microsoft Office PowerPoint</Application>
  <PresentationFormat>Widescreen</PresentationFormat>
  <Paragraphs>13</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Times New Roman</vt:lpstr>
      <vt:lpstr>Office Theme</vt:lpstr>
      <vt:lpstr>AUTOMATION OF COUNTING OBJECTS BY USING DIGITAL IMAGE PROCESSING</vt:lpstr>
      <vt:lpstr>AIM</vt:lpstr>
      <vt:lpstr>INTRODUCTION</vt:lpstr>
      <vt:lpstr>    Proposed system</vt:lpstr>
      <vt:lpstr>Architecture</vt:lpstr>
      <vt:lpstr>Applications</vt:lpstr>
      <vt:lpstr>PowerPoint Presentation</vt:lpstr>
      <vt:lpstr>PowerPoint Presentation</vt:lpstr>
      <vt:lpstr>Applications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manoj k</dc:creator>
  <cp:lastModifiedBy>user</cp:lastModifiedBy>
  <cp:revision>18</cp:revision>
  <dcterms:created xsi:type="dcterms:W3CDTF">2017-08-29T16:01:32Z</dcterms:created>
  <dcterms:modified xsi:type="dcterms:W3CDTF">2020-12-02T16:57:48Z</dcterms:modified>
</cp:coreProperties>
</file>