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57" r:id="rId5"/>
    <p:sldId id="258" r:id="rId6"/>
    <p:sldId id="268" r:id="rId7"/>
    <p:sldId id="259" r:id="rId8"/>
    <p:sldId id="261" r:id="rId9"/>
    <p:sldId id="262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Web Server Deploy &amp; DB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2023.03</a:t>
            </a:r>
          </a:p>
          <a:p>
            <a:r>
              <a:rPr lang="en-US" altLang="ko-KR" dirty="0" err="1" smtClean="0"/>
              <a:t>romee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18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13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9" y="692696"/>
            <a:ext cx="3785463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739" y="26064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IIS </a:t>
            </a:r>
            <a:r>
              <a:rPr lang="ko-KR" altLang="en-US" dirty="0" smtClean="0"/>
              <a:t>기능 설치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92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9" y="768790"/>
            <a:ext cx="6192688" cy="595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739" y="260648"/>
            <a:ext cx="16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빈 </a:t>
            </a:r>
            <a:r>
              <a:rPr lang="en-US" altLang="ko-KR" dirty="0" smtClean="0"/>
              <a:t>Site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85801"/>
            <a:ext cx="3938191" cy="452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50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739" y="260648"/>
            <a:ext cx="200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VS </a:t>
            </a:r>
            <a:r>
              <a:rPr lang="ko-KR" altLang="en-US" dirty="0" smtClean="0"/>
              <a:t>게시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1" y="742950"/>
            <a:ext cx="3418451" cy="239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07483"/>
            <a:ext cx="3469010" cy="243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1" y="3258201"/>
            <a:ext cx="4298646" cy="33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13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739" y="260648"/>
            <a:ext cx="200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VS </a:t>
            </a:r>
            <a:r>
              <a:rPr lang="ko-KR" altLang="en-US" dirty="0" smtClean="0"/>
              <a:t>게시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99516"/>
            <a:ext cx="5926050" cy="549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04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739" y="260648"/>
            <a:ext cx="200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VS </a:t>
            </a:r>
            <a:r>
              <a:rPr lang="ko-KR" altLang="en-US" dirty="0" smtClean="0"/>
              <a:t>게시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140" y="764704"/>
            <a:ext cx="3939332" cy="466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9" y="764704"/>
            <a:ext cx="4637822" cy="36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3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739" y="260648"/>
            <a:ext cx="200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VS </a:t>
            </a:r>
            <a:r>
              <a:rPr lang="ko-KR" altLang="en-US" dirty="0" smtClean="0"/>
              <a:t>게시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</a:t>
            </a:r>
            <a:r>
              <a:rPr lang="en-US" altLang="ko-KR" dirty="0"/>
              <a:t>3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1"/>
            <a:ext cx="6264696" cy="58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796136" y="1484784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0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739" y="260648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폴더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자동 배포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6019006" cy="555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50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2376264" cy="220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739" y="260648"/>
            <a:ext cx="24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smtClean="0"/>
              <a:t>Error-DB User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76872"/>
            <a:ext cx="5907100" cy="409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50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53</Words>
  <Application>Microsoft Office PowerPoint</Application>
  <PresentationFormat>화면 슬라이드 쇼(4:3)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Web Server Deploy &amp; DB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10</cp:revision>
  <dcterms:created xsi:type="dcterms:W3CDTF">2006-10-05T04:04:58Z</dcterms:created>
  <dcterms:modified xsi:type="dcterms:W3CDTF">2023-03-13T02:06:10Z</dcterms:modified>
</cp:coreProperties>
</file>