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220" r:id="rId1"/>
  </p:sldMasterIdLst>
  <p:notesMasterIdLst>
    <p:notesMasterId r:id="rId8"/>
  </p:notesMasterIdLst>
  <p:handoutMasterIdLst>
    <p:handoutMasterId r:id="rId9"/>
  </p:handoutMasterIdLst>
  <p:sldIdLst>
    <p:sldId id="523" r:id="rId2"/>
    <p:sldId id="783" r:id="rId3"/>
    <p:sldId id="792" r:id="rId4"/>
    <p:sldId id="793" r:id="rId5"/>
    <p:sldId id="794" r:id="rId6"/>
    <p:sldId id="795" r:id="rId7"/>
  </p:sldIdLst>
  <p:sldSz cx="9144000" cy="6858000" type="screen4x3"/>
  <p:notesSz cx="6807200" cy="9939338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HY그래픽M" panose="02030600000101010101" pitchFamily="18" charset="-127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A4"/>
    <a:srgbClr val="F8F8F8"/>
    <a:srgbClr val="54C3F1"/>
    <a:srgbClr val="EE7700"/>
    <a:srgbClr val="BADCE4"/>
    <a:srgbClr val="99CCFF"/>
    <a:srgbClr val="B0EEB0"/>
    <a:srgbClr val="ADF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87066" autoAdjust="0"/>
  </p:normalViewPr>
  <p:slideViewPr>
    <p:cSldViewPr>
      <p:cViewPr varScale="1">
        <p:scale>
          <a:sx n="83" d="100"/>
          <a:sy n="83" d="100"/>
        </p:scale>
        <p:origin x="96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4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67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944EC3-CD58-4E5D-B3C2-52CC9C09ACA9}" type="datetimeFigureOut">
              <a:rPr lang="ko-KR" altLang="en-US"/>
              <a:pPr>
                <a:defRPr/>
              </a:pPr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67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582CFC-A15F-4894-8032-E64C55178C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67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18" y="4722267"/>
            <a:ext cx="5447367" cy="447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67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0F5A3-85C6-43D3-8F51-74B434880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928B-8A8D-4A63-88F9-22E3B2E6183F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4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6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64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1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13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3173-8C79-4FC5-A2BD-0FF68161D4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FC75-978E-4A8B-A271-C41A623F80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9FAB5-6876-4BBC-AD0E-0CB2964B0E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D029-55D3-4C59-BE65-4E55FF613F6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F9E9-CE7D-4E2A-A88C-81DE6FD56A9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1F3D-9231-45ED-ABF4-1264AF0D94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9F289-DA5A-4CB2-8B15-854F59E412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5410-31B7-447E-8B5F-32A158615FB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8AE1-58E6-487D-A088-002B2B5E0FE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CD43D-3039-448F-9383-71AF951BEF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4176">
              <a:srgbClr val="EDF7FF"/>
            </a:gs>
            <a:gs pos="49194">
              <a:srgbClr val="F6FBFF"/>
            </a:gs>
            <a:gs pos="54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오픈소스 도입전략 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206084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Transfer Learning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4544" y="3965575"/>
            <a:ext cx="943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 smtClean="0"/>
              <a:t>- Dog Breed Classification System-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>
                <a:solidFill>
                  <a:srgbClr val="7030A0"/>
                </a:solidFill>
              </a:rPr>
              <a:t>Teaming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OOO, XXX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R&amp;R: OOO (</a:t>
            </a:r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전처리</a:t>
            </a:r>
            <a:r>
              <a:rPr lang="en-US" altLang="ko-KR" sz="2000" dirty="0" smtClean="0"/>
              <a:t>), XXX (</a:t>
            </a:r>
            <a:r>
              <a:rPr lang="ko-KR" altLang="en-US" sz="2000" dirty="0" smtClean="0"/>
              <a:t>아키텍처 설계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83907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Dataset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출처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구성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train </a:t>
            </a:r>
            <a:r>
              <a:rPr lang="ko-KR" altLang="en-US" sz="2000" dirty="0" smtClean="0"/>
              <a:t>디렉토리와 </a:t>
            </a:r>
            <a:r>
              <a:rPr lang="en-US" altLang="ko-KR" sz="2000" dirty="0" smtClean="0"/>
              <a:t>valid </a:t>
            </a:r>
            <a:r>
              <a:rPr lang="ko-KR" altLang="en-US" sz="2000" dirty="0" smtClean="0"/>
              <a:t>디렉토리로 구성되며</a:t>
            </a:r>
            <a:r>
              <a:rPr lang="en-US" altLang="ko-KR" sz="2000" dirty="0" smtClean="0"/>
              <a:t>, train/</a:t>
            </a:r>
            <a:r>
              <a:rPr lang="en-US" altLang="ko-KR" sz="2000" dirty="0" err="1" smtClean="0"/>
              <a:t>jindo_dog</a:t>
            </a:r>
            <a:r>
              <a:rPr lang="en-US" altLang="ko-KR" sz="2000" dirty="0" smtClean="0"/>
              <a:t>, train/bulldog </a:t>
            </a:r>
            <a:r>
              <a:rPr lang="ko-KR" altLang="en-US" sz="2000" dirty="0" smtClean="0"/>
              <a:t>등의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서브디렉토리로 이루어져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또한 </a:t>
            </a:r>
            <a:r>
              <a:rPr lang="en-US" altLang="ko-KR" sz="2000" dirty="0" smtClean="0"/>
              <a:t>classification </a:t>
            </a:r>
            <a:r>
              <a:rPr lang="ko-KR" altLang="en-US" sz="2000" dirty="0" smtClean="0"/>
              <a:t>대상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개수는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개이며</a:t>
            </a:r>
            <a:r>
              <a:rPr lang="en-US" altLang="ko-KR" sz="2000" dirty="0" smtClean="0"/>
              <a:t>, train image 300 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>, valid image 50 </a:t>
            </a:r>
            <a:r>
              <a:rPr lang="ko-KR" altLang="en-US" sz="2000" dirty="0" smtClean="0"/>
              <a:t>장으로 구성됨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252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20688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목표</a:t>
            </a:r>
            <a:r>
              <a:rPr lang="en-US" altLang="ko-KR" sz="2000" dirty="0" smtClean="0"/>
              <a:t>: Transfer Learning </a:t>
            </a:r>
            <a:r>
              <a:rPr lang="ko-KR" altLang="en-US" sz="2000" dirty="0" smtClean="0"/>
              <a:t>이해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셋 구축 능력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90% 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,...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440633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개발환경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(python,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버전 확인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708359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소스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Classification_TransferLearning_xxx.ipython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3382541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개발 단계별 수행 방법 및 소요시간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전처리 및 학습 데이터 생성 </a:t>
            </a:r>
            <a:r>
              <a:rPr lang="en-US" altLang="ko-KR" sz="2000" dirty="0" smtClean="0"/>
              <a:t>1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아키텍처 설계 및 학습 </a:t>
            </a:r>
            <a:r>
              <a:rPr lang="en-US" altLang="ko-KR" sz="2000" dirty="0" smtClean="0"/>
              <a:t>1hr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문제점 분석 및 해결방안 논의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작성 및 </a:t>
            </a:r>
            <a:r>
              <a:rPr lang="ko-KR" altLang="en-US" sz="2000" dirty="0" err="1" smtClean="0"/>
              <a:t>수정시간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854772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548680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모델 아키텍처 및 선정 이유 </a:t>
            </a:r>
            <a:r>
              <a:rPr lang="en-US" altLang="ko-KR" sz="2000" dirty="0" smtClean="0"/>
              <a:t>=&gt; </a:t>
            </a:r>
            <a:r>
              <a:rPr lang="en-US" altLang="ko-KR" sz="2000" dirty="0" err="1" smtClean="0"/>
              <a:t>MobileNet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Xception</a:t>
            </a:r>
            <a:r>
              <a:rPr lang="en-US" altLang="ko-KR" sz="2000" dirty="0" smtClean="0"/>
              <a:t>,...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323491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결과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570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339" y="646311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개선 사항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67515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진행 시 시행착오 및 문제점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2298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23246</TotalTime>
  <Words>162</Words>
  <Application>Microsoft Office PowerPoint</Application>
  <PresentationFormat>화면 슬라이드 쇼(4:3)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Trebuchet MS</vt:lpstr>
      <vt:lpstr>HY그래픽B</vt:lpstr>
      <vt:lpstr>굴림</vt:lpstr>
      <vt:lpstr>HY그래픽M</vt:lpstr>
      <vt:lpstr>Georgia</vt:lpstr>
      <vt:lpstr>Wingdings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neowizard</cp:lastModifiedBy>
  <cp:revision>3044</cp:revision>
  <cp:lastPrinted>2015-03-04T00:41:30Z</cp:lastPrinted>
  <dcterms:created xsi:type="dcterms:W3CDTF">2009-09-22T06:36:24Z</dcterms:created>
  <dcterms:modified xsi:type="dcterms:W3CDTF">2022-04-15T07:50:27Z</dcterms:modified>
</cp:coreProperties>
</file>