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2" r:id="rId2"/>
  </p:sldMasterIdLst>
  <p:notesMasterIdLst>
    <p:notesMasterId r:id="rId15"/>
  </p:notesMasterIdLst>
  <p:sldIdLst>
    <p:sldId id="347" r:id="rId3"/>
    <p:sldId id="348" r:id="rId4"/>
    <p:sldId id="350" r:id="rId5"/>
    <p:sldId id="351" r:id="rId6"/>
    <p:sldId id="360" r:id="rId7"/>
    <p:sldId id="356" r:id="rId8"/>
    <p:sldId id="361" r:id="rId9"/>
    <p:sldId id="355" r:id="rId10"/>
    <p:sldId id="354" r:id="rId11"/>
    <p:sldId id="357" r:id="rId12"/>
    <p:sldId id="362" r:id="rId13"/>
    <p:sldId id="3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91EA"/>
    <a:srgbClr val="FF0000"/>
    <a:srgbClr val="00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2" d="100"/>
          <a:sy n="82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ingo/BT-Plan" TargetMode="External"/><Relationship Id="rId2" Type="http://schemas.openxmlformats.org/officeDocument/2006/relationships/hyperlink" Target="mailto:fiving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81000" y="304800"/>
            <a:ext cx="617982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bg1"/>
                </a:solidFill>
              </a:rPr>
              <a:t>PORTFOLIO</a:t>
            </a:r>
            <a:endParaRPr lang="ru-RU" sz="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381000" y="1143000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600" dirty="0" err="1">
                <a:solidFill>
                  <a:schemeClr val="bg1"/>
                </a:solidFill>
              </a:rPr>
              <a:t>오경덕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CC72A80-71C5-44A5-A79E-635B52A44DAE}"/>
              </a:ext>
            </a:extLst>
          </p:cNvPr>
          <p:cNvSpPr txBox="1">
            <a:spLocks noChangeArrowheads="1"/>
          </p:cNvSpPr>
          <p:nvPr/>
        </p:nvSpPr>
        <p:spPr>
          <a:xfrm>
            <a:off x="375501" y="1531461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600" dirty="0">
                <a:solidFill>
                  <a:schemeClr val="bg1"/>
                </a:solidFill>
              </a:rPr>
              <a:t>010 4780 2963</a:t>
            </a:r>
          </a:p>
          <a:p>
            <a:pPr marL="0" indent="0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16A40E-1088-4D2F-952D-12CEF9889D90}"/>
              </a:ext>
            </a:extLst>
          </p:cNvPr>
          <p:cNvSpPr txBox="1">
            <a:spLocks noChangeArrowheads="1"/>
          </p:cNvSpPr>
          <p:nvPr/>
        </p:nvSpPr>
        <p:spPr>
          <a:xfrm>
            <a:off x="370002" y="1995338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>
                <a:solidFill>
                  <a:schemeClr val="bg1"/>
                </a:solidFill>
              </a:rPr>
              <a:t>fiving@naver</a:t>
            </a:r>
            <a:r>
              <a:rPr lang="en-US" sz="2600">
                <a:solidFill>
                  <a:schemeClr val="bg1"/>
                </a:solidFill>
              </a:rPr>
              <a:t>.com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업로드와 </a:t>
            </a:r>
            <a:r>
              <a:rPr lang="en-US" altLang="ko-KR" dirty="0"/>
              <a:t>CODE </a:t>
            </a:r>
            <a:r>
              <a:rPr lang="ko-KR" altLang="en-US" dirty="0"/>
              <a:t>변경 기능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5BAE24-F7C5-4E17-A492-75BC4D9D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776" y="2350416"/>
            <a:ext cx="2461260" cy="13651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5AF37-410E-4C64-BE27-E3D1E961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735" y="4250665"/>
            <a:ext cx="1995789" cy="233792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FB3C22-6310-4186-84D9-C47CFBC3FCE3}"/>
              </a:ext>
            </a:extLst>
          </p:cNvPr>
          <p:cNvSpPr txBox="1">
            <a:spLocks/>
          </p:cNvSpPr>
          <p:nvPr/>
        </p:nvSpPr>
        <p:spPr>
          <a:xfrm>
            <a:off x="3981778" y="4250665"/>
            <a:ext cx="4343400" cy="128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현재 코드와 변경할 코드 및 변경 코드 재입력으로 </a:t>
            </a:r>
            <a:r>
              <a:rPr lang="ko-KR" altLang="en-US" sz="2200" dirty="0" err="1"/>
              <a:t>팀폴더의</a:t>
            </a:r>
            <a:r>
              <a:rPr lang="ko-KR" altLang="en-US" sz="2200" dirty="0"/>
              <a:t> 코드 변경 가능</a:t>
            </a:r>
            <a:endParaRPr lang="en-US" altLang="ko-KR" sz="2200" dirty="0"/>
          </a:p>
          <a:p>
            <a:r>
              <a:rPr lang="ko-KR" altLang="en-US" sz="2200" dirty="0"/>
              <a:t>변경 코드 재입력시 실시간으로 입력한 변경 코드와 일치하는지 표시됨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D7868A-7663-4EC4-AD41-EFEBC2234D70}"/>
              </a:ext>
            </a:extLst>
          </p:cNvPr>
          <p:cNvSpPr txBox="1">
            <a:spLocks/>
          </p:cNvSpPr>
          <p:nvPr/>
        </p:nvSpPr>
        <p:spPr>
          <a:xfrm>
            <a:off x="3981778" y="2350416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사용자가 직접 파일을 선택하여 업로드 가능</a:t>
            </a:r>
            <a:endParaRPr lang="en-US" altLang="ko-KR" sz="2200" dirty="0"/>
          </a:p>
          <a:p>
            <a:r>
              <a:rPr lang="ko-KR" altLang="en-US" sz="2200" dirty="0"/>
              <a:t>파일 추가 버튼을 사용하여 다수의 파일 동시 업로드 가능</a:t>
            </a:r>
          </a:p>
        </p:txBody>
      </p:sp>
    </p:spTree>
    <p:extLst>
      <p:ext uri="{BB962C8B-B14F-4D97-AF65-F5344CB8AC3E}">
        <p14:creationId xmlns:p14="http://schemas.microsoft.com/office/powerpoint/2010/main" val="386680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파일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5BAE24-F7C5-4E17-A492-75BC4D9D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266" y="1943100"/>
            <a:ext cx="3581400" cy="2117804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D7868A-7663-4EC4-AD41-EFEBC2234D70}"/>
              </a:ext>
            </a:extLst>
          </p:cNvPr>
          <p:cNvSpPr txBox="1">
            <a:spLocks/>
          </p:cNvSpPr>
          <p:nvPr/>
        </p:nvSpPr>
        <p:spPr>
          <a:xfrm>
            <a:off x="3981778" y="2350416"/>
            <a:ext cx="4343400" cy="4202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 err="1"/>
              <a:t>업로드된</a:t>
            </a:r>
            <a:r>
              <a:rPr lang="ko-KR" altLang="en-US" sz="2200" dirty="0"/>
              <a:t> 파일을 관리하는 탐색기 기능</a:t>
            </a:r>
            <a:endParaRPr lang="en-US" altLang="ko-KR" sz="2200" dirty="0"/>
          </a:p>
          <a:p>
            <a:r>
              <a:rPr lang="en-US" altLang="ko-KR" sz="2200" dirty="0"/>
              <a:t>Ajax</a:t>
            </a:r>
            <a:r>
              <a:rPr lang="ko-KR" altLang="en-US" sz="2200" dirty="0"/>
              <a:t>를 적용하여 페이지 전환없이 탐색기 기능 사용 가능</a:t>
            </a:r>
            <a:endParaRPr lang="en-US" altLang="ko-KR" sz="2200" dirty="0"/>
          </a:p>
          <a:p>
            <a:r>
              <a:rPr lang="ko-KR" altLang="en-US" sz="2200" dirty="0"/>
              <a:t>폴더와 파일이 구분된 리스트</a:t>
            </a:r>
            <a:endParaRPr lang="en-US" altLang="ko-KR" sz="2200" dirty="0"/>
          </a:p>
          <a:p>
            <a:r>
              <a:rPr lang="ko-KR" altLang="en-US" sz="2200" dirty="0"/>
              <a:t>폴더 이름을 클릭하면 선택 폴더 경로 진입</a:t>
            </a:r>
            <a:endParaRPr lang="en-US" altLang="ko-KR" sz="2200" dirty="0"/>
          </a:p>
          <a:p>
            <a:r>
              <a:rPr lang="ko-KR" altLang="en-US" sz="2200" dirty="0"/>
              <a:t>파일 이름을 클릭하면 선택 파일 다운로드 가능</a:t>
            </a:r>
            <a:endParaRPr lang="en-US" altLang="ko-KR" sz="2200" dirty="0"/>
          </a:p>
          <a:p>
            <a:r>
              <a:rPr lang="ko-KR" altLang="en-US" sz="2200" dirty="0"/>
              <a:t>삭제 버튼 클릭 시 </a:t>
            </a:r>
            <a:r>
              <a:rPr lang="en-US" altLang="ko-KR" sz="2200" dirty="0"/>
              <a:t>Confirm</a:t>
            </a:r>
            <a:r>
              <a:rPr lang="ko-KR" altLang="en-US" sz="2200" dirty="0"/>
              <a:t>창으로 확인 후 삭제</a:t>
            </a:r>
            <a:endParaRPr lang="en-US" altLang="ko-KR" sz="2200" dirty="0"/>
          </a:p>
          <a:p>
            <a:r>
              <a:rPr lang="ko-KR" altLang="en-US" sz="2200" dirty="0"/>
              <a:t>기본 경로가 아닐 시 </a:t>
            </a:r>
            <a:r>
              <a:rPr lang="ko-KR" altLang="en-US" sz="2200" dirty="0" err="1"/>
              <a:t>상위폴더로</a:t>
            </a:r>
            <a:r>
              <a:rPr lang="ko-KR" altLang="en-US" sz="2200" dirty="0"/>
              <a:t> 이동하는 버튼 활성화</a:t>
            </a:r>
            <a:endParaRPr lang="en-US" altLang="ko-KR" sz="2200" dirty="0"/>
          </a:p>
          <a:p>
            <a:r>
              <a:rPr lang="ko-KR" altLang="en-US" sz="2200" dirty="0"/>
              <a:t>폴더가 </a:t>
            </a:r>
            <a:r>
              <a:rPr lang="ko-KR" altLang="en-US" sz="2200" dirty="0" err="1"/>
              <a:t>비어있으면</a:t>
            </a:r>
            <a:r>
              <a:rPr lang="ko-KR" altLang="en-US" sz="2200" dirty="0"/>
              <a:t> </a:t>
            </a:r>
            <a:r>
              <a:rPr lang="en-US" altLang="ko-KR" sz="2200" dirty="0"/>
              <a:t>“</a:t>
            </a:r>
            <a:r>
              <a:rPr lang="ko-KR" altLang="en-US" sz="2200" dirty="0"/>
              <a:t>등록된 파일이 없습니다</a:t>
            </a:r>
            <a:r>
              <a:rPr lang="en-US" altLang="ko-KR" sz="2200" dirty="0"/>
              <a:t>.” </a:t>
            </a:r>
            <a:r>
              <a:rPr lang="ko-KR" altLang="en-US" sz="2200" dirty="0"/>
              <a:t>문구 출력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1B516B2-57CF-4DC0-81B7-28729B3BA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19600"/>
            <a:ext cx="3621066" cy="21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B717-668B-496D-8D05-790F740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09800"/>
            <a:ext cx="8229600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6F73-70F9-4593-B293-D8961367F2CF}"/>
              </a:ext>
            </a:extLst>
          </p:cNvPr>
          <p:cNvSpPr txBox="1"/>
          <p:nvPr/>
        </p:nvSpPr>
        <p:spPr>
          <a:xfrm>
            <a:off x="2829470" y="4648200"/>
            <a:ext cx="348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오경덕</a:t>
            </a:r>
            <a:endParaRPr lang="en-US" altLang="ko-KR" dirty="0"/>
          </a:p>
          <a:p>
            <a:r>
              <a:rPr lang="en-US" altLang="ko-KR" dirty="0"/>
              <a:t>010 4780 2963</a:t>
            </a:r>
          </a:p>
          <a:p>
            <a:r>
              <a:rPr lang="en-US" altLang="ko-KR" dirty="0">
                <a:hlinkClick r:id="rId2"/>
              </a:rPr>
              <a:t>fiving@naver.com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https://github.com/fivingo/BT-Plan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7178-F989-4B4C-9FE6-B79CE6D6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프로젝트 기획 의도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CB661-329C-49CA-8671-D8E94560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ko-KR" altLang="en-US" dirty="0"/>
              <a:t>개발자로서 해외 파견이나 출장을 갈 수 있다는 점에서 착안</a:t>
            </a:r>
            <a:endParaRPr lang="en-US" altLang="ko-KR" dirty="0"/>
          </a:p>
          <a:p>
            <a:r>
              <a:rPr lang="ko-KR" altLang="en-US" dirty="0"/>
              <a:t>유사 웹사이트나 모바일 앱이 적거나 존재하지 않아 향후 상용화시 시장성 기대</a:t>
            </a:r>
            <a:endParaRPr lang="en-US" altLang="ko-KR" dirty="0"/>
          </a:p>
          <a:p>
            <a:r>
              <a:rPr lang="ko-KR" altLang="en-US" dirty="0"/>
              <a:t>팀 공유 </a:t>
            </a:r>
            <a:r>
              <a:rPr lang="ko-KR" altLang="en-US" dirty="0" err="1"/>
              <a:t>플래너</a:t>
            </a:r>
            <a:r>
              <a:rPr lang="en-US" altLang="ko-KR" dirty="0"/>
              <a:t>/</a:t>
            </a:r>
            <a:r>
              <a:rPr lang="ko-KR" altLang="en-US" dirty="0"/>
              <a:t>웹하드 기능 추가 및 정보 제공 </a:t>
            </a:r>
            <a:r>
              <a:rPr lang="en-US" altLang="ko-KR" dirty="0"/>
              <a:t>API</a:t>
            </a:r>
            <a:r>
              <a:rPr lang="ko-KR" altLang="en-US" dirty="0"/>
              <a:t>가 적용된 웹사이트 구축 목표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0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A6216-EE90-4DF7-804C-A16212C1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맡은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149F0-60B2-4CA5-8AC9-D57323E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팀장으로서 기획 및 일정 관리</a:t>
            </a:r>
            <a:r>
              <a:rPr lang="en-US" altLang="ko-KR" dirty="0"/>
              <a:t>, </a:t>
            </a:r>
            <a:r>
              <a:rPr lang="ko-KR" altLang="en-US" dirty="0"/>
              <a:t>팀원 관리 등 프로젝트 총괄 업무</a:t>
            </a:r>
            <a:endParaRPr lang="en-US" altLang="ko-KR" dirty="0"/>
          </a:p>
          <a:p>
            <a:r>
              <a:rPr lang="ko-KR" altLang="en-US" dirty="0"/>
              <a:t>회의 진행 및 </a:t>
            </a:r>
            <a:r>
              <a:rPr lang="ko-KR" altLang="en-US" dirty="0" err="1"/>
              <a:t>작업물</a:t>
            </a:r>
            <a:r>
              <a:rPr lang="ko-KR" altLang="en-US" dirty="0"/>
              <a:t> 취합</a:t>
            </a:r>
            <a:r>
              <a:rPr lang="en-US" altLang="ko-KR" dirty="0"/>
              <a:t>, </a:t>
            </a:r>
            <a:r>
              <a:rPr lang="ko-KR" altLang="en-US" dirty="0"/>
              <a:t>관련 문서 작성</a:t>
            </a:r>
            <a:endParaRPr lang="en-US" altLang="ko-KR" dirty="0"/>
          </a:p>
          <a:p>
            <a:r>
              <a:rPr lang="ko-KR" altLang="en-US" dirty="0"/>
              <a:t>타 팀원 기능 구현 지원</a:t>
            </a:r>
            <a:endParaRPr lang="en-US" altLang="ko-KR" dirty="0"/>
          </a:p>
          <a:p>
            <a:r>
              <a:rPr lang="en-US" altLang="ko-KR" dirty="0"/>
              <a:t>DB Schema</a:t>
            </a:r>
            <a:r>
              <a:rPr lang="ko-KR" altLang="en-US" dirty="0"/>
              <a:t> 구축</a:t>
            </a:r>
            <a:endParaRPr lang="en-US" altLang="ko-KR" dirty="0"/>
          </a:p>
          <a:p>
            <a:r>
              <a:rPr lang="en-US" altLang="ko-KR" dirty="0"/>
              <a:t>MVC2 </a:t>
            </a:r>
            <a:r>
              <a:rPr lang="ko-KR" altLang="en-US" dirty="0"/>
              <a:t>패턴을 적용하여 팀 단위 공유 웹하드 기능 구현</a:t>
            </a:r>
            <a:endParaRPr lang="en-US" altLang="ko-KR" dirty="0"/>
          </a:p>
          <a:p>
            <a:r>
              <a:rPr lang="ko-KR" altLang="en-US" dirty="0"/>
              <a:t>참여도 </a:t>
            </a:r>
            <a:r>
              <a:rPr lang="en-US" altLang="ko-KR" dirty="0"/>
              <a:t>: 100% </a:t>
            </a:r>
            <a:r>
              <a:rPr lang="ko-KR" altLang="en-US" dirty="0"/>
              <a:t>기여도 </a:t>
            </a:r>
            <a:r>
              <a:rPr lang="en-US" altLang="ko-KR"/>
              <a:t>: 60%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C228-89DE-4AD8-A652-D36D8FB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D22019-36EF-47AB-85E7-530C33E1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C228-89DE-4AD8-A652-D36D8FB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57545-0EF7-4789-BF6E-D1395B10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OS : Window10 64bit</a:t>
            </a:r>
          </a:p>
          <a:p>
            <a:r>
              <a:rPr lang="en-US" altLang="ko-KR" dirty="0"/>
              <a:t>Development Tool : eclipse photon</a:t>
            </a:r>
          </a:p>
          <a:p>
            <a:r>
              <a:rPr lang="en-US" altLang="ko-KR" dirty="0"/>
              <a:t>Language/Skills : JAVA, Servlet/JSP, JavaScript,  jQuery, Ajax, JSON</a:t>
            </a:r>
          </a:p>
          <a:p>
            <a:r>
              <a:rPr lang="en-US" altLang="ko-KR" dirty="0"/>
              <a:t>Framework : Spring 4.3.2, </a:t>
            </a:r>
            <a:r>
              <a:rPr lang="en-US" altLang="ko-KR" dirty="0" err="1"/>
              <a:t>mybatis</a:t>
            </a:r>
            <a:r>
              <a:rPr lang="en-US" altLang="ko-KR" dirty="0"/>
              <a:t> 3.4.6</a:t>
            </a:r>
          </a:p>
          <a:p>
            <a:r>
              <a:rPr lang="en-US" altLang="ko-KR" dirty="0" err="1"/>
              <a:t>DateBase</a:t>
            </a:r>
            <a:r>
              <a:rPr lang="en-US" altLang="ko-KR" dirty="0"/>
              <a:t> : Oracle 11g r2</a:t>
            </a:r>
          </a:p>
          <a:p>
            <a:r>
              <a:rPr lang="en-US" altLang="ko-KR" dirty="0"/>
              <a:t>Maven 4.0.0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패키지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CA78FD-4DE3-4D42-AFB6-28827C9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" y="1805135"/>
            <a:ext cx="1738562" cy="48196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DCC085F-0DFF-4B1A-819C-016B243E96F6}"/>
              </a:ext>
            </a:extLst>
          </p:cNvPr>
          <p:cNvSpPr txBox="1">
            <a:spLocks/>
          </p:cNvSpPr>
          <p:nvPr/>
        </p:nvSpPr>
        <p:spPr>
          <a:xfrm>
            <a:off x="4572000" y="1805135"/>
            <a:ext cx="4114800" cy="483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CEFA2D8-E788-4369-B544-3A875D603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805135"/>
            <a:ext cx="2067918" cy="481965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0EE54B0-D5D9-4D5D-B66E-E6537A2E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21" y="1981200"/>
            <a:ext cx="1775460" cy="4396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50A4D7-86CD-4CB2-A895-5DC7DFB72796}"/>
              </a:ext>
            </a:extLst>
          </p:cNvPr>
          <p:cNvSpPr txBox="1"/>
          <p:nvPr/>
        </p:nvSpPr>
        <p:spPr>
          <a:xfrm>
            <a:off x="2477702" y="3434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10E82A-C5CD-48E5-A333-0B9D23EB926A}"/>
              </a:ext>
            </a:extLst>
          </p:cNvPr>
          <p:cNvSpPr txBox="1"/>
          <p:nvPr/>
        </p:nvSpPr>
        <p:spPr>
          <a:xfrm>
            <a:off x="2420080" y="417957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다운</a:t>
            </a:r>
            <a:endParaRPr lang="en-US" altLang="ko-KR" dirty="0"/>
          </a:p>
          <a:p>
            <a:r>
              <a:rPr lang="ko-KR" altLang="en-US" dirty="0"/>
              <a:t>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882F7-E03C-4A94-971F-799DC7D6A8E9}"/>
              </a:ext>
            </a:extLst>
          </p:cNvPr>
          <p:cNvSpPr txBox="1"/>
          <p:nvPr/>
        </p:nvSpPr>
        <p:spPr>
          <a:xfrm>
            <a:off x="2420080" y="4876801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Mybitis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사용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47EB8-7B75-483E-9C46-4ABBC0CC3C49}"/>
              </a:ext>
            </a:extLst>
          </p:cNvPr>
          <p:cNvSpPr txBox="1"/>
          <p:nvPr/>
        </p:nvSpPr>
        <p:spPr>
          <a:xfrm>
            <a:off x="2430387" y="60426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endParaRPr lang="en-US" altLang="ko-KR" dirty="0"/>
          </a:p>
          <a:p>
            <a:r>
              <a:rPr lang="ko-KR" altLang="en-US" dirty="0"/>
              <a:t>쿼리 </a:t>
            </a:r>
            <a:r>
              <a:rPr lang="ko-KR" altLang="en-US" dirty="0" err="1"/>
              <a:t>매퍼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23F42-BEA3-4B7D-B4CC-9E256DD4A07E}"/>
              </a:ext>
            </a:extLst>
          </p:cNvPr>
          <p:cNvSpPr txBox="1"/>
          <p:nvPr/>
        </p:nvSpPr>
        <p:spPr>
          <a:xfrm>
            <a:off x="5753736" y="284922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</a:p>
          <a:p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모듈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8597-4227-4B90-BA2B-76D56CE0346D}"/>
              </a:ext>
            </a:extLst>
          </p:cNvPr>
          <p:cNvSpPr txBox="1"/>
          <p:nvPr/>
        </p:nvSpPr>
        <p:spPr>
          <a:xfrm>
            <a:off x="5753736" y="540664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endParaRPr lang="en-US" altLang="ko-KR" dirty="0"/>
          </a:p>
          <a:p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/>
              <a:t>위치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2A75B-4970-4223-BF4E-A42B5424BC97}"/>
              </a:ext>
            </a:extLst>
          </p:cNvPr>
          <p:cNvSpPr txBox="1"/>
          <p:nvPr/>
        </p:nvSpPr>
        <p:spPr>
          <a:xfrm>
            <a:off x="8315141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23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팀 로그인 페이지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AF3CDD-E9EF-4FB7-A8F5-8082806DA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2590800" cy="1594914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ACA78FD-4DE3-4D42-AFB6-28827C94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78258"/>
            <a:ext cx="2453640" cy="998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886E38-F6C4-43C9-95FF-78C0CBBF3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207" y="3733800"/>
            <a:ext cx="2209625" cy="17907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DCC085F-0DFF-4B1A-819C-016B243E96F6}"/>
              </a:ext>
            </a:extLst>
          </p:cNvPr>
          <p:cNvSpPr txBox="1">
            <a:spLocks/>
          </p:cNvSpPr>
          <p:nvPr/>
        </p:nvSpPr>
        <p:spPr>
          <a:xfrm>
            <a:off x="3505200" y="2209800"/>
            <a:ext cx="5181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개인 로그인 이후 </a:t>
            </a:r>
            <a:r>
              <a:rPr lang="ko-KR" altLang="en-US" dirty="0" err="1"/>
              <a:t>웹폴더를</a:t>
            </a:r>
            <a:r>
              <a:rPr lang="ko-KR" altLang="en-US" dirty="0"/>
              <a:t> 이용하기 위한 팀 로그인 페이지</a:t>
            </a:r>
            <a:endParaRPr lang="en-US" altLang="ko-KR" dirty="0"/>
          </a:p>
          <a:p>
            <a:r>
              <a:rPr lang="ko-KR" altLang="ko-KR" dirty="0"/>
              <a:t>로그인 시 </a:t>
            </a:r>
            <a:r>
              <a:rPr lang="ko-KR" altLang="ko-KR" dirty="0" err="1"/>
              <a:t>풀캘린더</a:t>
            </a:r>
            <a:r>
              <a:rPr lang="ko-KR" altLang="ko-KR" dirty="0"/>
              <a:t> </a:t>
            </a:r>
            <a:r>
              <a:rPr lang="ko-KR" altLang="ko-KR" dirty="0" err="1"/>
              <a:t>플래너와</a:t>
            </a:r>
            <a:r>
              <a:rPr lang="ko-KR" altLang="ko-KR" dirty="0"/>
              <a:t> 팀 로그인 상태 공유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이용하여 페이지 변경없이 컨텐츠 별 화면 전환</a:t>
            </a:r>
            <a:endParaRPr lang="en-US" altLang="ko-KR" dirty="0"/>
          </a:p>
          <a:p>
            <a:r>
              <a:rPr lang="ko-KR" altLang="en-US" dirty="0" err="1"/>
              <a:t>팀폴더</a:t>
            </a:r>
            <a:r>
              <a:rPr lang="ko-KR" altLang="en-US" dirty="0"/>
              <a:t> 생성시 </a:t>
            </a:r>
            <a:r>
              <a:rPr lang="en-US" altLang="ko-KR" dirty="0"/>
              <a:t>JavaScript</a:t>
            </a:r>
            <a:r>
              <a:rPr lang="ko-KR" altLang="en-US" dirty="0"/>
              <a:t>를 이용한 실시간 유효성 검사</a:t>
            </a:r>
            <a:endParaRPr lang="en-US" altLang="ko-KR" dirty="0"/>
          </a:p>
          <a:p>
            <a:r>
              <a:rPr lang="ko-KR" altLang="en-US" dirty="0"/>
              <a:t>텍스트 입력 후 </a:t>
            </a:r>
            <a:r>
              <a:rPr lang="en-US" altLang="ko-KR" dirty="0"/>
              <a:t>DB</a:t>
            </a:r>
            <a:r>
              <a:rPr lang="ko-KR" altLang="en-US" dirty="0"/>
              <a:t>와 연동하여 기능 처리</a:t>
            </a:r>
          </a:p>
        </p:txBody>
      </p:sp>
    </p:spTree>
    <p:extLst>
      <p:ext uri="{BB962C8B-B14F-4D97-AF65-F5344CB8AC3E}">
        <p14:creationId xmlns:p14="http://schemas.microsoft.com/office/powerpoint/2010/main" val="330362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웹 폴더 기본 화면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AC086FA-F9D9-4C7A-B71B-E93E4CA0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3508798" cy="3916363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DD2CD1-285F-4BEC-A1E5-4DE76B2F9835}"/>
              </a:ext>
            </a:extLst>
          </p:cNvPr>
          <p:cNvSpPr txBox="1">
            <a:spLocks/>
          </p:cNvSpPr>
          <p:nvPr/>
        </p:nvSpPr>
        <p:spPr>
          <a:xfrm>
            <a:off x="4343400" y="2209800"/>
            <a:ext cx="434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용량 관련 정보 제공</a:t>
            </a:r>
            <a:endParaRPr lang="en-US" altLang="ko-KR" dirty="0"/>
          </a:p>
          <a:p>
            <a:r>
              <a:rPr lang="ko-KR" altLang="en-US" dirty="0"/>
              <a:t>폴더 및 파일 관리에 필요한 기능 제공</a:t>
            </a:r>
            <a:endParaRPr lang="en-US" altLang="ko-KR" dirty="0"/>
          </a:p>
          <a:p>
            <a:r>
              <a:rPr lang="ko-KR" altLang="en-US" dirty="0" err="1"/>
              <a:t>업로드된</a:t>
            </a:r>
            <a:r>
              <a:rPr lang="ko-KR" altLang="en-US" dirty="0"/>
              <a:t> 파일들을 탐색기 형식의 </a:t>
            </a:r>
            <a:r>
              <a:rPr lang="en-US" altLang="ko-KR" dirty="0"/>
              <a:t>UI</a:t>
            </a:r>
            <a:r>
              <a:rPr lang="ko-KR" altLang="en-US" dirty="0"/>
              <a:t>로 관리</a:t>
            </a:r>
          </a:p>
        </p:txBody>
      </p:sp>
    </p:spTree>
    <p:extLst>
      <p:ext uri="{BB962C8B-B14F-4D97-AF65-F5344CB8AC3E}">
        <p14:creationId xmlns:p14="http://schemas.microsoft.com/office/powerpoint/2010/main" val="56265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용량 정보와 폴더 생성 기능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D5BAE24-F7C5-4E17-A492-75BC4D9D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2461260" cy="147066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3C5AF37-410E-4C64-BE27-E3D1E961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4779548"/>
            <a:ext cx="2255520" cy="128016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FB3C22-6310-4186-84D9-C47CFBC3FCE3}"/>
              </a:ext>
            </a:extLst>
          </p:cNvPr>
          <p:cNvSpPr txBox="1">
            <a:spLocks/>
          </p:cNvSpPr>
          <p:nvPr/>
        </p:nvSpPr>
        <p:spPr>
          <a:xfrm>
            <a:off x="4114800" y="4779548"/>
            <a:ext cx="4343400" cy="128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700" dirty="0"/>
              <a:t>사용자가 현재 경로에 원하는 </a:t>
            </a:r>
            <a:r>
              <a:rPr lang="ko-KR" altLang="en-US" sz="2700"/>
              <a:t>폴더명을 생성</a:t>
            </a:r>
            <a:endParaRPr lang="en-US" altLang="ko-KR" sz="27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D7868A-7663-4EC4-AD41-EFEBC2234D70}"/>
              </a:ext>
            </a:extLst>
          </p:cNvPr>
          <p:cNvSpPr txBox="1">
            <a:spLocks/>
          </p:cNvSpPr>
          <p:nvPr/>
        </p:nvSpPr>
        <p:spPr>
          <a:xfrm>
            <a:off x="4114800" y="25146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팀에게 할당된 총용량과 현재 사용중인 용량</a:t>
            </a:r>
            <a:r>
              <a:rPr lang="en-US" altLang="ko-KR" dirty="0"/>
              <a:t>, </a:t>
            </a:r>
            <a:r>
              <a:rPr lang="ko-KR" altLang="en-US" dirty="0"/>
              <a:t>잔여 용량을 그래프 형식과 </a:t>
            </a:r>
            <a:r>
              <a:rPr lang="en-US" altLang="ko-KR" dirty="0"/>
              <a:t>MB </a:t>
            </a:r>
            <a:r>
              <a:rPr lang="ko-KR" altLang="en-US" dirty="0"/>
              <a:t>단위의 수치로 보여줌</a:t>
            </a:r>
          </a:p>
        </p:txBody>
      </p:sp>
    </p:spTree>
    <p:extLst>
      <p:ext uri="{BB962C8B-B14F-4D97-AF65-F5344CB8AC3E}">
        <p14:creationId xmlns:p14="http://schemas.microsoft.com/office/powerpoint/2010/main" val="36791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376</Words>
  <Application>Microsoft Office PowerPoint</Application>
  <PresentationFormat>화면 슬라이드 쇼(4:3)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15_Office Theme</vt:lpstr>
      <vt:lpstr>PowerPoint 프레젠테이션</vt:lpstr>
      <vt:lpstr>프로젝트 기획 의도 및 목표</vt:lpstr>
      <vt:lpstr>맡은 역할</vt:lpstr>
      <vt:lpstr>개발 일정</vt:lpstr>
      <vt:lpstr>개발 환경</vt:lpstr>
      <vt:lpstr>패키지 구조</vt:lpstr>
      <vt:lpstr>팀 로그인 페이지</vt:lpstr>
      <vt:lpstr>웹 폴더 기본 화면</vt:lpstr>
      <vt:lpstr>용량 정보와 폴더 생성 기능</vt:lpstr>
      <vt:lpstr>파일 업로드와 CODE 변경 기능 </vt:lpstr>
      <vt:lpstr>파일 리스트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LIsto</cp:lastModifiedBy>
  <cp:revision>258</cp:revision>
  <dcterms:created xsi:type="dcterms:W3CDTF">2012-04-26T17:06:14Z</dcterms:created>
  <dcterms:modified xsi:type="dcterms:W3CDTF">2019-09-03T03:10:24Z</dcterms:modified>
</cp:coreProperties>
</file>