
<file path=[Content_Types].xml><?xml version="1.0" encoding="utf-8"?>
<Types xmlns="http://schemas.openxmlformats.org/package/2006/content-types">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673" r:id="rId2"/>
  </p:sldMasterIdLst>
  <p:notesMasterIdLst>
    <p:notesMasterId r:id="rId23"/>
  </p:notesMasterIdLst>
  <p:handoutMasterIdLst>
    <p:handoutMasterId r:id="rId24"/>
  </p:handoutMasterIdLst>
  <p:sldIdLst>
    <p:sldId id="344" r:id="rId3"/>
    <p:sldId id="358" r:id="rId4"/>
    <p:sldId id="354" r:id="rId5"/>
    <p:sldId id="360" r:id="rId6"/>
    <p:sldId id="355" r:id="rId7"/>
    <p:sldId id="362" r:id="rId8"/>
    <p:sldId id="337" r:id="rId9"/>
    <p:sldId id="363" r:id="rId10"/>
    <p:sldId id="364" r:id="rId11"/>
    <p:sldId id="365" r:id="rId12"/>
    <p:sldId id="366" r:id="rId13"/>
    <p:sldId id="368" r:id="rId14"/>
    <p:sldId id="367" r:id="rId15"/>
    <p:sldId id="369" r:id="rId16"/>
    <p:sldId id="373" r:id="rId17"/>
    <p:sldId id="370" r:id="rId18"/>
    <p:sldId id="372" r:id="rId19"/>
    <p:sldId id="374" r:id="rId20"/>
    <p:sldId id="375" r:id="rId21"/>
    <p:sldId id="36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DEEA"/>
    <a:srgbClr val="FF3366"/>
    <a:srgbClr val="006699"/>
    <a:srgbClr val="091925"/>
    <a:srgbClr val="123451"/>
    <a:srgbClr val="07131C"/>
    <a:srgbClr val="0D263A"/>
    <a:srgbClr val="336699"/>
    <a:srgbClr val="00FF80"/>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54" autoAdjust="0"/>
    <p:restoredTop sz="96210" autoAdjust="0"/>
  </p:normalViewPr>
  <p:slideViewPr>
    <p:cSldViewPr>
      <p:cViewPr varScale="1">
        <p:scale>
          <a:sx n="113" d="100"/>
          <a:sy n="113" d="100"/>
        </p:scale>
        <p:origin x="-1584" y="-96"/>
      </p:cViewPr>
      <p:guideLst>
        <p:guide orient="horz" pos="902"/>
        <p:guide pos="5469"/>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9F7FF7-50CD-D74F-8521-E72DB68B670C}" type="datetimeFigureOut">
              <a:rPr lang="en-US" smtClean="0"/>
              <a:pPr/>
              <a:t>12/10/2012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46F62F-B370-7346-B33C-1C487BFE615A}" type="slidenum">
              <a:rPr lang="en-US" smtClean="0"/>
              <a:pPr/>
              <a:t>‹#›</a:t>
            </a:fld>
            <a:endParaRPr lang="en-US"/>
          </a:p>
        </p:txBody>
      </p:sp>
    </p:spTree>
    <p:extLst>
      <p:ext uri="{BB962C8B-B14F-4D97-AF65-F5344CB8AC3E}">
        <p14:creationId xmlns:p14="http://schemas.microsoft.com/office/powerpoint/2010/main" val="17697808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D1DD9B-E140-4D76-B427-DF4838D859EA}" type="datetimeFigureOut">
              <a:rPr lang="en-US" smtClean="0"/>
              <a:pPr/>
              <a:t>12/10/2012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267C37-924A-4F8E-82E0-C3470BACC8B3}" type="slidenum">
              <a:rPr lang="en-US" smtClean="0"/>
              <a:pPr/>
              <a:t>‹#›</a:t>
            </a:fld>
            <a:endParaRPr lang="en-US"/>
          </a:p>
        </p:txBody>
      </p:sp>
    </p:spTree>
    <p:extLst>
      <p:ext uri="{BB962C8B-B14F-4D97-AF65-F5344CB8AC3E}">
        <p14:creationId xmlns:p14="http://schemas.microsoft.com/office/powerpoint/2010/main" val="13786580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9" name="Text Placeholder 28"/>
          <p:cNvSpPr>
            <a:spLocks noGrp="1"/>
          </p:cNvSpPr>
          <p:nvPr>
            <p:ph type="body" sz="quarter" idx="11" hasCustomPrompt="1"/>
          </p:nvPr>
        </p:nvSpPr>
        <p:spPr>
          <a:xfrm>
            <a:off x="365760" y="3276600"/>
            <a:ext cx="5961888" cy="1752600"/>
          </a:xfrm>
        </p:spPr>
        <p:txBody>
          <a:bodyPr lIns="91440" tIns="0" rIns="91440">
            <a:noAutofit/>
          </a:bodyPr>
          <a:lstStyle>
            <a:lvl1pPr marL="0" indent="0">
              <a:buNone/>
              <a:defRPr sz="2400"/>
            </a:lvl1pPr>
            <a:lvl2pPr>
              <a:defRPr sz="2400"/>
            </a:lvl2pPr>
            <a:lvl3pPr>
              <a:defRPr sz="2400"/>
            </a:lvl3pPr>
            <a:lvl4pPr>
              <a:defRPr sz="2400"/>
            </a:lvl4pPr>
            <a:lvl5pPr>
              <a:defRPr sz="2400"/>
            </a:lvl5pPr>
          </a:lstStyle>
          <a:p>
            <a:pPr lvl="0"/>
            <a:r>
              <a:rPr lang="en-US" dirty="0" smtClean="0"/>
              <a:t>Click to edit Subtitle</a:t>
            </a:r>
          </a:p>
        </p:txBody>
      </p:sp>
      <p:sp>
        <p:nvSpPr>
          <p:cNvPr id="2" name="Title 1"/>
          <p:cNvSpPr>
            <a:spLocks noGrp="1"/>
          </p:cNvSpPr>
          <p:nvPr userDrawn="1">
            <p:ph type="ctrTitle"/>
          </p:nvPr>
        </p:nvSpPr>
        <p:spPr>
          <a:xfrm>
            <a:off x="365760" y="1823185"/>
            <a:ext cx="5961888" cy="1452195"/>
          </a:xfrm>
        </p:spPr>
        <p:txBody>
          <a:bodyPr lIns="91440" tIns="182880" rIns="91440" bIns="91440" anchor="b" anchorCtr="0"/>
          <a:lstStyle>
            <a:lvl1pPr algn="l">
              <a:lnSpc>
                <a:spcPct val="75000"/>
              </a:lnSpc>
              <a:defRPr>
                <a:solidFill>
                  <a:schemeClr val="bg1"/>
                </a:solidFill>
              </a:defRPr>
            </a:lvl1pPr>
          </a:lstStyle>
          <a:p>
            <a:r>
              <a:rPr lang="en-US" dirty="0" smtClean="0"/>
              <a:t>Click to edit Master title style</a:t>
            </a:r>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3400" y="635060"/>
            <a:ext cx="1676400" cy="431740"/>
          </a:xfrm>
          <a:prstGeom prst="rect">
            <a:avLst/>
          </a:prstGeom>
        </p:spPr>
      </p:pic>
      <p:sp>
        <p:nvSpPr>
          <p:cNvPr id="15" name="TextBox 14"/>
          <p:cNvSpPr txBox="1"/>
          <p:nvPr userDrawn="1"/>
        </p:nvSpPr>
        <p:spPr>
          <a:xfrm>
            <a:off x="2260600" y="622576"/>
            <a:ext cx="2667000" cy="444224"/>
          </a:xfrm>
          <a:prstGeom prst="rect">
            <a:avLst/>
          </a:prstGeom>
          <a:noFill/>
        </p:spPr>
        <p:txBody>
          <a:bodyPr wrap="square" rtlCol="0">
            <a:spAutoFit/>
          </a:bodyPr>
          <a:lstStyle/>
          <a:p>
            <a:pPr>
              <a:lnSpc>
                <a:spcPct val="80000"/>
              </a:lnSpc>
            </a:pPr>
            <a:r>
              <a:rPr lang="en-US" sz="1400" i="1" dirty="0" smtClean="0">
                <a:solidFill>
                  <a:schemeClr val="tx2">
                    <a:lumMod val="10000"/>
                    <a:lumOff val="90000"/>
                    <a:alpha val="75000"/>
                  </a:schemeClr>
                </a:solidFill>
                <a:latin typeface="Franklin Gothic Book"/>
                <a:cs typeface="Franklin Gothic Book"/>
              </a:rPr>
              <a:t>Excellence in</a:t>
            </a:r>
            <a:br>
              <a:rPr lang="en-US" sz="1400" i="1" dirty="0" smtClean="0">
                <a:solidFill>
                  <a:schemeClr val="tx2">
                    <a:lumMod val="10000"/>
                    <a:lumOff val="90000"/>
                    <a:alpha val="75000"/>
                  </a:schemeClr>
                </a:solidFill>
                <a:latin typeface="Franklin Gothic Book"/>
                <a:cs typeface="Franklin Gothic Book"/>
              </a:rPr>
            </a:br>
            <a:r>
              <a:rPr lang="en-US" sz="1400" i="1" dirty="0" smtClean="0">
                <a:solidFill>
                  <a:schemeClr val="tx2">
                    <a:lumMod val="10000"/>
                    <a:lumOff val="90000"/>
                    <a:alpha val="75000"/>
                  </a:schemeClr>
                </a:solidFill>
                <a:latin typeface="Franklin Gothic Book"/>
                <a:cs typeface="Franklin Gothic Book"/>
              </a:rPr>
              <a:t>Software Engineering</a:t>
            </a:r>
            <a:endParaRPr lang="en-US" sz="1400" i="1" dirty="0">
              <a:solidFill>
                <a:schemeClr val="tx2">
                  <a:lumMod val="10000"/>
                  <a:lumOff val="90000"/>
                  <a:alpha val="75000"/>
                </a:schemeClr>
              </a:solidFill>
              <a:latin typeface="Franklin Gothic Book"/>
              <a:cs typeface="Franklin Gothic Book"/>
            </a:endParaRPr>
          </a:p>
        </p:txBody>
      </p:sp>
      <p:grpSp>
        <p:nvGrpSpPr>
          <p:cNvPr id="3" name="Group 2"/>
          <p:cNvGrpSpPr/>
          <p:nvPr userDrawn="1"/>
        </p:nvGrpSpPr>
        <p:grpSpPr>
          <a:xfrm>
            <a:off x="0" y="5548905"/>
            <a:ext cx="9144000" cy="457200"/>
            <a:chOff x="0" y="5548905"/>
            <a:chExt cx="9144000" cy="457200"/>
          </a:xfrm>
        </p:grpSpPr>
        <p:sp>
          <p:nvSpPr>
            <p:cNvPr id="18" name="Rectangle 17"/>
            <p:cNvSpPr/>
            <p:nvPr userDrawn="1"/>
          </p:nvSpPr>
          <p:spPr>
            <a:xfrm>
              <a:off x="457841" y="5548905"/>
              <a:ext cx="915683" cy="457200"/>
            </a:xfrm>
            <a:prstGeom prst="rect">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2848791" y="5548905"/>
              <a:ext cx="2399089" cy="457200"/>
            </a:xfrm>
            <a:prstGeom prst="rect">
              <a:avLst/>
            </a:prstGeom>
            <a:solidFill>
              <a:srgbClr val="0066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5252458" y="5548905"/>
              <a:ext cx="3891542" cy="457200"/>
            </a:xfrm>
            <a:prstGeom prst="rect">
              <a:avLst/>
            </a:prstGeom>
            <a:solidFill>
              <a:srgbClr val="0066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1373524" y="5548905"/>
              <a:ext cx="1483406" cy="457200"/>
            </a:xfrm>
            <a:prstGeom prst="rect">
              <a:avLst/>
            </a:prstGeom>
            <a:solidFill>
              <a:srgbClr val="00669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0" y="5548905"/>
              <a:ext cx="457841" cy="457200"/>
            </a:xfrm>
            <a:prstGeom prst="rect">
              <a:avLst/>
            </a:prstGeom>
            <a:solidFill>
              <a:srgbClr val="FF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Footer Placeholder 4"/>
          <p:cNvSpPr>
            <a:spLocks noGrp="1"/>
          </p:cNvSpPr>
          <p:nvPr userDrawn="1">
            <p:ph type="ftr" sz="quarter" idx="12"/>
          </p:nvPr>
        </p:nvSpPr>
        <p:spPr/>
        <p:txBody>
          <a:bodyPr/>
          <a:lstStyle/>
          <a:p>
            <a:r>
              <a:rPr lang="en-US" smtClean="0">
                <a:cs typeface="Arial" charset="0"/>
              </a:rPr>
              <a:t>Confidential</a:t>
            </a:r>
            <a:endParaRPr lang="en-US" dirty="0"/>
          </a:p>
        </p:txBody>
      </p:sp>
    </p:spTree>
    <p:extLst>
      <p:ext uri="{BB962C8B-B14F-4D97-AF65-F5344CB8AC3E}">
        <p14:creationId xmlns:p14="http://schemas.microsoft.com/office/powerpoint/2010/main" val="42391082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Footer Placeholder 8"/>
          <p:cNvSpPr>
            <a:spLocks noGrp="1"/>
          </p:cNvSpPr>
          <p:nvPr>
            <p:ph type="ftr" sz="quarter" idx="11"/>
          </p:nvPr>
        </p:nvSpPr>
        <p:spPr/>
        <p:txBody>
          <a:bodyPr/>
          <a:lstStyle/>
          <a:p>
            <a:r>
              <a:rPr lang="en-US" smtClean="0"/>
              <a:t>Confidential</a:t>
            </a:r>
            <a:endParaRPr lang="en-US" dirty="0"/>
          </a:p>
        </p:txBody>
      </p:sp>
      <p:sp>
        <p:nvSpPr>
          <p:cNvPr id="10" name="Slide Number Placeholder 9"/>
          <p:cNvSpPr>
            <a:spLocks noGrp="1"/>
          </p:cNvSpPr>
          <p:nvPr>
            <p:ph type="sldNum" sz="quarter" idx="12"/>
          </p:nvPr>
        </p:nvSpPr>
        <p:spPr/>
        <p:txBody>
          <a:bodyPr/>
          <a:lstStyle/>
          <a:p>
            <a:fld id="{F39628E0-47A7-46CE-98F3-6986F46F7576}" type="slidenum">
              <a:rPr lang="en-US" smtClean="0"/>
              <a:pPr/>
              <a:t>‹#›</a:t>
            </a:fld>
            <a:endParaRPr lang="en-US" dirty="0"/>
          </a:p>
        </p:txBody>
      </p:sp>
      <p:sp>
        <p:nvSpPr>
          <p:cNvPr id="12"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225716656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65760" y="1447800"/>
            <a:ext cx="4133088" cy="4678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4645024" y="1447800"/>
            <a:ext cx="4133088" cy="4678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Footer Placeholder 10"/>
          <p:cNvSpPr>
            <a:spLocks noGrp="1"/>
          </p:cNvSpPr>
          <p:nvPr>
            <p:ph type="ftr" sz="quarter" idx="11"/>
          </p:nvPr>
        </p:nvSpPr>
        <p:spPr/>
        <p:txBody>
          <a:bodyPr/>
          <a:lstStyle/>
          <a:p>
            <a:r>
              <a:rPr lang="en-US" smtClean="0"/>
              <a:t>Confidential</a:t>
            </a:r>
            <a:endParaRPr lang="en-US" dirty="0"/>
          </a:p>
        </p:txBody>
      </p:sp>
      <p:sp>
        <p:nvSpPr>
          <p:cNvPr id="12" name="Slide Number Placeholder 11"/>
          <p:cNvSpPr>
            <a:spLocks noGrp="1"/>
          </p:cNvSpPr>
          <p:nvPr>
            <p:ph type="sldNum" sz="quarter" idx="12"/>
          </p:nvPr>
        </p:nvSpPr>
        <p:spPr/>
        <p:txBody>
          <a:bodyPr/>
          <a:lstStyle/>
          <a:p>
            <a:fld id="{F39628E0-47A7-46CE-98F3-6986F46F7576}" type="slidenum">
              <a:rPr lang="en-US" smtClean="0"/>
              <a:pPr/>
              <a:t>‹#›</a:t>
            </a:fld>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
        <p:nvSpPr>
          <p:cNvPr id="14"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227184505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p:spTree>
      <p:nvGrpSpPr>
        <p:cNvPr id="1" name=""/>
        <p:cNvGrpSpPr/>
        <p:nvPr/>
      </p:nvGrpSpPr>
      <p:grpSpPr>
        <a:xfrm>
          <a:off x="0" y="0"/>
          <a:ext cx="0" cy="0"/>
          <a:chOff x="0" y="0"/>
          <a:chExt cx="0" cy="0"/>
        </a:xfrm>
      </p:grpSpPr>
      <p:sp>
        <p:nvSpPr>
          <p:cNvPr id="2" name="Rectangle 1"/>
          <p:cNvSpPr/>
          <p:nvPr userDrawn="1"/>
        </p:nvSpPr>
        <p:spPr>
          <a:xfrm>
            <a:off x="5257800" y="838200"/>
            <a:ext cx="3886200" cy="5410200"/>
          </a:xfrm>
          <a:prstGeom prst="rect">
            <a:avLst/>
          </a:prstGeom>
          <a:gradFill flip="none" rotWithShape="1">
            <a:gsLst>
              <a:gs pos="0">
                <a:srgbClr val="BFDEEA"/>
              </a:gs>
              <a:gs pos="100000">
                <a:schemeClr val="bg1"/>
              </a:gs>
            </a:gsLst>
            <a:lin ang="16200000" scaled="0"/>
            <a:tileRect/>
          </a:gra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 name="Content Placeholder 3"/>
          <p:cNvSpPr>
            <a:spLocks noGrp="1"/>
          </p:cNvSpPr>
          <p:nvPr>
            <p:ph sz="half" idx="2"/>
          </p:nvPr>
        </p:nvSpPr>
        <p:spPr>
          <a:xfrm>
            <a:off x="365760" y="914400"/>
            <a:ext cx="4739640" cy="5211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10"/>
          <p:cNvSpPr>
            <a:spLocks noGrp="1"/>
          </p:cNvSpPr>
          <p:nvPr>
            <p:ph type="ftr" sz="quarter" idx="11"/>
          </p:nvPr>
        </p:nvSpPr>
        <p:spPr/>
        <p:txBody>
          <a:bodyPr/>
          <a:lstStyle/>
          <a:p>
            <a:r>
              <a:rPr lang="en-US" smtClean="0"/>
              <a:t>Confidential</a:t>
            </a:r>
            <a:endParaRPr lang="en-US" dirty="0"/>
          </a:p>
        </p:txBody>
      </p:sp>
      <p:sp>
        <p:nvSpPr>
          <p:cNvPr id="12" name="Slide Number Placeholder 11"/>
          <p:cNvSpPr>
            <a:spLocks noGrp="1"/>
          </p:cNvSpPr>
          <p:nvPr>
            <p:ph type="sldNum" sz="quarter" idx="12"/>
          </p:nvPr>
        </p:nvSpPr>
        <p:spPr/>
        <p:txBody>
          <a:bodyPr/>
          <a:lstStyle/>
          <a:p>
            <a:fld id="{F39628E0-47A7-46CE-98F3-6986F46F7576}" type="slidenum">
              <a:rPr lang="en-US" smtClean="0"/>
              <a:pPr/>
              <a:t>‹#›</a:t>
            </a:fld>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
        <p:nvSpPr>
          <p:cNvPr id="14"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
        <p:nvSpPr>
          <p:cNvPr id="6" name="Content Placeholder 5"/>
          <p:cNvSpPr>
            <a:spLocks noGrp="1"/>
          </p:cNvSpPr>
          <p:nvPr>
            <p:ph sz="quarter" idx="4"/>
          </p:nvPr>
        </p:nvSpPr>
        <p:spPr>
          <a:xfrm>
            <a:off x="5257800" y="838200"/>
            <a:ext cx="3886190" cy="5410200"/>
          </a:xfrm>
          <a:noFill/>
          <a:ln>
            <a:noFill/>
          </a:ln>
          <a:effectLst/>
        </p:spPr>
        <p:txBody>
          <a:bodyPr lIns="274320" tIns="274320" rIns="274320" bIns="27432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713356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8" name="Content Placeholder 7"/>
          <p:cNvSpPr>
            <a:spLocks noGrp="1"/>
          </p:cNvSpPr>
          <p:nvPr>
            <p:ph sz="quarter" idx="18" hasCustomPrompt="1"/>
          </p:nvPr>
        </p:nvSpPr>
        <p:spPr>
          <a:xfrm>
            <a:off x="365760" y="1752600"/>
            <a:ext cx="8412480" cy="4419600"/>
          </a:xfrm>
        </p:spPr>
        <p:txBody>
          <a:bodyPr lIns="91440" rIns="91440">
            <a:normAutofit/>
          </a:bodyPr>
          <a:lstStyle>
            <a:lvl1pPr marL="0" indent="0">
              <a:buNone/>
              <a:defRPr sz="2400" baseline="0">
                <a:solidFill>
                  <a:srgbClr val="DDEBF8"/>
                </a:solidFill>
              </a:defRPr>
            </a:lvl1pPr>
            <a:lvl2pPr>
              <a:defRPr sz="2400"/>
            </a:lvl2pPr>
            <a:lvl3pPr>
              <a:defRPr sz="2400"/>
            </a:lvl3pPr>
            <a:lvl4pPr>
              <a:defRPr sz="2400"/>
            </a:lvl4pPr>
            <a:lvl5pPr>
              <a:defRPr sz="2400"/>
            </a:lvl5pPr>
          </a:lstStyle>
          <a:p>
            <a:pPr lvl="0"/>
            <a:r>
              <a:rPr lang="en-US" dirty="0" smtClean="0"/>
              <a:t>Click here to edit Closing message</a:t>
            </a:r>
            <a:endParaRPr lang="en-US" dirty="0"/>
          </a:p>
        </p:txBody>
      </p:sp>
      <p:sp>
        <p:nvSpPr>
          <p:cNvPr id="2" name="Title 1"/>
          <p:cNvSpPr>
            <a:spLocks noGrp="1"/>
          </p:cNvSpPr>
          <p:nvPr>
            <p:ph type="title" hasCustomPrompt="1"/>
          </p:nvPr>
        </p:nvSpPr>
        <p:spPr>
          <a:xfrm>
            <a:off x="365760" y="274638"/>
            <a:ext cx="8412480" cy="1143000"/>
          </a:xfrm>
        </p:spPr>
        <p:txBody>
          <a:bodyPr lIns="91440" rIns="91440"/>
          <a:lstStyle/>
          <a:p>
            <a:r>
              <a:rPr lang="en-US" dirty="0" smtClean="0"/>
              <a:t>Title</a:t>
            </a:r>
            <a:endParaRPr lang="en-US" dirty="0"/>
          </a:p>
        </p:txBody>
      </p:sp>
      <p:sp>
        <p:nvSpPr>
          <p:cNvPr id="3" name="Footer Placeholder 2"/>
          <p:cNvSpPr>
            <a:spLocks noGrp="1"/>
          </p:cNvSpPr>
          <p:nvPr>
            <p:ph type="ftr" sz="quarter" idx="20"/>
          </p:nvPr>
        </p:nvSpPr>
        <p:spPr/>
        <p:txBody>
          <a:bodyPr/>
          <a:lstStyle/>
          <a:p>
            <a:r>
              <a:rPr lang="en-US" smtClean="0">
                <a:cs typeface="Arial" charset="0"/>
              </a:rPr>
              <a:t>Confidential</a:t>
            </a:r>
            <a:endParaRPr lang="en-US" dirty="0"/>
          </a:p>
        </p:txBody>
      </p:sp>
    </p:spTree>
    <p:extLst>
      <p:ext uri="{BB962C8B-B14F-4D97-AF65-F5344CB8AC3E}">
        <p14:creationId xmlns:p14="http://schemas.microsoft.com/office/powerpoint/2010/main" val="32249208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Light)">
    <p:spTree>
      <p:nvGrpSpPr>
        <p:cNvPr id="1" name=""/>
        <p:cNvGrpSpPr/>
        <p:nvPr/>
      </p:nvGrpSpPr>
      <p:grpSpPr>
        <a:xfrm>
          <a:off x="0" y="0"/>
          <a:ext cx="0" cy="0"/>
          <a:chOff x="0" y="0"/>
          <a:chExt cx="0" cy="0"/>
        </a:xfrm>
      </p:grpSpPr>
      <p:sp>
        <p:nvSpPr>
          <p:cNvPr id="16"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
        <p:nvSpPr>
          <p:cNvPr id="22" name="Content Placeholder 10"/>
          <p:cNvSpPr>
            <a:spLocks noGrp="1"/>
          </p:cNvSpPr>
          <p:nvPr>
            <p:ph sz="quarter" idx="14"/>
          </p:nvPr>
        </p:nvSpPr>
        <p:spPr>
          <a:xfrm>
            <a:off x="365760" y="914400"/>
            <a:ext cx="8412480" cy="5181600"/>
          </a:xfrm>
        </p:spPr>
        <p:txBody>
          <a:bodyPr/>
          <a:lstStyle>
            <a:lvl1pPr>
              <a:lnSpc>
                <a:spcPct val="100000"/>
              </a:lnSpc>
              <a:spcAft>
                <a:spcPts val="600"/>
              </a:spcAft>
              <a:defRPr/>
            </a:lvl1pPr>
            <a:lvl2pPr>
              <a:lnSpc>
                <a:spcPct val="100000"/>
              </a:lnSpc>
              <a:spcAft>
                <a:spcPts val="600"/>
              </a:spcAft>
              <a:defRPr/>
            </a:lvl2pPr>
            <a:lvl3pPr>
              <a:lnSpc>
                <a:spcPct val="100000"/>
              </a:lnSpc>
              <a:spcAft>
                <a:spcPts val="600"/>
              </a:spcAft>
              <a:defRPr/>
            </a:lvl3pPr>
            <a:lvl4pPr>
              <a:lnSpc>
                <a:spcPct val="100000"/>
              </a:lnSpc>
              <a:spcAft>
                <a:spcPts val="600"/>
              </a:spcAft>
              <a:defRPr/>
            </a:lvl4pPr>
            <a:lvl5pPr>
              <a:lnSpc>
                <a:spcPct val="100000"/>
              </a:lnSpc>
              <a:spcAft>
                <a:spcPts val="6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6"/>
          </p:nvPr>
        </p:nvSpPr>
        <p:spPr/>
        <p:txBody>
          <a:bodyPr/>
          <a:lstStyle/>
          <a:p>
            <a:r>
              <a:rPr lang="en-US" smtClean="0"/>
              <a:t>Confidential</a:t>
            </a:r>
            <a:endParaRPr lang="en-US" dirty="0"/>
          </a:p>
        </p:txBody>
      </p:sp>
      <p:sp>
        <p:nvSpPr>
          <p:cNvPr id="4" name="Slide Number Placeholder 3"/>
          <p:cNvSpPr>
            <a:spLocks noGrp="1"/>
          </p:cNvSpPr>
          <p:nvPr>
            <p:ph type="sldNum" sz="quarter" idx="17"/>
          </p:nvPr>
        </p:nvSpPr>
        <p:spPr/>
        <p:txBody>
          <a:bodyPr/>
          <a:lstStyle/>
          <a:p>
            <a:fld id="{F39628E0-47A7-46CE-98F3-6986F46F7576}" type="slidenum">
              <a:rPr lang="en-US" smtClean="0"/>
              <a:pPr/>
              <a:t>‹#›</a:t>
            </a:fld>
            <a:endParaRPr lang="en-US" dirty="0"/>
          </a:p>
        </p:txBody>
      </p:sp>
    </p:spTree>
    <p:extLst>
      <p:ext uri="{BB962C8B-B14F-4D97-AF65-F5344CB8AC3E}">
        <p14:creationId xmlns:p14="http://schemas.microsoft.com/office/powerpoint/2010/main" val="17706152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Line (Light)">
    <p:spTree>
      <p:nvGrpSpPr>
        <p:cNvPr id="1" name=""/>
        <p:cNvGrpSpPr/>
        <p:nvPr/>
      </p:nvGrpSpPr>
      <p:grpSpPr>
        <a:xfrm>
          <a:off x="0" y="0"/>
          <a:ext cx="0" cy="0"/>
          <a:chOff x="0" y="0"/>
          <a:chExt cx="0" cy="0"/>
        </a:xfrm>
      </p:grpSpPr>
      <p:sp>
        <p:nvSpPr>
          <p:cNvPr id="16"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
        <p:nvSpPr>
          <p:cNvPr id="22" name="Content Placeholder 10"/>
          <p:cNvSpPr>
            <a:spLocks noGrp="1"/>
          </p:cNvSpPr>
          <p:nvPr>
            <p:ph sz="quarter" idx="14"/>
          </p:nvPr>
        </p:nvSpPr>
        <p:spPr>
          <a:xfrm>
            <a:off x="365760" y="1219200"/>
            <a:ext cx="8412480" cy="48768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7"/>
          <p:cNvSpPr>
            <a:spLocks noGrp="1"/>
          </p:cNvSpPr>
          <p:nvPr>
            <p:ph type="title" hasCustomPrompt="1"/>
          </p:nvPr>
        </p:nvSpPr>
        <p:spPr>
          <a:xfrm>
            <a:off x="457200" y="274638"/>
            <a:ext cx="8686800" cy="925040"/>
          </a:xfrm>
        </p:spPr>
        <p:txBody>
          <a:bodyPr/>
          <a:lstStyle>
            <a:lvl1pPr>
              <a:defRPr baseline="0"/>
            </a:lvl1pPr>
          </a:lstStyle>
          <a:p>
            <a:r>
              <a:rPr lang="en-US" dirty="0" smtClean="0"/>
              <a:t>Click to edit Master title style</a:t>
            </a:r>
            <a:br>
              <a:rPr lang="en-US" dirty="0" smtClean="0"/>
            </a:br>
            <a:r>
              <a:rPr lang="en-US" dirty="0" smtClean="0"/>
              <a:t>line 2</a:t>
            </a:r>
            <a:endParaRPr lang="en-US" dirty="0"/>
          </a:p>
        </p:txBody>
      </p:sp>
      <p:sp>
        <p:nvSpPr>
          <p:cNvPr id="3" name="Footer Placeholder 2"/>
          <p:cNvSpPr>
            <a:spLocks noGrp="1"/>
          </p:cNvSpPr>
          <p:nvPr>
            <p:ph type="ftr" sz="quarter" idx="16"/>
          </p:nvPr>
        </p:nvSpPr>
        <p:spPr/>
        <p:txBody>
          <a:bodyPr/>
          <a:lstStyle/>
          <a:p>
            <a:r>
              <a:rPr lang="en-US" smtClean="0"/>
              <a:t>Confidential</a:t>
            </a:r>
            <a:endParaRPr lang="en-US" dirty="0"/>
          </a:p>
        </p:txBody>
      </p:sp>
      <p:sp>
        <p:nvSpPr>
          <p:cNvPr id="4" name="Slide Number Placeholder 3"/>
          <p:cNvSpPr>
            <a:spLocks noGrp="1"/>
          </p:cNvSpPr>
          <p:nvPr>
            <p:ph type="sldNum" sz="quarter" idx="17"/>
          </p:nvPr>
        </p:nvSpPr>
        <p:spPr/>
        <p:txBody>
          <a:bodyPr/>
          <a:lstStyle/>
          <a:p>
            <a:fld id="{F39628E0-47A7-46CE-98F3-6986F46F7576}" type="slidenum">
              <a:rPr lang="en-US" smtClean="0"/>
              <a:pPr/>
              <a:t>‹#›</a:t>
            </a:fld>
            <a:endParaRPr lang="en-US" dirty="0"/>
          </a:p>
        </p:txBody>
      </p:sp>
    </p:spTree>
    <p:extLst>
      <p:ext uri="{BB962C8B-B14F-4D97-AF65-F5344CB8AC3E}">
        <p14:creationId xmlns:p14="http://schemas.microsoft.com/office/powerpoint/2010/main" val="40900880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3 Line (Light)">
    <p:spTree>
      <p:nvGrpSpPr>
        <p:cNvPr id="1" name=""/>
        <p:cNvGrpSpPr/>
        <p:nvPr/>
      </p:nvGrpSpPr>
      <p:grpSpPr>
        <a:xfrm>
          <a:off x="0" y="0"/>
          <a:ext cx="0" cy="0"/>
          <a:chOff x="0" y="0"/>
          <a:chExt cx="0" cy="0"/>
        </a:xfrm>
      </p:grpSpPr>
      <p:sp>
        <p:nvSpPr>
          <p:cNvPr id="16"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
        <p:nvSpPr>
          <p:cNvPr id="22" name="Content Placeholder 10"/>
          <p:cNvSpPr>
            <a:spLocks noGrp="1"/>
          </p:cNvSpPr>
          <p:nvPr>
            <p:ph sz="quarter" idx="14"/>
          </p:nvPr>
        </p:nvSpPr>
        <p:spPr>
          <a:xfrm>
            <a:off x="365760" y="1600200"/>
            <a:ext cx="8412480" cy="44958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7"/>
          <p:cNvSpPr>
            <a:spLocks noGrp="1"/>
          </p:cNvSpPr>
          <p:nvPr>
            <p:ph type="title" hasCustomPrompt="1"/>
          </p:nvPr>
        </p:nvSpPr>
        <p:spPr>
          <a:xfrm>
            <a:off x="457200" y="274638"/>
            <a:ext cx="8686800" cy="1284112"/>
          </a:xfrm>
        </p:spPr>
        <p:txBody>
          <a:bodyPr/>
          <a:lstStyle>
            <a:lvl1pPr>
              <a:defRPr baseline="0"/>
            </a:lvl1pPr>
          </a:lstStyle>
          <a:p>
            <a:r>
              <a:rPr lang="en-US" dirty="0" smtClean="0"/>
              <a:t>Click to edit Master title style</a:t>
            </a:r>
            <a:br>
              <a:rPr lang="en-US" dirty="0" smtClean="0"/>
            </a:br>
            <a:r>
              <a:rPr lang="en-US" dirty="0" smtClean="0"/>
              <a:t>line 2</a:t>
            </a:r>
            <a:br>
              <a:rPr lang="en-US" dirty="0" smtClean="0"/>
            </a:br>
            <a:r>
              <a:rPr lang="en-US" dirty="0" smtClean="0"/>
              <a:t>line 3</a:t>
            </a:r>
            <a:endParaRPr lang="en-US" dirty="0"/>
          </a:p>
        </p:txBody>
      </p:sp>
      <p:sp>
        <p:nvSpPr>
          <p:cNvPr id="3" name="Footer Placeholder 2"/>
          <p:cNvSpPr>
            <a:spLocks noGrp="1"/>
          </p:cNvSpPr>
          <p:nvPr>
            <p:ph type="ftr" sz="quarter" idx="16"/>
          </p:nvPr>
        </p:nvSpPr>
        <p:spPr/>
        <p:txBody>
          <a:bodyPr/>
          <a:lstStyle/>
          <a:p>
            <a:r>
              <a:rPr lang="en-US" smtClean="0"/>
              <a:t>Confidential</a:t>
            </a:r>
            <a:endParaRPr lang="en-US" dirty="0"/>
          </a:p>
        </p:txBody>
      </p:sp>
      <p:sp>
        <p:nvSpPr>
          <p:cNvPr id="4" name="Slide Number Placeholder 3"/>
          <p:cNvSpPr>
            <a:spLocks noGrp="1"/>
          </p:cNvSpPr>
          <p:nvPr>
            <p:ph type="sldNum" sz="quarter" idx="17"/>
          </p:nvPr>
        </p:nvSpPr>
        <p:spPr/>
        <p:txBody>
          <a:bodyPr/>
          <a:lstStyle/>
          <a:p>
            <a:fld id="{F39628E0-47A7-46CE-98F3-6986F46F7576}" type="slidenum">
              <a:rPr lang="en-US" smtClean="0"/>
              <a:pPr/>
              <a:t>‹#›</a:t>
            </a:fld>
            <a:endParaRPr lang="en-US" dirty="0"/>
          </a:p>
        </p:txBody>
      </p:sp>
    </p:spTree>
    <p:extLst>
      <p:ext uri="{BB962C8B-B14F-4D97-AF65-F5344CB8AC3E}">
        <p14:creationId xmlns:p14="http://schemas.microsoft.com/office/powerpoint/2010/main" val="32366327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smtClean="0"/>
              <a:t>Confidential</a:t>
            </a:r>
            <a:endParaRPr lang="en-US" dirty="0"/>
          </a:p>
        </p:txBody>
      </p:sp>
      <p:sp>
        <p:nvSpPr>
          <p:cNvPr id="8" name="Slide Number Placeholder 7"/>
          <p:cNvSpPr>
            <a:spLocks noGrp="1"/>
          </p:cNvSpPr>
          <p:nvPr>
            <p:ph type="sldNum" sz="quarter" idx="12"/>
          </p:nvPr>
        </p:nvSpPr>
        <p:spPr/>
        <p:txBody>
          <a:bodyPr/>
          <a:lstStyle/>
          <a:p>
            <a:fld id="{F39628E0-47A7-46CE-98F3-6986F46F7576}" type="slidenum">
              <a:rPr lang="en-US" smtClean="0"/>
              <a:pPr/>
              <a:t>‹#›</a:t>
            </a:fld>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11066766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Confidential</a:t>
            </a:r>
            <a:endParaRPr lang="en-US" dirty="0"/>
          </a:p>
        </p:txBody>
      </p:sp>
      <p:sp>
        <p:nvSpPr>
          <p:cNvPr id="7" name="Slide Number Placeholder 6"/>
          <p:cNvSpPr>
            <a:spLocks noGrp="1"/>
          </p:cNvSpPr>
          <p:nvPr>
            <p:ph type="sldNum" sz="quarter" idx="12"/>
          </p:nvPr>
        </p:nvSpPr>
        <p:spPr/>
        <p:txBody>
          <a:bodyPr/>
          <a:lstStyle/>
          <a:p>
            <a:fld id="{F39628E0-47A7-46CE-98F3-6986F46F7576}" type="slidenum">
              <a:rPr lang="en-US" smtClean="0"/>
              <a:pPr/>
              <a:t>‹#›</a:t>
            </a:fld>
            <a:endParaRPr lang="en-US" dirty="0"/>
          </a:p>
        </p:txBody>
      </p:sp>
      <p:sp>
        <p:nvSpPr>
          <p:cNvPr id="9"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34975510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496402"/>
            <a:ext cx="6400800" cy="1374735"/>
          </a:xfrm>
          <a:prstGeom prst="rect">
            <a:avLst/>
          </a:prstGeom>
          <a:solidFill>
            <a:srgbClr val="006699"/>
          </a:solidFill>
        </p:spPr>
        <p:txBody>
          <a:bodyPr wrap="square" lIns="457200" tIns="91440" rIns="457200" bIns="274320" anchor="t">
            <a:spAutoFit/>
          </a:bodyPr>
          <a:lstStyle>
            <a:lvl1pPr algn="l">
              <a:lnSpc>
                <a:spcPct val="80000"/>
              </a:lnSpc>
              <a:defRPr sz="4000" b="1" cap="all">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0" y="2971800"/>
            <a:ext cx="6400800" cy="538609"/>
          </a:xfrm>
          <a:solidFill>
            <a:srgbClr val="006699"/>
          </a:solidFill>
        </p:spPr>
        <p:txBody>
          <a:bodyPr wrap="square" lIns="457200" tIns="182880" rIns="457200" anchor="b">
            <a:spAutoFit/>
          </a:bodyPr>
          <a:lstStyle>
            <a:lvl1pPr marL="0" indent="0" algn="l">
              <a:lnSpc>
                <a:spcPct val="80000"/>
              </a:lnSpc>
              <a:buNone/>
              <a:defRPr sz="2400" b="0">
                <a:solidFill>
                  <a:schemeClr val="tx2">
                    <a:lumMod val="10000"/>
                    <a:lumOff val="9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F39628E0-47A7-46CE-98F3-6986F46F7576}" type="slidenum">
              <a:rPr lang="en-US" smtClean="0"/>
              <a:pPr/>
              <a:t>‹#›</a:t>
            </a:fld>
            <a:endParaRPr lang="en-US" dirty="0"/>
          </a:p>
        </p:txBody>
      </p:sp>
      <p:sp>
        <p:nvSpPr>
          <p:cNvPr id="8"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2907926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Full Slide">
    <p:spTree>
      <p:nvGrpSpPr>
        <p:cNvPr id="1" name=""/>
        <p:cNvGrpSpPr/>
        <p:nvPr/>
      </p:nvGrpSpPr>
      <p:grpSpPr>
        <a:xfrm>
          <a:off x="0" y="0"/>
          <a:ext cx="0" cy="0"/>
          <a:chOff x="0" y="0"/>
          <a:chExt cx="0" cy="0"/>
        </a:xfrm>
      </p:grpSpPr>
      <p:sp>
        <p:nvSpPr>
          <p:cNvPr id="7" name="Title 1"/>
          <p:cNvSpPr>
            <a:spLocks noGrp="1"/>
          </p:cNvSpPr>
          <p:nvPr>
            <p:ph type="title"/>
          </p:nvPr>
        </p:nvSpPr>
        <p:spPr>
          <a:xfrm>
            <a:off x="0" y="309771"/>
            <a:ext cx="9143890" cy="923330"/>
          </a:xfrm>
          <a:prstGeom prst="rect">
            <a:avLst/>
          </a:prstGeom>
          <a:solidFill>
            <a:schemeClr val="tx1">
              <a:alpha val="50000"/>
            </a:schemeClr>
          </a:solidFill>
        </p:spPr>
        <p:txBody>
          <a:bodyPr lIns="457200" tIns="228600" rIns="457200" bIns="228600" anchor="t">
            <a:spAutoFit/>
          </a:bodyPr>
          <a:lstStyle>
            <a:lvl1pPr algn="l">
              <a:lnSpc>
                <a:spcPct val="80000"/>
              </a:lnSpc>
              <a:defRPr sz="3600">
                <a:solidFill>
                  <a:schemeClr val="bg1"/>
                </a:solidFill>
              </a:defRPr>
            </a:lvl1pPr>
          </a:lstStyle>
          <a:p>
            <a:r>
              <a:rPr lang="en-US" dirty="0" smtClean="0"/>
              <a:t>Click to edit Master title style</a:t>
            </a:r>
            <a:endParaRPr lang="en-US" dirty="0"/>
          </a:p>
        </p:txBody>
      </p:sp>
      <p:sp>
        <p:nvSpPr>
          <p:cNvPr id="3" name="Footer Placeholder 2"/>
          <p:cNvSpPr>
            <a:spLocks noGrp="1"/>
          </p:cNvSpPr>
          <p:nvPr>
            <p:ph type="ftr" sz="quarter" idx="15"/>
          </p:nvPr>
        </p:nvSpPr>
        <p:spPr/>
        <p:txBody>
          <a:bodyPr/>
          <a:lstStyle/>
          <a:p>
            <a:r>
              <a:rPr lang="en-US" smtClean="0"/>
              <a:t>Confidential</a:t>
            </a:r>
            <a:endParaRPr lang="en-US" dirty="0"/>
          </a:p>
        </p:txBody>
      </p:sp>
      <p:sp>
        <p:nvSpPr>
          <p:cNvPr id="4" name="Slide Number Placeholder 3"/>
          <p:cNvSpPr>
            <a:spLocks noGrp="1"/>
          </p:cNvSpPr>
          <p:nvPr>
            <p:ph type="sldNum" sz="quarter" idx="16"/>
          </p:nvPr>
        </p:nvSpPr>
        <p:spPr/>
        <p:txBody>
          <a:bodyPr/>
          <a:lstStyle/>
          <a:p>
            <a:fld id="{F39628E0-47A7-46CE-98F3-6986F46F7576}" type="slidenum">
              <a:rPr lang="en-US" smtClean="0"/>
              <a:pPr/>
              <a:t>‹#›</a:t>
            </a:fld>
            <a:endParaRPr lang="en-US" dirty="0"/>
          </a:p>
        </p:txBody>
      </p:sp>
      <p:sp>
        <p:nvSpPr>
          <p:cNvPr id="8" name="Text Placeholder 11"/>
          <p:cNvSpPr>
            <a:spLocks noGrp="1"/>
          </p:cNvSpPr>
          <p:nvPr>
            <p:ph type="body" sz="quarter" idx="13"/>
          </p:nvPr>
        </p:nvSpPr>
        <p:spPr>
          <a:xfrm>
            <a:off x="0" y="0"/>
            <a:ext cx="9144000" cy="304800"/>
          </a:xfrm>
          <a:solidFill>
            <a:srgbClr val="006699"/>
          </a:solidFill>
        </p:spPr>
        <p:txBody>
          <a:bodyPr lIns="457200" rIns="457200" bIns="45720" anchor="ctr" anchorCtr="0">
            <a:noAutofit/>
          </a:bodyPr>
          <a:lstStyle>
            <a:lvl1pPr marL="0" indent="0">
              <a:buFontTx/>
              <a:buNone/>
              <a:defRPr sz="1000" cap="all" normalizeH="0" baseline="0">
                <a:solidFill>
                  <a:schemeClr val="tx2">
                    <a:lumMod val="10000"/>
                    <a:lumOff val="90000"/>
                  </a:schemeClr>
                </a:solidFill>
              </a:defRPr>
            </a:lvl1pPr>
          </a:lstStyle>
          <a:p>
            <a:pPr lvl="0"/>
            <a:r>
              <a:rPr lang="en-US" dirty="0" smtClean="0"/>
              <a:t>Click to edit Master text styles</a:t>
            </a:r>
          </a:p>
        </p:txBody>
      </p:sp>
    </p:spTree>
    <p:extLst>
      <p:ext uri="{BB962C8B-B14F-4D97-AF65-F5344CB8AC3E}">
        <p14:creationId xmlns:p14="http://schemas.microsoft.com/office/powerpoint/2010/main" val="19753467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image" Target="../media/image2.wmf"/><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D263A"/>
            </a:gs>
            <a:gs pos="100000">
              <a:srgbClr val="006699"/>
            </a:gs>
          </a:gsLst>
          <a:lin ang="16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0" tIns="274320" rIns="0" bIns="2743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4"/>
          <p:cNvSpPr>
            <a:spLocks noGrp="1"/>
          </p:cNvSpPr>
          <p:nvPr>
            <p:ph type="ftr" sz="quarter" idx="3"/>
          </p:nvPr>
        </p:nvSpPr>
        <p:spPr>
          <a:xfrm>
            <a:off x="457200" y="6290516"/>
            <a:ext cx="8229600" cy="338884"/>
          </a:xfrm>
          <a:prstGeom prst="rect">
            <a:avLst/>
          </a:prstGeom>
        </p:spPr>
        <p:txBody>
          <a:bodyPr wrap="square" tIns="0" bIns="0" anchor="t" anchorCtr="0">
            <a:normAutofit/>
          </a:bodyPr>
          <a:lstStyle>
            <a:lvl1pPr algn="ctr">
              <a:defRPr sz="1000">
                <a:solidFill>
                  <a:schemeClr val="accent3">
                    <a:lumMod val="40000"/>
                    <a:lumOff val="60000"/>
                  </a:schemeClr>
                </a:solidFill>
              </a:defRPr>
            </a:lvl1pPr>
          </a:lstStyle>
          <a:p>
            <a:r>
              <a:rPr lang="en-US" smtClean="0">
                <a:cs typeface="Arial" charset="0"/>
              </a:rPr>
              <a:t>Confidential</a:t>
            </a:r>
            <a:endParaRPr lang="en-US" dirty="0"/>
          </a:p>
        </p:txBody>
      </p:sp>
    </p:spTree>
    <p:extLst>
      <p:ext uri="{BB962C8B-B14F-4D97-AF65-F5344CB8AC3E}">
        <p14:creationId xmlns:p14="http://schemas.microsoft.com/office/powerpoint/2010/main" val="3352384571"/>
      </p:ext>
    </p:extLst>
  </p:cSld>
  <p:clrMap bg1="lt1" tx1="dk1" bg2="lt2" tx2="dk2" accent1="accent1" accent2="accent2" accent3="accent3" accent4="accent4" accent5="accent5" accent6="accent6" hlink="hlink" folHlink="folHlink"/>
  <p:sldLayoutIdLst>
    <p:sldLayoutId id="2147483691" r:id="rId1"/>
    <p:sldLayoutId id="2147483714" r:id="rId2"/>
  </p:sldLayoutIdLst>
  <p:timing>
    <p:tnLst>
      <p:par>
        <p:cTn id="1" dur="indefinite" restart="never" nodeType="tmRoot"/>
      </p:par>
    </p:tnLst>
  </p:timing>
  <p:hf hdr="0" dt="0"/>
  <p:txStyles>
    <p:titleStyle>
      <a:lvl1pPr algn="l" defTabSz="914400" rtl="0" eaLnBrk="1" latinLnBrk="0" hangingPunct="1">
        <a:lnSpc>
          <a:spcPct val="80000"/>
        </a:lnSpc>
        <a:spcBef>
          <a:spcPct val="0"/>
        </a:spcBef>
        <a:buNone/>
        <a:defRPr sz="4400" b="1"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a:buChar char="•"/>
        <a:defRPr sz="3200" kern="1200">
          <a:solidFill>
            <a:schemeClr val="accent3">
              <a:lumMod val="20000"/>
              <a:lumOff val="8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baseline="0">
          <a:solidFill>
            <a:schemeClr val="accent3">
              <a:lumMod val="20000"/>
              <a:lumOff val="8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baseline="0">
          <a:solidFill>
            <a:schemeClr val="accent3">
              <a:lumMod val="20000"/>
              <a:lumOff val="8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baseline="0">
          <a:solidFill>
            <a:schemeClr val="accent3">
              <a:lumMod val="20000"/>
              <a:lumOff val="8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baseline="0">
          <a:solidFill>
            <a:schemeClr val="accent3">
              <a:lumMod val="20000"/>
              <a:lumOff val="8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Rectangle 17"/>
          <p:cNvSpPr/>
          <p:nvPr userDrawn="1"/>
        </p:nvSpPr>
        <p:spPr>
          <a:xfrm>
            <a:off x="0" y="6400800"/>
            <a:ext cx="9143999" cy="459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5760" y="914400"/>
            <a:ext cx="8412480" cy="5211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4"/>
          <p:cNvSpPr>
            <a:spLocks noGrp="1"/>
          </p:cNvSpPr>
          <p:nvPr>
            <p:ph type="ftr" sz="quarter" idx="3"/>
          </p:nvPr>
        </p:nvSpPr>
        <p:spPr>
          <a:xfrm>
            <a:off x="5181600" y="6519116"/>
            <a:ext cx="3048000" cy="338884"/>
          </a:xfrm>
          <a:prstGeom prst="rect">
            <a:avLst/>
          </a:prstGeom>
        </p:spPr>
        <p:txBody>
          <a:bodyPr wrap="square" tIns="45720" bIns="0" anchor="t" anchorCtr="0">
            <a:normAutofit/>
          </a:bodyPr>
          <a:lstStyle>
            <a:lvl1pPr algn="l">
              <a:defRPr sz="1000">
                <a:solidFill>
                  <a:schemeClr val="tx1">
                    <a:lumMod val="50000"/>
                    <a:lumOff val="50000"/>
                  </a:schemeClr>
                </a:solidFill>
              </a:defRPr>
            </a:lvl1pPr>
          </a:lstStyle>
          <a:p>
            <a:r>
              <a:rPr lang="en-US" dirty="0" smtClean="0"/>
              <a:t>Confidential</a:t>
            </a:r>
            <a:endParaRPr lang="en-US" dirty="0"/>
          </a:p>
        </p:txBody>
      </p:sp>
      <p:sp>
        <p:nvSpPr>
          <p:cNvPr id="10" name="Slide Number Placeholder 5"/>
          <p:cNvSpPr>
            <a:spLocks noGrp="1"/>
          </p:cNvSpPr>
          <p:nvPr>
            <p:ph type="sldNum" sz="quarter" idx="4"/>
          </p:nvPr>
        </p:nvSpPr>
        <p:spPr>
          <a:xfrm>
            <a:off x="8220475" y="6492240"/>
            <a:ext cx="482185" cy="365760"/>
          </a:xfrm>
          <a:prstGeom prst="rect">
            <a:avLst/>
          </a:prstGeom>
        </p:spPr>
        <p:txBody>
          <a:bodyPr lIns="0" tIns="0" rIns="0" bIns="0" anchor="t" anchorCtr="0"/>
          <a:lstStyle>
            <a:lvl1pPr algn="r">
              <a:defRPr sz="1400" b="1">
                <a:solidFill>
                  <a:srgbClr val="7F7F7F"/>
                </a:solidFill>
              </a:defRPr>
            </a:lvl1pPr>
          </a:lstStyle>
          <a:p>
            <a:fld id="{F39628E0-47A7-46CE-98F3-6986F46F7576}" type="slidenum">
              <a:rPr lang="en-US" smtClean="0"/>
              <a:pPr/>
              <a:t>‹#›</a:t>
            </a:fld>
            <a:endParaRPr lang="en-US" dirty="0"/>
          </a:p>
        </p:txBody>
      </p:sp>
      <p:pic>
        <p:nvPicPr>
          <p:cNvPr id="9" name="Picture 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510540" y="6534075"/>
            <a:ext cx="822960" cy="211946"/>
          </a:xfrm>
          <a:prstGeom prst="rect">
            <a:avLst/>
          </a:prstGeom>
        </p:spPr>
      </p:pic>
      <p:sp>
        <p:nvSpPr>
          <p:cNvPr id="6" name="Title Placeholder 5"/>
          <p:cNvSpPr>
            <a:spLocks noGrp="1"/>
          </p:cNvSpPr>
          <p:nvPr userDrawn="1">
            <p:ph type="title"/>
          </p:nvPr>
        </p:nvSpPr>
        <p:spPr>
          <a:xfrm>
            <a:off x="457200" y="274638"/>
            <a:ext cx="8686800" cy="565967"/>
          </a:xfrm>
          <a:prstGeom prst="rect">
            <a:avLst/>
          </a:prstGeom>
          <a:gradFill flip="none" rotWithShape="1">
            <a:gsLst>
              <a:gs pos="0">
                <a:srgbClr val="006699">
                  <a:alpha val="75000"/>
                </a:srgbClr>
              </a:gs>
              <a:gs pos="7000">
                <a:srgbClr val="006699">
                  <a:alpha val="75000"/>
                </a:srgbClr>
              </a:gs>
              <a:gs pos="8000">
                <a:schemeClr val="bg1">
                  <a:alpha val="0"/>
                </a:schemeClr>
              </a:gs>
            </a:gsLst>
            <a:lin ang="16200000" scaled="0"/>
            <a:tileRect/>
          </a:gradFill>
        </p:spPr>
        <p:txBody>
          <a:bodyPr vert="horz" wrap="square" lIns="0" tIns="45720" rIns="91440" bIns="137160" rtlCol="0" anchor="t">
            <a:spAutoFit/>
          </a:bodyPr>
          <a:lstStyle/>
          <a:p>
            <a:r>
              <a:rPr lang="en-US" smtClean="0"/>
              <a:t>Click to edit Master title style</a:t>
            </a:r>
            <a:endParaRPr lang="en-US"/>
          </a:p>
        </p:txBody>
      </p:sp>
      <p:sp>
        <p:nvSpPr>
          <p:cNvPr id="23" name="TextBox 22"/>
          <p:cNvSpPr txBox="1"/>
          <p:nvPr userDrawn="1"/>
        </p:nvSpPr>
        <p:spPr>
          <a:xfrm>
            <a:off x="1320800" y="6565900"/>
            <a:ext cx="2616200" cy="141064"/>
          </a:xfrm>
          <a:prstGeom prst="rect">
            <a:avLst/>
          </a:prstGeom>
          <a:noFill/>
        </p:spPr>
        <p:txBody>
          <a:bodyPr wrap="square" tIns="0" bIns="0" rtlCol="0">
            <a:spAutoFit/>
          </a:bodyPr>
          <a:lstStyle/>
          <a:p>
            <a:pPr>
              <a:lnSpc>
                <a:spcPct val="80000"/>
              </a:lnSpc>
            </a:pPr>
            <a:r>
              <a:rPr lang="en-US" sz="1100" b="0" i="1" dirty="0" smtClean="0">
                <a:solidFill>
                  <a:srgbClr val="006699">
                    <a:alpha val="80000"/>
                  </a:srgbClr>
                </a:solidFill>
              </a:rPr>
              <a:t>Excellence in Software Engineering</a:t>
            </a:r>
            <a:endParaRPr lang="en-US" sz="1100" b="0" i="1" dirty="0">
              <a:solidFill>
                <a:srgbClr val="006699">
                  <a:alpha val="80000"/>
                </a:srgbClr>
              </a:solidFill>
            </a:endParaRPr>
          </a:p>
        </p:txBody>
      </p:sp>
      <p:grpSp>
        <p:nvGrpSpPr>
          <p:cNvPr id="5" name="Group 4"/>
          <p:cNvGrpSpPr/>
          <p:nvPr userDrawn="1"/>
        </p:nvGrpSpPr>
        <p:grpSpPr>
          <a:xfrm>
            <a:off x="-1" y="6245352"/>
            <a:ext cx="9144001" cy="155448"/>
            <a:chOff x="-1" y="6245352"/>
            <a:chExt cx="9144001" cy="155448"/>
          </a:xfrm>
        </p:grpSpPr>
        <p:grpSp>
          <p:nvGrpSpPr>
            <p:cNvPr id="2" name="Group 1"/>
            <p:cNvGrpSpPr/>
            <p:nvPr userDrawn="1"/>
          </p:nvGrpSpPr>
          <p:grpSpPr>
            <a:xfrm>
              <a:off x="-1" y="6245352"/>
              <a:ext cx="9144001" cy="155448"/>
              <a:chOff x="-1" y="6019800"/>
              <a:chExt cx="9144001" cy="155448"/>
            </a:xfrm>
          </p:grpSpPr>
          <p:sp>
            <p:nvSpPr>
              <p:cNvPr id="21" name="Rectangle 20"/>
              <p:cNvSpPr/>
              <p:nvPr userDrawn="1"/>
            </p:nvSpPr>
            <p:spPr>
              <a:xfrm>
                <a:off x="0" y="6019800"/>
                <a:ext cx="9144000" cy="155448"/>
              </a:xfrm>
              <a:prstGeom prst="rect">
                <a:avLst/>
              </a:prstGeom>
              <a:solidFill>
                <a:srgbClr val="0066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0" y="6019800"/>
                <a:ext cx="5257800" cy="155448"/>
              </a:xfrm>
              <a:prstGeom prst="rect">
                <a:avLst/>
              </a:prstGeom>
              <a:solidFill>
                <a:srgbClr val="006699">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 y="6019800"/>
                <a:ext cx="2857501" cy="155448"/>
              </a:xfrm>
              <a:prstGeom prst="rect">
                <a:avLst/>
              </a:prstGeom>
              <a:solidFill>
                <a:srgbClr val="0066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1" y="6019800"/>
                <a:ext cx="1371600" cy="155448"/>
              </a:xfrm>
              <a:prstGeom prst="rect">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p:nvPr userDrawn="1"/>
          </p:nvSpPr>
          <p:spPr>
            <a:xfrm>
              <a:off x="-1" y="6246876"/>
              <a:ext cx="457841" cy="152400"/>
            </a:xfrm>
            <a:prstGeom prst="rect">
              <a:avLst/>
            </a:prstGeom>
            <a:solidFill>
              <a:srgbClr val="FF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980022"/>
      </p:ext>
    </p:extLst>
  </p:cSld>
  <p:clrMap bg1="lt1" tx1="dk1" bg2="lt2" tx2="dk2" accent1="accent1" accent2="accent2" accent3="accent3" accent4="accent4" accent5="accent5" accent6="accent6" hlink="hlink" folHlink="folHlink"/>
  <p:sldLayoutIdLst>
    <p:sldLayoutId id="2147483676" r:id="rId1"/>
    <p:sldLayoutId id="2147483715" r:id="rId2"/>
    <p:sldLayoutId id="2147483716" r:id="rId3"/>
    <p:sldLayoutId id="2147483682" r:id="rId4"/>
    <p:sldLayoutId id="2147483683" r:id="rId5"/>
    <p:sldLayoutId id="2147483679" r:id="rId6"/>
    <p:sldLayoutId id="2147483688" r:id="rId7"/>
    <p:sldLayoutId id="2147483685" r:id="rId8"/>
    <p:sldLayoutId id="2147483681" r:id="rId9"/>
    <p:sldLayoutId id="2147483717" r:id="rId10"/>
  </p:sldLayoutIdLst>
  <p:timing>
    <p:tnLst>
      <p:par>
        <p:cTn id="1" dur="indefinite" restart="never" nodeType="tmRoot"/>
      </p:par>
    </p:tnLst>
  </p:timing>
  <p:hf hdr="0" dt="0"/>
  <p:txStyles>
    <p:titleStyle>
      <a:lvl1pPr algn="l" defTabSz="914400" rtl="0" eaLnBrk="1" latinLnBrk="0" hangingPunct="1">
        <a:lnSpc>
          <a:spcPts val="2800"/>
        </a:lnSpc>
        <a:spcBef>
          <a:spcPct val="0"/>
        </a:spcBef>
        <a:buNone/>
        <a:defRPr sz="3200" b="1" kern="1200" spc="0">
          <a:solidFill>
            <a:schemeClr val="tx1"/>
          </a:solidFill>
          <a:latin typeface="+mj-lt"/>
          <a:ea typeface="+mj-ea"/>
          <a:cs typeface="+mj-cs"/>
        </a:defRPr>
      </a:lvl1pPr>
    </p:titleStyle>
    <p:bodyStyle>
      <a:lvl1pPr marL="342900" indent="-342900" algn="l" defTabSz="914400" rtl="0" eaLnBrk="1" latinLnBrk="0" hangingPunct="1">
        <a:lnSpc>
          <a:spcPct val="100000"/>
        </a:lnSpc>
        <a:spcBef>
          <a:spcPts val="600"/>
        </a:spcBef>
        <a:spcAft>
          <a:spcPts val="600"/>
        </a:spcAft>
        <a:buFont typeface="Arial"/>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lnSpc>
          <a:spcPct val="100000"/>
        </a:lnSpc>
        <a:spcBef>
          <a:spcPts val="600"/>
        </a:spcBef>
        <a:spcAft>
          <a:spcPts val="600"/>
        </a:spcAft>
        <a:buFont typeface="Arial" pitchFamily="34" charset="0"/>
        <a:buChar char="–"/>
        <a:defRPr sz="2800" kern="1200" baseline="0">
          <a:solidFill>
            <a:schemeClr val="tx1">
              <a:lumMod val="75000"/>
              <a:lumOff val="25000"/>
            </a:schemeClr>
          </a:solidFill>
          <a:latin typeface="+mn-lt"/>
          <a:ea typeface="+mn-ea"/>
          <a:cs typeface="+mn-cs"/>
        </a:defRPr>
      </a:lvl2pPr>
      <a:lvl3pPr marL="1143000" indent="-228600" algn="l" defTabSz="914400" rtl="0" eaLnBrk="1" latinLnBrk="0" hangingPunct="1">
        <a:lnSpc>
          <a:spcPct val="100000"/>
        </a:lnSpc>
        <a:spcBef>
          <a:spcPts val="600"/>
        </a:spcBef>
        <a:spcAft>
          <a:spcPts val="600"/>
        </a:spcAft>
        <a:buFont typeface="Arial" pitchFamily="34" charset="0"/>
        <a:buChar char="•"/>
        <a:defRPr sz="2400" kern="1200" baseline="0">
          <a:solidFill>
            <a:schemeClr val="tx1">
              <a:lumMod val="75000"/>
              <a:lumOff val="25000"/>
            </a:schemeClr>
          </a:solidFill>
          <a:latin typeface="+mn-lt"/>
          <a:ea typeface="+mn-ea"/>
          <a:cs typeface="+mn-cs"/>
        </a:defRPr>
      </a:lvl3pPr>
      <a:lvl4pPr marL="16002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4pPr>
      <a:lvl5pPr marL="20574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ant.apache.org/faq.html" TargetMode="External"/><Relationship Id="rId2" Type="http://schemas.openxmlformats.org/officeDocument/2006/relationships/hyperlink" Target="http://ant.apache.org/manual/index.html" TargetMode="External"/><Relationship Id="rId1" Type="http://schemas.openxmlformats.org/officeDocument/2006/relationships/slideLayout" Target="../slideLayouts/slideLayout3.xml"/><Relationship Id="rId4" Type="http://schemas.openxmlformats.org/officeDocument/2006/relationships/hyperlink" Target="http://java.sun.com/javase/downloads/index.j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Software </a:t>
            </a:r>
            <a:r>
              <a:rPr lang="en-US" dirty="0"/>
              <a:t>Testing Automation Framework for FIX </a:t>
            </a:r>
            <a:r>
              <a:rPr lang="en-US" dirty="0" smtClean="0"/>
              <a:t>Protocol</a:t>
            </a:r>
            <a:endParaRPr lang="en-US" dirty="0"/>
          </a:p>
        </p:txBody>
      </p:sp>
      <p:sp>
        <p:nvSpPr>
          <p:cNvPr id="3" name="Title 2"/>
          <p:cNvSpPr>
            <a:spLocks noGrp="1"/>
          </p:cNvSpPr>
          <p:nvPr>
            <p:ph type="ctrTitle"/>
          </p:nvPr>
        </p:nvSpPr>
        <p:spPr/>
        <p:txBody>
          <a:bodyPr>
            <a:normAutofit/>
          </a:bodyPr>
          <a:lstStyle/>
          <a:p>
            <a:r>
              <a:rPr lang="en-US" dirty="0" smtClean="0"/>
              <a:t>STAFF</a:t>
            </a:r>
            <a:endParaRPr lang="en-US" dirty="0"/>
          </a:p>
        </p:txBody>
      </p:sp>
      <p:sp>
        <p:nvSpPr>
          <p:cNvPr id="5" name="Footer Placeholder 4"/>
          <p:cNvSpPr>
            <a:spLocks noGrp="1"/>
          </p:cNvSpPr>
          <p:nvPr>
            <p:ph type="ftr" sz="quarter" idx="12"/>
          </p:nvPr>
        </p:nvSpPr>
        <p:spPr/>
        <p:txBody>
          <a:bodyPr/>
          <a:lstStyle/>
          <a:p>
            <a:r>
              <a:rPr lang="en-US" smtClean="0">
                <a:cs typeface="Arial" charset="0"/>
              </a:rPr>
              <a:t>Confidential</a:t>
            </a:r>
            <a:endParaRPr lang="en-US" dirty="0"/>
          </a:p>
        </p:txBody>
      </p:sp>
    </p:spTree>
    <p:extLst>
      <p:ext uri="{BB962C8B-B14F-4D97-AF65-F5344CB8AC3E}">
        <p14:creationId xmlns:p14="http://schemas.microsoft.com/office/powerpoint/2010/main" val="14416788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Confidential</a:t>
            </a:r>
            <a:endParaRPr lang="en-US" dirty="0"/>
          </a:p>
        </p:txBody>
      </p:sp>
      <p:sp>
        <p:nvSpPr>
          <p:cNvPr id="2" name="Slide Number Placeholder 1"/>
          <p:cNvSpPr>
            <a:spLocks noGrp="1"/>
          </p:cNvSpPr>
          <p:nvPr>
            <p:ph type="sldNum" sz="quarter" idx="12"/>
          </p:nvPr>
        </p:nvSpPr>
        <p:spPr/>
        <p:txBody>
          <a:bodyPr/>
          <a:lstStyle/>
          <a:p>
            <a:fld id="{F39628E0-47A7-46CE-98F3-6986F46F7576}" type="slidenum">
              <a:rPr lang="en-US" smtClean="0"/>
              <a:pPr/>
              <a:t>10</a:t>
            </a:fld>
            <a:endParaRPr lang="en-US" dirty="0"/>
          </a:p>
        </p:txBody>
      </p:sp>
      <p:sp>
        <p:nvSpPr>
          <p:cNvPr id="5" name="Title 4"/>
          <p:cNvSpPr>
            <a:spLocks noGrp="1"/>
          </p:cNvSpPr>
          <p:nvPr>
            <p:ph type="title"/>
          </p:nvPr>
        </p:nvSpPr>
        <p:spPr/>
        <p:txBody>
          <a:bodyPr/>
          <a:lstStyle/>
          <a:p>
            <a:r>
              <a:rPr lang="en-US" dirty="0"/>
              <a:t>Test Script - Order Flow Test Example</a:t>
            </a:r>
          </a:p>
        </p:txBody>
      </p:sp>
      <p:sp>
        <p:nvSpPr>
          <p:cNvPr id="6" name="Text Placeholder 5"/>
          <p:cNvSpPr>
            <a:spLocks noGrp="1"/>
          </p:cNvSpPr>
          <p:nvPr>
            <p:ph type="body" sz="quarter" idx="13"/>
          </p:nvPr>
        </p:nvSpPr>
        <p:spPr/>
        <p:txBody>
          <a:bodyPr/>
          <a:lstStyle/>
          <a:p>
            <a:endParaRPr lang="en-US" dirty="0"/>
          </a:p>
        </p:txBody>
      </p:sp>
      <p:sp>
        <p:nvSpPr>
          <p:cNvPr id="7" name="Content Placeholder 2"/>
          <p:cNvSpPr txBox="1">
            <a:spLocks/>
          </p:cNvSpPr>
          <p:nvPr/>
        </p:nvSpPr>
        <p:spPr>
          <a:xfrm>
            <a:off x="365760" y="914400"/>
            <a:ext cx="8412480" cy="5181600"/>
          </a:xfrm>
          <a:prstGeom prst="rect">
            <a:avLst/>
          </a:prstGeom>
        </p:spPr>
        <p:txBody>
          <a:bodyPr>
            <a:noAutofit/>
          </a:bodyPr>
          <a:lstStyle>
            <a:lvl1pPr marL="342900" indent="-342900" algn="l" defTabSz="914400" rtl="0" eaLnBrk="1" latinLnBrk="0" hangingPunct="1">
              <a:lnSpc>
                <a:spcPct val="100000"/>
              </a:lnSpc>
              <a:spcBef>
                <a:spcPts val="600"/>
              </a:spcBef>
              <a:spcAft>
                <a:spcPts val="600"/>
              </a:spcAft>
              <a:buFont typeface="Arial"/>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lnSpc>
                <a:spcPct val="100000"/>
              </a:lnSpc>
              <a:spcBef>
                <a:spcPts val="600"/>
              </a:spcBef>
              <a:spcAft>
                <a:spcPts val="600"/>
              </a:spcAft>
              <a:buFont typeface="Arial" pitchFamily="34" charset="0"/>
              <a:buChar char="–"/>
              <a:defRPr sz="2800" kern="1200" baseline="0">
                <a:solidFill>
                  <a:schemeClr val="tx1">
                    <a:lumMod val="75000"/>
                    <a:lumOff val="25000"/>
                  </a:schemeClr>
                </a:solidFill>
                <a:latin typeface="+mn-lt"/>
                <a:ea typeface="+mn-ea"/>
                <a:cs typeface="+mn-cs"/>
              </a:defRPr>
            </a:lvl2pPr>
            <a:lvl3pPr marL="1143000" indent="-228600" algn="l" defTabSz="914400" rtl="0" eaLnBrk="1" latinLnBrk="0" hangingPunct="1">
              <a:lnSpc>
                <a:spcPct val="100000"/>
              </a:lnSpc>
              <a:spcBef>
                <a:spcPts val="600"/>
              </a:spcBef>
              <a:spcAft>
                <a:spcPts val="600"/>
              </a:spcAft>
              <a:buFont typeface="Arial" pitchFamily="34" charset="0"/>
              <a:buChar char="•"/>
              <a:defRPr sz="2400" kern="1200" baseline="0">
                <a:solidFill>
                  <a:schemeClr val="tx1">
                    <a:lumMod val="75000"/>
                    <a:lumOff val="25000"/>
                  </a:schemeClr>
                </a:solidFill>
                <a:latin typeface="+mn-lt"/>
                <a:ea typeface="+mn-ea"/>
                <a:cs typeface="+mn-cs"/>
              </a:defRPr>
            </a:lvl3pPr>
            <a:lvl4pPr marL="16002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4pPr>
            <a:lvl5pPr marL="20574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ts val="0"/>
              </a:spcBef>
              <a:spcAft>
                <a:spcPts val="0"/>
              </a:spcAft>
              <a:buNone/>
            </a:pPr>
            <a:r>
              <a:rPr lang="en-US" sz="1000" dirty="0"/>
              <a:t>&lt;!-- ==================================================== --&gt;</a:t>
            </a:r>
          </a:p>
          <a:p>
            <a:pPr marL="0" indent="0">
              <a:lnSpc>
                <a:spcPct val="120000"/>
              </a:lnSpc>
              <a:spcBef>
                <a:spcPts val="0"/>
              </a:spcBef>
              <a:spcAft>
                <a:spcPts val="0"/>
              </a:spcAft>
              <a:buNone/>
            </a:pPr>
            <a:r>
              <a:rPr lang="en-US" sz="1000" dirty="0"/>
              <a:t>&lt;!-- ===================Test============================= --&gt;</a:t>
            </a:r>
          </a:p>
          <a:p>
            <a:pPr marL="0" indent="0">
              <a:lnSpc>
                <a:spcPct val="120000"/>
              </a:lnSpc>
              <a:spcBef>
                <a:spcPts val="0"/>
              </a:spcBef>
              <a:spcAft>
                <a:spcPts val="0"/>
              </a:spcAft>
              <a:buNone/>
            </a:pPr>
            <a:r>
              <a:rPr lang="en-US" sz="1000" dirty="0"/>
              <a:t> </a:t>
            </a:r>
          </a:p>
          <a:p>
            <a:pPr marL="0" indent="0">
              <a:lnSpc>
                <a:spcPct val="120000"/>
              </a:lnSpc>
              <a:spcBef>
                <a:spcPts val="0"/>
              </a:spcBef>
              <a:spcAft>
                <a:spcPts val="0"/>
              </a:spcAft>
              <a:buNone/>
            </a:pPr>
            <a:r>
              <a:rPr lang="en-US" sz="1000" dirty="0"/>
              <a:t>&lt;target name="test"&gt;</a:t>
            </a:r>
          </a:p>
          <a:p>
            <a:pPr marL="0" indent="0">
              <a:lnSpc>
                <a:spcPct val="120000"/>
              </a:lnSpc>
              <a:spcBef>
                <a:spcPts val="0"/>
              </a:spcBef>
              <a:spcAft>
                <a:spcPts val="0"/>
              </a:spcAft>
              <a:buNone/>
            </a:pPr>
            <a:r>
              <a:rPr lang="en-US" sz="1000" dirty="0"/>
              <a:t>	&lt;echo&gt;Waiting for initiator1 to establish connection...&lt;/echo&gt;</a:t>
            </a:r>
          </a:p>
          <a:p>
            <a:pPr marL="0" indent="0">
              <a:lnSpc>
                <a:spcPct val="120000"/>
              </a:lnSpc>
              <a:spcBef>
                <a:spcPts val="0"/>
              </a:spcBef>
              <a:spcAft>
                <a:spcPts val="0"/>
              </a:spcAft>
              <a:buNone/>
            </a:pPr>
            <a:r>
              <a:rPr lang="en-US" sz="1000" dirty="0"/>
              <a:t>	&lt;</a:t>
            </a:r>
            <a:r>
              <a:rPr lang="en-US" sz="1000" dirty="0" err="1"/>
              <a:t>fixWaitForLogin</a:t>
            </a:r>
            <a:r>
              <a:rPr lang="en-US" sz="1000" dirty="0"/>
              <a:t> </a:t>
            </a:r>
            <a:r>
              <a:rPr lang="en-US" sz="1000" dirty="0" err="1"/>
              <a:t>refid</a:t>
            </a:r>
            <a:r>
              <a:rPr lang="en-US" sz="1000" dirty="0"/>
              <a:t>="initiator" timeout="30" sender="SNDR" target="TRGT" type="FIX.4.4"/&gt;</a:t>
            </a:r>
          </a:p>
          <a:p>
            <a:pPr marL="0" indent="0">
              <a:lnSpc>
                <a:spcPct val="120000"/>
              </a:lnSpc>
              <a:spcBef>
                <a:spcPts val="0"/>
              </a:spcBef>
              <a:spcAft>
                <a:spcPts val="0"/>
              </a:spcAft>
              <a:buNone/>
            </a:pPr>
            <a:r>
              <a:rPr lang="en-US" sz="1000" dirty="0"/>
              <a:t>	&lt;echo&gt;Done&lt;/echo&gt;</a:t>
            </a:r>
          </a:p>
          <a:p>
            <a:pPr marL="0" indent="0">
              <a:lnSpc>
                <a:spcPct val="120000"/>
              </a:lnSpc>
              <a:spcBef>
                <a:spcPts val="0"/>
              </a:spcBef>
              <a:spcAft>
                <a:spcPts val="0"/>
              </a:spcAft>
              <a:buNone/>
            </a:pPr>
            <a:endParaRPr lang="en-US" sz="1000" dirty="0"/>
          </a:p>
          <a:p>
            <a:pPr marL="0" indent="0">
              <a:lnSpc>
                <a:spcPct val="120000"/>
              </a:lnSpc>
              <a:spcBef>
                <a:spcPts val="0"/>
              </a:spcBef>
              <a:spcAft>
                <a:spcPts val="0"/>
              </a:spcAft>
              <a:buNone/>
            </a:pPr>
            <a:r>
              <a:rPr lang="en-US" sz="1000" dirty="0"/>
              <a:t>	&lt;</a:t>
            </a:r>
            <a:r>
              <a:rPr lang="en-US" sz="1000" dirty="0" err="1"/>
              <a:t>tstamp</a:t>
            </a:r>
            <a:r>
              <a:rPr lang="en-US" sz="1000" dirty="0"/>
              <a:t>&gt;</a:t>
            </a:r>
          </a:p>
          <a:p>
            <a:pPr marL="0" indent="0">
              <a:lnSpc>
                <a:spcPct val="120000"/>
              </a:lnSpc>
              <a:spcBef>
                <a:spcPts val="0"/>
              </a:spcBef>
              <a:spcAft>
                <a:spcPts val="0"/>
              </a:spcAft>
              <a:buNone/>
            </a:pPr>
            <a:r>
              <a:rPr lang="en-US" sz="1000" dirty="0"/>
              <a:t>	&lt;format property="</a:t>
            </a:r>
            <a:r>
              <a:rPr lang="en-US" sz="1000" dirty="0" err="1"/>
              <a:t>new_order_trn_time</a:t>
            </a:r>
            <a:r>
              <a:rPr lang="en-US" sz="1000" dirty="0"/>
              <a:t>" pattern="</a:t>
            </a:r>
            <a:r>
              <a:rPr lang="en-US" sz="1000" dirty="0" err="1"/>
              <a:t>yyyyMMdd-hh:mm:ss.SSS</a:t>
            </a:r>
            <a:r>
              <a:rPr lang="en-US" sz="1000" dirty="0"/>
              <a:t>" locale="</a:t>
            </a:r>
            <a:r>
              <a:rPr lang="en-US" sz="1000" dirty="0" err="1"/>
              <a:t>en,US</a:t>
            </a:r>
            <a:r>
              <a:rPr lang="en-US" sz="1000" dirty="0"/>
              <a:t>" offset="-5" unit="hour" /&gt;</a:t>
            </a:r>
          </a:p>
          <a:p>
            <a:pPr marL="0" indent="0">
              <a:lnSpc>
                <a:spcPct val="120000"/>
              </a:lnSpc>
              <a:spcBef>
                <a:spcPts val="0"/>
              </a:spcBef>
              <a:spcAft>
                <a:spcPts val="0"/>
              </a:spcAft>
              <a:buNone/>
            </a:pPr>
            <a:r>
              <a:rPr lang="en-US" sz="1000" dirty="0"/>
              <a:t>	&lt;/</a:t>
            </a:r>
            <a:r>
              <a:rPr lang="en-US" sz="1000" dirty="0" err="1"/>
              <a:t>tstamp</a:t>
            </a:r>
            <a:r>
              <a:rPr lang="en-US" sz="1000" dirty="0"/>
              <a:t>&gt;</a:t>
            </a:r>
          </a:p>
          <a:p>
            <a:pPr marL="0" indent="0">
              <a:lnSpc>
                <a:spcPct val="120000"/>
              </a:lnSpc>
              <a:spcBef>
                <a:spcPts val="0"/>
              </a:spcBef>
              <a:spcAft>
                <a:spcPts val="0"/>
              </a:spcAft>
              <a:buNone/>
            </a:pPr>
            <a:endParaRPr lang="en-US" sz="1000" dirty="0"/>
          </a:p>
          <a:p>
            <a:pPr marL="0" indent="0">
              <a:lnSpc>
                <a:spcPct val="120000"/>
              </a:lnSpc>
              <a:spcBef>
                <a:spcPts val="0"/>
              </a:spcBef>
              <a:spcAft>
                <a:spcPts val="0"/>
              </a:spcAft>
              <a:buNone/>
            </a:pPr>
            <a:r>
              <a:rPr lang="en-US" sz="1000" dirty="0"/>
              <a:t>  	&lt;echo&gt;Send New Order Single requests...&lt;/echo&gt;</a:t>
            </a:r>
          </a:p>
          <a:p>
            <a:pPr marL="0" indent="0">
              <a:lnSpc>
                <a:spcPct val="120000"/>
              </a:lnSpc>
              <a:spcBef>
                <a:spcPts val="0"/>
              </a:spcBef>
              <a:spcAft>
                <a:spcPts val="0"/>
              </a:spcAft>
              <a:buNone/>
            </a:pPr>
            <a:r>
              <a:rPr lang="en-US" sz="1000" dirty="0"/>
              <a:t>	&lt;</a:t>
            </a:r>
            <a:r>
              <a:rPr lang="en-US" sz="1000" dirty="0" err="1"/>
              <a:t>fixSend</a:t>
            </a:r>
            <a:r>
              <a:rPr lang="en-US" sz="1000" dirty="0"/>
              <a:t> </a:t>
            </a:r>
            <a:r>
              <a:rPr lang="en-US" sz="1000" dirty="0" err="1"/>
              <a:t>refid</a:t>
            </a:r>
            <a:r>
              <a:rPr lang="en-US" sz="1000" dirty="0"/>
              <a:t>="initiator"&gt;</a:t>
            </a:r>
          </a:p>
          <a:p>
            <a:pPr marL="0" indent="0">
              <a:lnSpc>
                <a:spcPct val="120000"/>
              </a:lnSpc>
              <a:spcBef>
                <a:spcPts val="0"/>
              </a:spcBef>
              <a:spcAft>
                <a:spcPts val="0"/>
              </a:spcAft>
              <a:buNone/>
            </a:pPr>
            <a:r>
              <a:rPr lang="en-US" sz="1000" dirty="0"/>
              <a:t>  	  	&lt;</a:t>
            </a:r>
            <a:r>
              <a:rPr lang="en-US" sz="1000" dirty="0" err="1"/>
              <a:t>fixMessage</a:t>
            </a:r>
            <a:r>
              <a:rPr lang="en-US" sz="1000" dirty="0"/>
              <a:t> id="</a:t>
            </a:r>
            <a:r>
              <a:rPr lang="en-US" sz="1000" dirty="0" err="1"/>
              <a:t>new_order_single</a:t>
            </a:r>
            <a:r>
              <a:rPr lang="en-US" sz="1000" dirty="0"/>
              <a:t>"&gt;</a:t>
            </a:r>
          </a:p>
          <a:p>
            <a:pPr marL="0" indent="0">
              <a:lnSpc>
                <a:spcPct val="120000"/>
              </a:lnSpc>
              <a:spcBef>
                <a:spcPts val="0"/>
              </a:spcBef>
              <a:spcAft>
                <a:spcPts val="0"/>
              </a:spcAft>
              <a:buNone/>
            </a:pPr>
            <a:r>
              <a:rPr lang="en-US" sz="1000" dirty="0"/>
              <a:t>			&lt;field name="</a:t>
            </a:r>
            <a:r>
              <a:rPr lang="en-US" sz="1000" dirty="0" err="1"/>
              <a:t>MsgType</a:t>
            </a:r>
            <a:r>
              <a:rPr lang="en-US" sz="1000" dirty="0"/>
              <a:t>" value="D" /&gt;</a:t>
            </a:r>
          </a:p>
          <a:p>
            <a:pPr marL="0" indent="0">
              <a:lnSpc>
                <a:spcPct val="120000"/>
              </a:lnSpc>
              <a:spcBef>
                <a:spcPts val="0"/>
              </a:spcBef>
              <a:spcAft>
                <a:spcPts val="0"/>
              </a:spcAft>
              <a:buNone/>
            </a:pPr>
            <a:r>
              <a:rPr lang="en-US" sz="1000" dirty="0"/>
              <a:t>			&lt;field name="</a:t>
            </a:r>
            <a:r>
              <a:rPr lang="en-US" sz="1000" dirty="0" err="1"/>
              <a:t>HandlInst</a:t>
            </a:r>
            <a:r>
              <a:rPr lang="en-US" sz="1000" dirty="0"/>
              <a:t>" value="1" /&gt;		&lt;!-- set tag value as constant --&gt;</a:t>
            </a:r>
          </a:p>
          <a:p>
            <a:pPr marL="0" indent="0">
              <a:lnSpc>
                <a:spcPct val="120000"/>
              </a:lnSpc>
              <a:spcBef>
                <a:spcPts val="0"/>
              </a:spcBef>
              <a:spcAft>
                <a:spcPts val="0"/>
              </a:spcAft>
              <a:buNone/>
            </a:pPr>
            <a:r>
              <a:rPr lang="en-US" sz="1000" dirty="0"/>
              <a:t>			&lt;field name="Symbol" value="Symbol" /&gt;</a:t>
            </a:r>
          </a:p>
          <a:p>
            <a:pPr marL="0" indent="0">
              <a:lnSpc>
                <a:spcPct val="120000"/>
              </a:lnSpc>
              <a:spcBef>
                <a:spcPts val="0"/>
              </a:spcBef>
              <a:spcAft>
                <a:spcPts val="0"/>
              </a:spcAft>
              <a:buNone/>
            </a:pPr>
            <a:r>
              <a:rPr lang="en-US" sz="1000" dirty="0"/>
              <a:t>			&lt;field name="Side" value="1" /&gt;</a:t>
            </a:r>
          </a:p>
          <a:p>
            <a:pPr marL="0" indent="0">
              <a:lnSpc>
                <a:spcPct val="120000"/>
              </a:lnSpc>
              <a:spcBef>
                <a:spcPts val="0"/>
              </a:spcBef>
              <a:spcAft>
                <a:spcPts val="0"/>
              </a:spcAft>
              <a:buNone/>
            </a:pPr>
            <a:r>
              <a:rPr lang="en-US" sz="1000" dirty="0"/>
              <a:t>			&lt;field name="</a:t>
            </a:r>
            <a:r>
              <a:rPr lang="en-US" sz="1000" dirty="0" err="1"/>
              <a:t>OrderQty</a:t>
            </a:r>
            <a:r>
              <a:rPr lang="en-US" sz="1000" dirty="0"/>
              <a:t>" value="20000" /&gt;</a:t>
            </a:r>
          </a:p>
          <a:p>
            <a:pPr marL="0" indent="0">
              <a:lnSpc>
                <a:spcPct val="120000"/>
              </a:lnSpc>
              <a:spcBef>
                <a:spcPts val="0"/>
              </a:spcBef>
              <a:spcAft>
                <a:spcPts val="0"/>
              </a:spcAft>
              <a:buNone/>
            </a:pPr>
            <a:r>
              <a:rPr lang="en-US" sz="1000" dirty="0"/>
              <a:t>			&lt;field name="</a:t>
            </a:r>
            <a:r>
              <a:rPr lang="en-US" sz="1000" dirty="0" err="1"/>
              <a:t>OrdType</a:t>
            </a:r>
            <a:r>
              <a:rPr lang="en-US" sz="1000" dirty="0"/>
              <a:t>" value="2" /&gt;</a:t>
            </a:r>
          </a:p>
          <a:p>
            <a:pPr marL="0" indent="0">
              <a:lnSpc>
                <a:spcPct val="120000"/>
              </a:lnSpc>
              <a:spcBef>
                <a:spcPts val="0"/>
              </a:spcBef>
              <a:spcAft>
                <a:spcPts val="0"/>
              </a:spcAft>
              <a:buNone/>
            </a:pPr>
            <a:r>
              <a:rPr lang="en-US" sz="1000" dirty="0"/>
              <a:t>			&lt;field name="</a:t>
            </a:r>
            <a:r>
              <a:rPr lang="en-US" sz="1000" dirty="0" err="1"/>
              <a:t>ClOrdID</a:t>
            </a:r>
            <a:r>
              <a:rPr lang="en-US" sz="1000" dirty="0"/>
              <a:t>" value="Order#1" /&gt;</a:t>
            </a:r>
          </a:p>
          <a:p>
            <a:pPr marL="0" indent="0">
              <a:lnSpc>
                <a:spcPct val="120000"/>
              </a:lnSpc>
              <a:spcBef>
                <a:spcPts val="0"/>
              </a:spcBef>
              <a:spcAft>
                <a:spcPts val="0"/>
              </a:spcAft>
              <a:buNone/>
            </a:pPr>
            <a:r>
              <a:rPr lang="en-US" sz="1000" dirty="0"/>
              <a:t>			&lt;field name="Price" value="34.7" /&gt;</a:t>
            </a:r>
          </a:p>
          <a:p>
            <a:pPr marL="0" indent="0">
              <a:lnSpc>
                <a:spcPct val="120000"/>
              </a:lnSpc>
              <a:spcBef>
                <a:spcPts val="0"/>
              </a:spcBef>
              <a:spcAft>
                <a:spcPts val="0"/>
              </a:spcAft>
              <a:buNone/>
            </a:pPr>
            <a:r>
              <a:rPr lang="en-US" sz="1000" dirty="0"/>
              <a:t>			&lt;field name="</a:t>
            </a:r>
            <a:r>
              <a:rPr lang="en-US" sz="1000" dirty="0" err="1"/>
              <a:t>ExDestination</a:t>
            </a:r>
            <a:r>
              <a:rPr lang="en-US" sz="1000" dirty="0"/>
              <a:t>" value="1" /&gt;</a:t>
            </a:r>
          </a:p>
          <a:p>
            <a:pPr marL="0" indent="0">
              <a:lnSpc>
                <a:spcPct val="120000"/>
              </a:lnSpc>
              <a:spcBef>
                <a:spcPts val="0"/>
              </a:spcBef>
              <a:spcAft>
                <a:spcPts val="0"/>
              </a:spcAft>
              <a:buNone/>
            </a:pPr>
            <a:r>
              <a:rPr lang="en-US" sz="1000" dirty="0"/>
              <a:t>                        </a:t>
            </a:r>
            <a:r>
              <a:rPr lang="en-US" sz="1000" dirty="0" smtClean="0"/>
              <a:t>			&lt;</a:t>
            </a:r>
            <a:r>
              <a:rPr lang="en-US" sz="1000" dirty="0"/>
              <a:t>field name="</a:t>
            </a:r>
            <a:r>
              <a:rPr lang="en-US" sz="1000" dirty="0" err="1"/>
              <a:t>TransactTime</a:t>
            </a:r>
            <a:r>
              <a:rPr lang="en-US" sz="1000" dirty="0"/>
              <a:t>" value="${</a:t>
            </a:r>
            <a:r>
              <a:rPr lang="en-US" sz="1000" dirty="0" err="1"/>
              <a:t>new_order_trn_time</a:t>
            </a:r>
            <a:r>
              <a:rPr lang="en-US" sz="1000" dirty="0"/>
              <a:t>}" /&gt;	&lt;!-- set tag value as variable --&gt;</a:t>
            </a:r>
          </a:p>
          <a:p>
            <a:pPr marL="0" indent="0">
              <a:lnSpc>
                <a:spcPct val="120000"/>
              </a:lnSpc>
              <a:spcBef>
                <a:spcPts val="0"/>
              </a:spcBef>
              <a:spcAft>
                <a:spcPts val="0"/>
              </a:spcAft>
              <a:buNone/>
            </a:pPr>
            <a:r>
              <a:rPr lang="en-US" sz="1000" dirty="0"/>
              <a:t>		&lt;/</a:t>
            </a:r>
            <a:r>
              <a:rPr lang="en-US" sz="1000" dirty="0" err="1"/>
              <a:t>fixMessage</a:t>
            </a:r>
            <a:r>
              <a:rPr lang="en-US" sz="1000" dirty="0"/>
              <a:t>&gt;</a:t>
            </a:r>
          </a:p>
          <a:p>
            <a:pPr marL="0" indent="0">
              <a:lnSpc>
                <a:spcPct val="120000"/>
              </a:lnSpc>
              <a:spcBef>
                <a:spcPts val="0"/>
              </a:spcBef>
              <a:spcAft>
                <a:spcPts val="0"/>
              </a:spcAft>
              <a:buNone/>
            </a:pPr>
            <a:r>
              <a:rPr lang="en-US" sz="1000" dirty="0"/>
              <a:t>	&lt;/</a:t>
            </a:r>
            <a:r>
              <a:rPr lang="en-US" sz="1000" dirty="0" err="1"/>
              <a:t>fixSend</a:t>
            </a:r>
            <a:r>
              <a:rPr lang="en-US" sz="1000" dirty="0"/>
              <a:t>&gt;</a:t>
            </a:r>
          </a:p>
          <a:p>
            <a:pPr marL="0" indent="0">
              <a:lnSpc>
                <a:spcPct val="120000"/>
              </a:lnSpc>
              <a:spcBef>
                <a:spcPts val="0"/>
              </a:spcBef>
              <a:spcAft>
                <a:spcPts val="0"/>
              </a:spcAft>
              <a:buNone/>
            </a:pPr>
            <a:r>
              <a:rPr lang="en-US" sz="1000" dirty="0"/>
              <a:t>	&lt;echo&gt;Done&lt;/echo&gt;</a:t>
            </a:r>
          </a:p>
          <a:p>
            <a:pPr marL="0" indent="0">
              <a:lnSpc>
                <a:spcPct val="120000"/>
              </a:lnSpc>
              <a:spcBef>
                <a:spcPts val="0"/>
              </a:spcBef>
              <a:spcAft>
                <a:spcPts val="0"/>
              </a:spcAft>
              <a:buNone/>
            </a:pPr>
            <a:endParaRPr lang="en-US" sz="1000" dirty="0"/>
          </a:p>
        </p:txBody>
      </p:sp>
    </p:spTree>
    <p:extLst>
      <p:ext uri="{BB962C8B-B14F-4D97-AF65-F5344CB8AC3E}">
        <p14:creationId xmlns:p14="http://schemas.microsoft.com/office/powerpoint/2010/main" val="6672510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Confidential</a:t>
            </a:r>
            <a:endParaRPr lang="en-US" dirty="0"/>
          </a:p>
        </p:txBody>
      </p:sp>
      <p:sp>
        <p:nvSpPr>
          <p:cNvPr id="2" name="Slide Number Placeholder 1"/>
          <p:cNvSpPr>
            <a:spLocks noGrp="1"/>
          </p:cNvSpPr>
          <p:nvPr>
            <p:ph type="sldNum" sz="quarter" idx="12"/>
          </p:nvPr>
        </p:nvSpPr>
        <p:spPr/>
        <p:txBody>
          <a:bodyPr/>
          <a:lstStyle/>
          <a:p>
            <a:fld id="{F39628E0-47A7-46CE-98F3-6986F46F7576}" type="slidenum">
              <a:rPr lang="en-US" smtClean="0"/>
              <a:pPr/>
              <a:t>11</a:t>
            </a:fld>
            <a:endParaRPr lang="en-US" dirty="0"/>
          </a:p>
        </p:txBody>
      </p:sp>
      <p:sp>
        <p:nvSpPr>
          <p:cNvPr id="5" name="Title 4"/>
          <p:cNvSpPr>
            <a:spLocks noGrp="1"/>
          </p:cNvSpPr>
          <p:nvPr>
            <p:ph type="title"/>
          </p:nvPr>
        </p:nvSpPr>
        <p:spPr/>
        <p:txBody>
          <a:bodyPr/>
          <a:lstStyle/>
          <a:p>
            <a:r>
              <a:rPr lang="en-US" dirty="0"/>
              <a:t>Test Script - Order Flow Test Example</a:t>
            </a:r>
          </a:p>
        </p:txBody>
      </p:sp>
      <p:sp>
        <p:nvSpPr>
          <p:cNvPr id="6" name="Text Placeholder 5"/>
          <p:cNvSpPr>
            <a:spLocks noGrp="1"/>
          </p:cNvSpPr>
          <p:nvPr>
            <p:ph type="body" sz="quarter" idx="13"/>
          </p:nvPr>
        </p:nvSpPr>
        <p:spPr/>
        <p:txBody>
          <a:bodyPr/>
          <a:lstStyle/>
          <a:p>
            <a:r>
              <a:rPr lang="en-US" smtClean="0"/>
              <a:t>Section header</a:t>
            </a:r>
            <a:endParaRPr lang="en-US" dirty="0"/>
          </a:p>
        </p:txBody>
      </p:sp>
      <p:sp>
        <p:nvSpPr>
          <p:cNvPr id="7" name="Content Placeholder 2"/>
          <p:cNvSpPr txBox="1">
            <a:spLocks/>
          </p:cNvSpPr>
          <p:nvPr/>
        </p:nvSpPr>
        <p:spPr>
          <a:xfrm>
            <a:off x="365760" y="914400"/>
            <a:ext cx="8412480" cy="5181600"/>
          </a:xfrm>
          <a:prstGeom prst="rect">
            <a:avLst/>
          </a:prstGeom>
        </p:spPr>
        <p:txBody>
          <a:bodyPr>
            <a:noAutofit/>
          </a:bodyPr>
          <a:lstStyle>
            <a:lvl1pPr marL="342900" indent="-342900" algn="l" defTabSz="914400" rtl="0" eaLnBrk="1" latinLnBrk="0" hangingPunct="1">
              <a:lnSpc>
                <a:spcPct val="100000"/>
              </a:lnSpc>
              <a:spcBef>
                <a:spcPts val="600"/>
              </a:spcBef>
              <a:spcAft>
                <a:spcPts val="600"/>
              </a:spcAft>
              <a:buFont typeface="Arial"/>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lnSpc>
                <a:spcPct val="100000"/>
              </a:lnSpc>
              <a:spcBef>
                <a:spcPts val="600"/>
              </a:spcBef>
              <a:spcAft>
                <a:spcPts val="600"/>
              </a:spcAft>
              <a:buFont typeface="Arial" pitchFamily="34" charset="0"/>
              <a:buChar char="–"/>
              <a:defRPr sz="2800" kern="1200" baseline="0">
                <a:solidFill>
                  <a:schemeClr val="tx1">
                    <a:lumMod val="75000"/>
                    <a:lumOff val="25000"/>
                  </a:schemeClr>
                </a:solidFill>
                <a:latin typeface="+mn-lt"/>
                <a:ea typeface="+mn-ea"/>
                <a:cs typeface="+mn-cs"/>
              </a:defRPr>
            </a:lvl2pPr>
            <a:lvl3pPr marL="1143000" indent="-228600" algn="l" defTabSz="914400" rtl="0" eaLnBrk="1" latinLnBrk="0" hangingPunct="1">
              <a:lnSpc>
                <a:spcPct val="100000"/>
              </a:lnSpc>
              <a:spcBef>
                <a:spcPts val="600"/>
              </a:spcBef>
              <a:spcAft>
                <a:spcPts val="600"/>
              </a:spcAft>
              <a:buFont typeface="Arial" pitchFamily="34" charset="0"/>
              <a:buChar char="•"/>
              <a:defRPr sz="2400" kern="1200" baseline="0">
                <a:solidFill>
                  <a:schemeClr val="tx1">
                    <a:lumMod val="75000"/>
                    <a:lumOff val="25000"/>
                  </a:schemeClr>
                </a:solidFill>
                <a:latin typeface="+mn-lt"/>
                <a:ea typeface="+mn-ea"/>
                <a:cs typeface="+mn-cs"/>
              </a:defRPr>
            </a:lvl3pPr>
            <a:lvl4pPr marL="16002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4pPr>
            <a:lvl5pPr marL="20574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ts val="0"/>
              </a:spcBef>
              <a:spcAft>
                <a:spcPts val="0"/>
              </a:spcAft>
              <a:buNone/>
            </a:pPr>
            <a:r>
              <a:rPr lang="en-US" sz="1000" dirty="0"/>
              <a:t>	&lt;echo&gt;Waiting for New Order Single message to be received...&lt;/echo&gt;</a:t>
            </a:r>
          </a:p>
          <a:p>
            <a:pPr marL="0" indent="0">
              <a:lnSpc>
                <a:spcPct val="120000"/>
              </a:lnSpc>
              <a:spcBef>
                <a:spcPts val="0"/>
              </a:spcBef>
              <a:spcAft>
                <a:spcPts val="0"/>
              </a:spcAft>
              <a:buNone/>
            </a:pPr>
            <a:r>
              <a:rPr lang="en-US" sz="1000" dirty="0"/>
              <a:t>  	&lt;</a:t>
            </a:r>
            <a:r>
              <a:rPr lang="en-US" sz="1000" dirty="0" err="1"/>
              <a:t>fixReceive</a:t>
            </a:r>
            <a:r>
              <a:rPr lang="en-US" sz="1000" dirty="0"/>
              <a:t> </a:t>
            </a:r>
            <a:r>
              <a:rPr lang="en-US" sz="1000" dirty="0" err="1"/>
              <a:t>refid</a:t>
            </a:r>
            <a:r>
              <a:rPr lang="en-US" sz="1000" dirty="0"/>
              <a:t>="acceptor" timeout="10" &gt;</a:t>
            </a:r>
          </a:p>
          <a:p>
            <a:pPr marL="0" indent="0">
              <a:lnSpc>
                <a:spcPct val="120000"/>
              </a:lnSpc>
              <a:spcBef>
                <a:spcPts val="0"/>
              </a:spcBef>
              <a:spcAft>
                <a:spcPts val="0"/>
              </a:spcAft>
              <a:buNone/>
            </a:pPr>
            <a:r>
              <a:rPr lang="en-US" sz="1000" dirty="0"/>
              <a:t>		&lt;</a:t>
            </a:r>
            <a:r>
              <a:rPr lang="en-US" sz="1000" dirty="0" err="1"/>
              <a:t>fixMessage</a:t>
            </a:r>
            <a:r>
              <a:rPr lang="en-US" sz="1000" dirty="0"/>
              <a:t> id="</a:t>
            </a:r>
            <a:r>
              <a:rPr lang="en-US" sz="1000" dirty="0" err="1"/>
              <a:t>new_order_single</a:t>
            </a:r>
            <a:r>
              <a:rPr lang="en-US" sz="1000" dirty="0"/>
              <a:t>"&gt;</a:t>
            </a:r>
          </a:p>
          <a:p>
            <a:pPr marL="0" indent="0">
              <a:lnSpc>
                <a:spcPct val="120000"/>
              </a:lnSpc>
              <a:spcBef>
                <a:spcPts val="0"/>
              </a:spcBef>
              <a:spcAft>
                <a:spcPts val="0"/>
              </a:spcAft>
              <a:buNone/>
            </a:pPr>
            <a:r>
              <a:rPr lang="en-US" sz="1000" dirty="0"/>
              <a:t>			&lt;field name="</a:t>
            </a:r>
            <a:r>
              <a:rPr lang="en-US" sz="1000" dirty="0" err="1"/>
              <a:t>MsgType</a:t>
            </a:r>
            <a:r>
              <a:rPr lang="en-US" sz="1000" dirty="0"/>
              <a:t>" 	value="D" /&gt;</a:t>
            </a:r>
          </a:p>
          <a:p>
            <a:pPr marL="0" indent="0">
              <a:lnSpc>
                <a:spcPct val="120000"/>
              </a:lnSpc>
              <a:spcBef>
                <a:spcPts val="0"/>
              </a:spcBef>
              <a:spcAft>
                <a:spcPts val="0"/>
              </a:spcAft>
              <a:buNone/>
            </a:pPr>
            <a:r>
              <a:rPr lang="en-US" sz="1000" dirty="0"/>
              <a:t>			&lt;field name="</a:t>
            </a:r>
            <a:r>
              <a:rPr lang="en-US" sz="1000" dirty="0" err="1"/>
              <a:t>HandlInst</a:t>
            </a:r>
            <a:r>
              <a:rPr lang="en-US" sz="1000" dirty="0"/>
              <a:t>" value="1" /&gt;</a:t>
            </a:r>
          </a:p>
          <a:p>
            <a:pPr marL="0" indent="0">
              <a:lnSpc>
                <a:spcPct val="120000"/>
              </a:lnSpc>
              <a:spcBef>
                <a:spcPts val="0"/>
              </a:spcBef>
              <a:spcAft>
                <a:spcPts val="0"/>
              </a:spcAft>
              <a:buNone/>
            </a:pPr>
            <a:r>
              <a:rPr lang="en-US" sz="1000" dirty="0"/>
              <a:t>			&lt;field name="Symbol" 	value="Symbol" /&gt;</a:t>
            </a:r>
          </a:p>
          <a:p>
            <a:pPr marL="0" indent="0">
              <a:lnSpc>
                <a:spcPct val="120000"/>
              </a:lnSpc>
              <a:spcBef>
                <a:spcPts val="0"/>
              </a:spcBef>
              <a:spcAft>
                <a:spcPts val="0"/>
              </a:spcAft>
              <a:buNone/>
            </a:pPr>
            <a:r>
              <a:rPr lang="en-US" sz="1000" dirty="0"/>
              <a:t>			&lt;field name="Side" 	value="1" /&gt;</a:t>
            </a:r>
          </a:p>
          <a:p>
            <a:pPr marL="0" indent="0">
              <a:lnSpc>
                <a:spcPct val="120000"/>
              </a:lnSpc>
              <a:spcBef>
                <a:spcPts val="0"/>
              </a:spcBef>
              <a:spcAft>
                <a:spcPts val="0"/>
              </a:spcAft>
              <a:buNone/>
            </a:pPr>
            <a:r>
              <a:rPr lang="en-US" sz="1000" dirty="0"/>
              <a:t>			&lt;field name="</a:t>
            </a:r>
            <a:r>
              <a:rPr lang="en-US" sz="1000" dirty="0" err="1"/>
              <a:t>OrderQty</a:t>
            </a:r>
            <a:r>
              <a:rPr lang="en-US" sz="1000" dirty="0"/>
              <a:t>" 	value="20000" /&gt;</a:t>
            </a:r>
          </a:p>
          <a:p>
            <a:pPr marL="0" indent="0">
              <a:lnSpc>
                <a:spcPct val="120000"/>
              </a:lnSpc>
              <a:spcBef>
                <a:spcPts val="0"/>
              </a:spcBef>
              <a:spcAft>
                <a:spcPts val="0"/>
              </a:spcAft>
              <a:buNone/>
            </a:pPr>
            <a:r>
              <a:rPr lang="en-US" sz="1000" dirty="0"/>
              <a:t>			&lt;field name="</a:t>
            </a:r>
            <a:r>
              <a:rPr lang="en-US" sz="1000" dirty="0" err="1"/>
              <a:t>OrdType</a:t>
            </a:r>
            <a:r>
              <a:rPr lang="en-US" sz="1000" dirty="0"/>
              <a:t>" 	value="2" /&gt;	&lt;!-- check tag value --&gt;</a:t>
            </a:r>
          </a:p>
          <a:p>
            <a:pPr marL="0" indent="0">
              <a:lnSpc>
                <a:spcPct val="120000"/>
              </a:lnSpc>
              <a:spcBef>
                <a:spcPts val="0"/>
              </a:spcBef>
              <a:spcAft>
                <a:spcPts val="0"/>
              </a:spcAft>
              <a:buNone/>
            </a:pPr>
            <a:r>
              <a:rPr lang="en-US" sz="1000" dirty="0"/>
              <a:t>			&lt;field name="</a:t>
            </a:r>
            <a:r>
              <a:rPr lang="en-US" sz="1000" dirty="0" err="1"/>
              <a:t>ClOrdID</a:t>
            </a:r>
            <a:r>
              <a:rPr lang="en-US" sz="1000" dirty="0"/>
              <a:t>" /&gt;		&lt;!-- check tag presence --&gt;</a:t>
            </a:r>
          </a:p>
          <a:p>
            <a:pPr marL="0" indent="0">
              <a:lnSpc>
                <a:spcPct val="120000"/>
              </a:lnSpc>
              <a:spcBef>
                <a:spcPts val="0"/>
              </a:spcBef>
              <a:spcAft>
                <a:spcPts val="0"/>
              </a:spcAft>
              <a:buNone/>
            </a:pPr>
            <a:r>
              <a:rPr lang="en-US" sz="1000" dirty="0"/>
              <a:t>			&lt;field name="Price" 	value="34.7" /&gt;</a:t>
            </a:r>
          </a:p>
          <a:p>
            <a:pPr marL="0" indent="0">
              <a:lnSpc>
                <a:spcPct val="120000"/>
              </a:lnSpc>
              <a:spcBef>
                <a:spcPts val="0"/>
              </a:spcBef>
              <a:spcAft>
                <a:spcPts val="0"/>
              </a:spcAft>
              <a:buNone/>
            </a:pPr>
            <a:r>
              <a:rPr lang="en-US" sz="1000" dirty="0"/>
              <a:t>			&lt;field name="</a:t>
            </a:r>
            <a:r>
              <a:rPr lang="en-US" sz="1000" dirty="0" err="1"/>
              <a:t>ExDestination</a:t>
            </a:r>
            <a:r>
              <a:rPr lang="en-US" sz="1000" dirty="0"/>
              <a:t>" value="1" /&gt;</a:t>
            </a:r>
          </a:p>
          <a:p>
            <a:pPr marL="0" indent="0">
              <a:lnSpc>
                <a:spcPct val="120000"/>
              </a:lnSpc>
              <a:spcBef>
                <a:spcPts val="0"/>
              </a:spcBef>
              <a:spcAft>
                <a:spcPts val="0"/>
              </a:spcAft>
              <a:buNone/>
            </a:pPr>
            <a:r>
              <a:rPr lang="en-US" sz="1000" dirty="0"/>
              <a:t>		&lt;/</a:t>
            </a:r>
            <a:r>
              <a:rPr lang="en-US" sz="1000" dirty="0" err="1"/>
              <a:t>fixMessage</a:t>
            </a:r>
            <a:r>
              <a:rPr lang="en-US" sz="1000" dirty="0"/>
              <a:t>&gt;</a:t>
            </a:r>
          </a:p>
          <a:p>
            <a:pPr marL="0" indent="0">
              <a:lnSpc>
                <a:spcPct val="120000"/>
              </a:lnSpc>
              <a:spcBef>
                <a:spcPts val="0"/>
              </a:spcBef>
              <a:spcAft>
                <a:spcPts val="0"/>
              </a:spcAft>
              <a:buNone/>
            </a:pPr>
            <a:r>
              <a:rPr lang="en-US" sz="1000" dirty="0"/>
              <a:t>	&lt;/</a:t>
            </a:r>
            <a:r>
              <a:rPr lang="en-US" sz="1000" dirty="0" err="1"/>
              <a:t>fixReceive</a:t>
            </a:r>
            <a:r>
              <a:rPr lang="en-US" sz="1000" dirty="0"/>
              <a:t>&gt;</a:t>
            </a:r>
          </a:p>
          <a:p>
            <a:pPr marL="0" indent="0">
              <a:lnSpc>
                <a:spcPct val="120000"/>
              </a:lnSpc>
              <a:spcBef>
                <a:spcPts val="0"/>
              </a:spcBef>
              <a:spcAft>
                <a:spcPts val="0"/>
              </a:spcAft>
              <a:buNone/>
            </a:pPr>
            <a:r>
              <a:rPr lang="en-US" sz="1000" dirty="0"/>
              <a:t>	&lt;echo&gt;Done&lt;/echo&gt;</a:t>
            </a:r>
          </a:p>
          <a:p>
            <a:pPr marL="0" indent="0">
              <a:lnSpc>
                <a:spcPct val="120000"/>
              </a:lnSpc>
              <a:spcBef>
                <a:spcPts val="0"/>
              </a:spcBef>
              <a:spcAft>
                <a:spcPts val="0"/>
              </a:spcAft>
              <a:buNone/>
            </a:pPr>
            <a:endParaRPr lang="en-US" sz="1000" dirty="0"/>
          </a:p>
          <a:p>
            <a:pPr marL="0" indent="0">
              <a:lnSpc>
                <a:spcPct val="120000"/>
              </a:lnSpc>
              <a:spcBef>
                <a:spcPts val="0"/>
              </a:spcBef>
              <a:spcAft>
                <a:spcPts val="0"/>
              </a:spcAft>
              <a:buNone/>
            </a:pPr>
            <a:r>
              <a:rPr lang="en-US" sz="1000" dirty="0"/>
              <a:t>	&lt;echo&gt;Get </a:t>
            </a:r>
            <a:r>
              <a:rPr lang="en-US" sz="1000" dirty="0" err="1"/>
              <a:t>ClOrdID</a:t>
            </a:r>
            <a:r>
              <a:rPr lang="en-US" sz="1000" dirty="0"/>
              <a:t> from the message received...&lt;/echo&gt;</a:t>
            </a:r>
          </a:p>
          <a:p>
            <a:pPr marL="0" indent="0">
              <a:lnSpc>
                <a:spcPct val="120000"/>
              </a:lnSpc>
              <a:spcBef>
                <a:spcPts val="0"/>
              </a:spcBef>
              <a:spcAft>
                <a:spcPts val="0"/>
              </a:spcAft>
              <a:buNone/>
            </a:pPr>
            <a:r>
              <a:rPr lang="en-US" sz="1000" dirty="0"/>
              <a:t>	&lt;</a:t>
            </a:r>
            <a:r>
              <a:rPr lang="en-US" sz="1000" dirty="0" err="1"/>
              <a:t>fixField</a:t>
            </a:r>
            <a:r>
              <a:rPr lang="en-US" sz="1000" dirty="0"/>
              <a:t> </a:t>
            </a:r>
            <a:r>
              <a:rPr lang="en-US" sz="1000" dirty="0" err="1"/>
              <a:t>refid</a:t>
            </a:r>
            <a:r>
              <a:rPr lang="en-US" sz="1000" dirty="0"/>
              <a:t>="</a:t>
            </a:r>
            <a:r>
              <a:rPr lang="en-US" sz="1000" dirty="0" err="1"/>
              <a:t>new_order_single</a:t>
            </a:r>
            <a:r>
              <a:rPr lang="en-US" sz="1000" dirty="0"/>
              <a:t>" action="get" name="</a:t>
            </a:r>
            <a:r>
              <a:rPr lang="en-US" sz="1000" dirty="0" err="1"/>
              <a:t>ClOrdID</a:t>
            </a:r>
            <a:r>
              <a:rPr lang="en-US" sz="1000" dirty="0"/>
              <a:t>" property="</a:t>
            </a:r>
            <a:r>
              <a:rPr lang="en-US" sz="1000" dirty="0" err="1"/>
              <a:t>ClientOrderID</a:t>
            </a:r>
            <a:r>
              <a:rPr lang="en-US" sz="1000" dirty="0"/>
              <a:t>" /&gt;</a:t>
            </a:r>
          </a:p>
          <a:p>
            <a:pPr marL="0" indent="0">
              <a:lnSpc>
                <a:spcPct val="120000"/>
              </a:lnSpc>
              <a:spcBef>
                <a:spcPts val="0"/>
              </a:spcBef>
              <a:spcAft>
                <a:spcPts val="0"/>
              </a:spcAft>
              <a:buNone/>
            </a:pPr>
            <a:r>
              <a:rPr lang="en-US" sz="1000" dirty="0"/>
              <a:t>	&lt;echo&gt;Done&lt;/echo&gt;</a:t>
            </a:r>
          </a:p>
        </p:txBody>
      </p:sp>
    </p:spTree>
    <p:extLst>
      <p:ext uri="{BB962C8B-B14F-4D97-AF65-F5344CB8AC3E}">
        <p14:creationId xmlns:p14="http://schemas.microsoft.com/office/powerpoint/2010/main" val="28096133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Confidential</a:t>
            </a:r>
            <a:endParaRPr lang="en-US" dirty="0"/>
          </a:p>
        </p:txBody>
      </p:sp>
      <p:sp>
        <p:nvSpPr>
          <p:cNvPr id="2" name="Slide Number Placeholder 1"/>
          <p:cNvSpPr>
            <a:spLocks noGrp="1"/>
          </p:cNvSpPr>
          <p:nvPr>
            <p:ph type="sldNum" sz="quarter" idx="12"/>
          </p:nvPr>
        </p:nvSpPr>
        <p:spPr/>
        <p:txBody>
          <a:bodyPr/>
          <a:lstStyle/>
          <a:p>
            <a:fld id="{F39628E0-47A7-46CE-98F3-6986F46F7576}" type="slidenum">
              <a:rPr lang="en-US" smtClean="0"/>
              <a:pPr/>
              <a:t>12</a:t>
            </a:fld>
            <a:endParaRPr lang="en-US" dirty="0"/>
          </a:p>
        </p:txBody>
      </p:sp>
      <p:sp>
        <p:nvSpPr>
          <p:cNvPr id="5" name="Title 4"/>
          <p:cNvSpPr>
            <a:spLocks noGrp="1"/>
          </p:cNvSpPr>
          <p:nvPr>
            <p:ph type="title"/>
          </p:nvPr>
        </p:nvSpPr>
        <p:spPr/>
        <p:txBody>
          <a:bodyPr/>
          <a:lstStyle/>
          <a:p>
            <a:r>
              <a:rPr lang="en-US" dirty="0"/>
              <a:t>Test Script - Order Flow Test Example</a:t>
            </a:r>
          </a:p>
        </p:txBody>
      </p:sp>
      <p:sp>
        <p:nvSpPr>
          <p:cNvPr id="6" name="Text Placeholder 5"/>
          <p:cNvSpPr>
            <a:spLocks noGrp="1"/>
          </p:cNvSpPr>
          <p:nvPr>
            <p:ph type="body" sz="quarter" idx="13"/>
          </p:nvPr>
        </p:nvSpPr>
        <p:spPr/>
        <p:txBody>
          <a:bodyPr/>
          <a:lstStyle/>
          <a:p>
            <a:r>
              <a:rPr lang="en-US" smtClean="0"/>
              <a:t>Section header</a:t>
            </a:r>
            <a:endParaRPr lang="en-US" dirty="0"/>
          </a:p>
        </p:txBody>
      </p:sp>
      <p:sp>
        <p:nvSpPr>
          <p:cNvPr id="7" name="Content Placeholder 2"/>
          <p:cNvSpPr txBox="1">
            <a:spLocks/>
          </p:cNvSpPr>
          <p:nvPr/>
        </p:nvSpPr>
        <p:spPr>
          <a:xfrm>
            <a:off x="365760" y="914400"/>
            <a:ext cx="8412480" cy="5181600"/>
          </a:xfrm>
          <a:prstGeom prst="rect">
            <a:avLst/>
          </a:prstGeom>
        </p:spPr>
        <p:txBody>
          <a:bodyPr>
            <a:noAutofit/>
          </a:bodyPr>
          <a:lstStyle>
            <a:lvl1pPr marL="342900" indent="-342900" algn="l" defTabSz="914400" rtl="0" eaLnBrk="1" latinLnBrk="0" hangingPunct="1">
              <a:lnSpc>
                <a:spcPct val="100000"/>
              </a:lnSpc>
              <a:spcBef>
                <a:spcPts val="600"/>
              </a:spcBef>
              <a:spcAft>
                <a:spcPts val="600"/>
              </a:spcAft>
              <a:buFont typeface="Arial"/>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lnSpc>
                <a:spcPct val="100000"/>
              </a:lnSpc>
              <a:spcBef>
                <a:spcPts val="600"/>
              </a:spcBef>
              <a:spcAft>
                <a:spcPts val="600"/>
              </a:spcAft>
              <a:buFont typeface="Arial" pitchFamily="34" charset="0"/>
              <a:buChar char="–"/>
              <a:defRPr sz="2800" kern="1200" baseline="0">
                <a:solidFill>
                  <a:schemeClr val="tx1">
                    <a:lumMod val="75000"/>
                    <a:lumOff val="25000"/>
                  </a:schemeClr>
                </a:solidFill>
                <a:latin typeface="+mn-lt"/>
                <a:ea typeface="+mn-ea"/>
                <a:cs typeface="+mn-cs"/>
              </a:defRPr>
            </a:lvl2pPr>
            <a:lvl3pPr marL="1143000" indent="-228600" algn="l" defTabSz="914400" rtl="0" eaLnBrk="1" latinLnBrk="0" hangingPunct="1">
              <a:lnSpc>
                <a:spcPct val="100000"/>
              </a:lnSpc>
              <a:spcBef>
                <a:spcPts val="600"/>
              </a:spcBef>
              <a:spcAft>
                <a:spcPts val="600"/>
              </a:spcAft>
              <a:buFont typeface="Arial" pitchFamily="34" charset="0"/>
              <a:buChar char="•"/>
              <a:defRPr sz="2400" kern="1200" baseline="0">
                <a:solidFill>
                  <a:schemeClr val="tx1">
                    <a:lumMod val="75000"/>
                    <a:lumOff val="25000"/>
                  </a:schemeClr>
                </a:solidFill>
                <a:latin typeface="+mn-lt"/>
                <a:ea typeface="+mn-ea"/>
                <a:cs typeface="+mn-cs"/>
              </a:defRPr>
            </a:lvl3pPr>
            <a:lvl4pPr marL="16002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4pPr>
            <a:lvl5pPr marL="20574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ts val="0"/>
              </a:spcBef>
              <a:spcAft>
                <a:spcPts val="0"/>
              </a:spcAft>
              <a:buNone/>
            </a:pPr>
            <a:r>
              <a:rPr lang="en-US" sz="1000" dirty="0"/>
              <a:t> 	&lt;echo&gt;Create Execution Report message...&lt;/echo&gt;</a:t>
            </a:r>
          </a:p>
          <a:p>
            <a:pPr marL="0" indent="0">
              <a:lnSpc>
                <a:spcPct val="120000"/>
              </a:lnSpc>
              <a:spcBef>
                <a:spcPts val="0"/>
              </a:spcBef>
              <a:spcAft>
                <a:spcPts val="0"/>
              </a:spcAft>
              <a:buNone/>
            </a:pPr>
            <a:r>
              <a:rPr lang="en-US" sz="1000" dirty="0"/>
              <a:t>	&lt;</a:t>
            </a:r>
            <a:r>
              <a:rPr lang="en-US" sz="1000" dirty="0" err="1"/>
              <a:t>tstamp</a:t>
            </a:r>
            <a:r>
              <a:rPr lang="en-US" sz="1000" dirty="0"/>
              <a:t>&gt;</a:t>
            </a:r>
          </a:p>
          <a:p>
            <a:pPr marL="0" indent="0">
              <a:lnSpc>
                <a:spcPct val="120000"/>
              </a:lnSpc>
              <a:spcBef>
                <a:spcPts val="0"/>
              </a:spcBef>
              <a:spcAft>
                <a:spcPts val="0"/>
              </a:spcAft>
              <a:buNone/>
            </a:pPr>
            <a:r>
              <a:rPr lang="en-US" sz="1000" dirty="0"/>
              <a:t>		&lt;format property="</a:t>
            </a:r>
            <a:r>
              <a:rPr lang="en-US" sz="1000" dirty="0" err="1"/>
              <a:t>OrderID</a:t>
            </a:r>
            <a:r>
              <a:rPr lang="en-US" sz="1000" dirty="0"/>
              <a:t>" pattern="</a:t>
            </a:r>
            <a:r>
              <a:rPr lang="en-US" sz="1000" dirty="0" err="1"/>
              <a:t>yyyyMMdd-hh:mm:ss.SSS</a:t>
            </a:r>
            <a:r>
              <a:rPr lang="en-US" sz="1000" dirty="0"/>
              <a:t>" locale="</a:t>
            </a:r>
            <a:r>
              <a:rPr lang="en-US" sz="1000" dirty="0" err="1"/>
              <a:t>en,US</a:t>
            </a:r>
            <a:r>
              <a:rPr lang="en-US" sz="1000" dirty="0"/>
              <a:t>" offset="-5" unit="hour" /&gt;</a:t>
            </a:r>
          </a:p>
          <a:p>
            <a:pPr marL="0" indent="0">
              <a:lnSpc>
                <a:spcPct val="120000"/>
              </a:lnSpc>
              <a:spcBef>
                <a:spcPts val="0"/>
              </a:spcBef>
              <a:spcAft>
                <a:spcPts val="0"/>
              </a:spcAft>
              <a:buNone/>
            </a:pPr>
            <a:r>
              <a:rPr lang="en-US" sz="1000" dirty="0"/>
              <a:t>	&lt;/</a:t>
            </a:r>
            <a:r>
              <a:rPr lang="en-US" sz="1000" dirty="0" err="1"/>
              <a:t>tstamp</a:t>
            </a:r>
            <a:r>
              <a:rPr lang="en-US" sz="1000" dirty="0"/>
              <a:t>&gt;</a:t>
            </a:r>
          </a:p>
          <a:p>
            <a:pPr marL="0" indent="0">
              <a:lnSpc>
                <a:spcPct val="120000"/>
              </a:lnSpc>
              <a:spcBef>
                <a:spcPts val="0"/>
              </a:spcBef>
              <a:spcAft>
                <a:spcPts val="0"/>
              </a:spcAft>
              <a:buNone/>
            </a:pPr>
            <a:r>
              <a:rPr lang="en-US" sz="1000" dirty="0"/>
              <a:t>	&lt;</a:t>
            </a:r>
            <a:r>
              <a:rPr lang="en-US" sz="1000" dirty="0" err="1"/>
              <a:t>tstamp</a:t>
            </a:r>
            <a:r>
              <a:rPr lang="en-US" sz="1000" dirty="0"/>
              <a:t>&gt;</a:t>
            </a:r>
          </a:p>
          <a:p>
            <a:pPr marL="0" indent="0">
              <a:lnSpc>
                <a:spcPct val="120000"/>
              </a:lnSpc>
              <a:spcBef>
                <a:spcPts val="0"/>
              </a:spcBef>
              <a:spcAft>
                <a:spcPts val="0"/>
              </a:spcAft>
              <a:buNone/>
            </a:pPr>
            <a:r>
              <a:rPr lang="en-US" sz="1000" dirty="0"/>
              <a:t>		&lt;format property="</a:t>
            </a:r>
            <a:r>
              <a:rPr lang="en-US" sz="1000" dirty="0" err="1"/>
              <a:t>ExecID</a:t>
            </a:r>
            <a:r>
              <a:rPr lang="en-US" sz="1000" dirty="0"/>
              <a:t>" pattern="</a:t>
            </a:r>
            <a:r>
              <a:rPr lang="en-US" sz="1000" dirty="0" err="1"/>
              <a:t>yyyyMMdd-hh:mm:ss.SSS</a:t>
            </a:r>
            <a:r>
              <a:rPr lang="en-US" sz="1000" dirty="0"/>
              <a:t>" locale="</a:t>
            </a:r>
            <a:r>
              <a:rPr lang="en-US" sz="1000" dirty="0" err="1"/>
              <a:t>en,US</a:t>
            </a:r>
            <a:r>
              <a:rPr lang="en-US" sz="1000" dirty="0"/>
              <a:t>" offset="-5" unit="hour" /&gt;</a:t>
            </a:r>
          </a:p>
          <a:p>
            <a:pPr marL="0" indent="0">
              <a:lnSpc>
                <a:spcPct val="120000"/>
              </a:lnSpc>
              <a:spcBef>
                <a:spcPts val="0"/>
              </a:spcBef>
              <a:spcAft>
                <a:spcPts val="0"/>
              </a:spcAft>
              <a:buNone/>
            </a:pPr>
            <a:r>
              <a:rPr lang="en-US" sz="1000" dirty="0"/>
              <a:t>	&lt;/</a:t>
            </a:r>
            <a:r>
              <a:rPr lang="en-US" sz="1000" dirty="0" err="1"/>
              <a:t>tstamp</a:t>
            </a:r>
            <a:r>
              <a:rPr lang="en-US" sz="1000" dirty="0"/>
              <a:t>&gt;</a:t>
            </a:r>
          </a:p>
          <a:p>
            <a:pPr marL="0" indent="0">
              <a:lnSpc>
                <a:spcPct val="120000"/>
              </a:lnSpc>
              <a:spcBef>
                <a:spcPts val="0"/>
              </a:spcBef>
              <a:spcAft>
                <a:spcPts val="0"/>
              </a:spcAft>
              <a:buNone/>
            </a:pPr>
            <a:r>
              <a:rPr lang="en-US" sz="1000" dirty="0"/>
              <a:t>  	&lt;</a:t>
            </a:r>
            <a:r>
              <a:rPr lang="en-US" sz="1000" dirty="0" err="1"/>
              <a:t>fixMessage</a:t>
            </a:r>
            <a:r>
              <a:rPr lang="en-US" sz="1000" dirty="0"/>
              <a:t> id="</a:t>
            </a:r>
            <a:r>
              <a:rPr lang="en-US" sz="1000" dirty="0" err="1"/>
              <a:t>execution_report</a:t>
            </a:r>
            <a:r>
              <a:rPr lang="en-US" sz="1000" dirty="0"/>
              <a:t>"&gt;</a:t>
            </a:r>
          </a:p>
          <a:p>
            <a:pPr marL="0" indent="0">
              <a:lnSpc>
                <a:spcPct val="120000"/>
              </a:lnSpc>
              <a:spcBef>
                <a:spcPts val="0"/>
              </a:spcBef>
              <a:spcAft>
                <a:spcPts val="0"/>
              </a:spcAft>
              <a:buNone/>
            </a:pPr>
            <a:r>
              <a:rPr lang="en-US" sz="1000" dirty="0"/>
              <a:t>		&lt;field name="</a:t>
            </a:r>
            <a:r>
              <a:rPr lang="en-US" sz="1000" dirty="0" err="1"/>
              <a:t>MsgType</a:t>
            </a:r>
            <a:r>
              <a:rPr lang="en-US" sz="1000" dirty="0"/>
              <a:t>" 	value="8" /&gt;</a:t>
            </a:r>
          </a:p>
          <a:p>
            <a:pPr marL="0" indent="0">
              <a:lnSpc>
                <a:spcPct val="120000"/>
              </a:lnSpc>
              <a:spcBef>
                <a:spcPts val="0"/>
              </a:spcBef>
              <a:spcAft>
                <a:spcPts val="0"/>
              </a:spcAft>
              <a:buNone/>
            </a:pPr>
            <a:r>
              <a:rPr lang="en-US" sz="1000" dirty="0"/>
              <a:t>		&lt;field name="</a:t>
            </a:r>
            <a:r>
              <a:rPr lang="en-US" sz="1000" dirty="0" err="1"/>
              <a:t>OrderID</a:t>
            </a:r>
            <a:r>
              <a:rPr lang="en-US" sz="1000" dirty="0"/>
              <a:t>" 	value="${</a:t>
            </a:r>
            <a:r>
              <a:rPr lang="en-US" sz="1000" dirty="0" err="1"/>
              <a:t>OrderID</a:t>
            </a:r>
            <a:r>
              <a:rPr lang="en-US" sz="1000" dirty="0"/>
              <a:t>}" /&gt;</a:t>
            </a:r>
          </a:p>
          <a:p>
            <a:pPr marL="0" indent="0">
              <a:lnSpc>
                <a:spcPct val="120000"/>
              </a:lnSpc>
              <a:spcBef>
                <a:spcPts val="0"/>
              </a:spcBef>
              <a:spcAft>
                <a:spcPts val="0"/>
              </a:spcAft>
              <a:buNone/>
            </a:pPr>
            <a:r>
              <a:rPr lang="en-US" sz="1000" dirty="0"/>
              <a:t>		&lt;field name="</a:t>
            </a:r>
            <a:r>
              <a:rPr lang="en-US" sz="1000" dirty="0" err="1"/>
              <a:t>ClOrdID</a:t>
            </a:r>
            <a:r>
              <a:rPr lang="en-US" sz="1000" dirty="0"/>
              <a:t>" 	value="${</a:t>
            </a:r>
            <a:r>
              <a:rPr lang="en-US" sz="1000" dirty="0" err="1"/>
              <a:t>ClientOrderID</a:t>
            </a:r>
            <a:r>
              <a:rPr lang="en-US" sz="1000" dirty="0"/>
              <a:t>}" /&gt;</a:t>
            </a:r>
          </a:p>
          <a:p>
            <a:pPr marL="0" indent="0">
              <a:lnSpc>
                <a:spcPct val="120000"/>
              </a:lnSpc>
              <a:spcBef>
                <a:spcPts val="0"/>
              </a:spcBef>
              <a:spcAft>
                <a:spcPts val="0"/>
              </a:spcAft>
              <a:buNone/>
            </a:pPr>
            <a:r>
              <a:rPr lang="en-US" sz="1000" dirty="0"/>
              <a:t>		&lt;field name="</a:t>
            </a:r>
            <a:r>
              <a:rPr lang="en-US" sz="1000" dirty="0" err="1"/>
              <a:t>ExecID</a:t>
            </a:r>
            <a:r>
              <a:rPr lang="en-US" sz="1000" dirty="0"/>
              <a:t>" 	value="${</a:t>
            </a:r>
            <a:r>
              <a:rPr lang="en-US" sz="1000" dirty="0" err="1"/>
              <a:t>ExecID</a:t>
            </a:r>
            <a:r>
              <a:rPr lang="en-US" sz="1000" dirty="0"/>
              <a:t>}" /&gt;		&lt;!-- refer tag by name --&gt;</a:t>
            </a:r>
          </a:p>
          <a:p>
            <a:pPr marL="0" indent="0">
              <a:lnSpc>
                <a:spcPct val="120000"/>
              </a:lnSpc>
              <a:spcBef>
                <a:spcPts val="0"/>
              </a:spcBef>
              <a:spcAft>
                <a:spcPts val="0"/>
              </a:spcAft>
              <a:buNone/>
            </a:pPr>
            <a:r>
              <a:rPr lang="en-US" sz="1000" dirty="0"/>
              <a:t>		&lt;field name="150" 	value="1" /&gt;			&lt;!-- refer tag by number --&gt;</a:t>
            </a:r>
          </a:p>
          <a:p>
            <a:pPr marL="0" indent="0">
              <a:lnSpc>
                <a:spcPct val="120000"/>
              </a:lnSpc>
              <a:spcBef>
                <a:spcPts val="0"/>
              </a:spcBef>
              <a:spcAft>
                <a:spcPts val="0"/>
              </a:spcAft>
              <a:buNone/>
            </a:pPr>
            <a:r>
              <a:rPr lang="en-US" sz="1000" dirty="0"/>
              <a:t>		&lt;field name="39" 	value="1" /&gt;</a:t>
            </a:r>
          </a:p>
          <a:p>
            <a:pPr marL="0" indent="0">
              <a:lnSpc>
                <a:spcPct val="120000"/>
              </a:lnSpc>
              <a:spcBef>
                <a:spcPts val="0"/>
              </a:spcBef>
              <a:spcAft>
                <a:spcPts val="0"/>
              </a:spcAft>
              <a:buNone/>
            </a:pPr>
            <a:r>
              <a:rPr lang="en-US" sz="1000" dirty="0"/>
              <a:t>		&lt;field name="Symbol" 	value="Symbol" /&gt;</a:t>
            </a:r>
          </a:p>
          <a:p>
            <a:pPr marL="0" indent="0">
              <a:lnSpc>
                <a:spcPct val="120000"/>
              </a:lnSpc>
              <a:spcBef>
                <a:spcPts val="0"/>
              </a:spcBef>
              <a:spcAft>
                <a:spcPts val="0"/>
              </a:spcAft>
              <a:buNone/>
            </a:pPr>
            <a:r>
              <a:rPr lang="en-US" sz="1000" dirty="0"/>
              <a:t>		&lt;field name="Side" 	value="1" /&gt;</a:t>
            </a:r>
          </a:p>
          <a:p>
            <a:pPr marL="0" indent="0">
              <a:lnSpc>
                <a:spcPct val="120000"/>
              </a:lnSpc>
              <a:spcBef>
                <a:spcPts val="0"/>
              </a:spcBef>
              <a:spcAft>
                <a:spcPts val="0"/>
              </a:spcAft>
              <a:buNone/>
            </a:pPr>
            <a:r>
              <a:rPr lang="en-US" sz="1000" dirty="0"/>
              <a:t>		&lt;field name="</a:t>
            </a:r>
            <a:r>
              <a:rPr lang="en-US" sz="1000" dirty="0" err="1"/>
              <a:t>OrdType</a:t>
            </a:r>
            <a:r>
              <a:rPr lang="en-US" sz="1000" dirty="0"/>
              <a:t>" 	value="2" /&gt;</a:t>
            </a:r>
          </a:p>
          <a:p>
            <a:pPr marL="0" indent="0">
              <a:lnSpc>
                <a:spcPct val="120000"/>
              </a:lnSpc>
              <a:spcBef>
                <a:spcPts val="0"/>
              </a:spcBef>
              <a:spcAft>
                <a:spcPts val="0"/>
              </a:spcAft>
              <a:buNone/>
            </a:pPr>
            <a:r>
              <a:rPr lang="en-US" sz="1000" dirty="0"/>
              <a:t>		&lt;field name="151" 	value="20000" /&gt;</a:t>
            </a:r>
          </a:p>
          <a:p>
            <a:pPr marL="0" indent="0">
              <a:lnSpc>
                <a:spcPct val="120000"/>
              </a:lnSpc>
              <a:spcBef>
                <a:spcPts val="0"/>
              </a:spcBef>
              <a:spcAft>
                <a:spcPts val="0"/>
              </a:spcAft>
              <a:buNone/>
            </a:pPr>
            <a:r>
              <a:rPr lang="en-US" sz="1000" dirty="0"/>
              <a:t>		&lt;field name="14" 	value="0" /&gt;</a:t>
            </a:r>
          </a:p>
          <a:p>
            <a:pPr marL="0" indent="0">
              <a:lnSpc>
                <a:spcPct val="120000"/>
              </a:lnSpc>
              <a:spcBef>
                <a:spcPts val="0"/>
              </a:spcBef>
              <a:spcAft>
                <a:spcPts val="0"/>
              </a:spcAft>
              <a:buNone/>
            </a:pPr>
            <a:r>
              <a:rPr lang="en-US" sz="1000" dirty="0"/>
              <a:t>		&lt;field name="6" 	value="0.0" /&gt;</a:t>
            </a:r>
          </a:p>
          <a:p>
            <a:pPr marL="0" indent="0">
              <a:lnSpc>
                <a:spcPct val="120000"/>
              </a:lnSpc>
              <a:spcBef>
                <a:spcPts val="0"/>
              </a:spcBef>
              <a:spcAft>
                <a:spcPts val="0"/>
              </a:spcAft>
              <a:buNone/>
            </a:pPr>
            <a:r>
              <a:rPr lang="en-US" sz="1000" dirty="0"/>
              <a:t>	&lt;/</a:t>
            </a:r>
            <a:r>
              <a:rPr lang="en-US" sz="1000" dirty="0" err="1"/>
              <a:t>fixMessage</a:t>
            </a:r>
            <a:r>
              <a:rPr lang="en-US" sz="1000" dirty="0"/>
              <a:t>&gt;</a:t>
            </a:r>
          </a:p>
          <a:p>
            <a:pPr marL="0" indent="0">
              <a:lnSpc>
                <a:spcPct val="120000"/>
              </a:lnSpc>
              <a:spcBef>
                <a:spcPts val="0"/>
              </a:spcBef>
              <a:spcAft>
                <a:spcPts val="0"/>
              </a:spcAft>
              <a:buNone/>
            </a:pPr>
            <a:r>
              <a:rPr lang="en-US" sz="1000" dirty="0"/>
              <a:t>	&lt;echo&gt;Done&lt;/echo&gt;</a:t>
            </a:r>
          </a:p>
        </p:txBody>
      </p:sp>
    </p:spTree>
    <p:extLst>
      <p:ext uri="{BB962C8B-B14F-4D97-AF65-F5344CB8AC3E}">
        <p14:creationId xmlns:p14="http://schemas.microsoft.com/office/powerpoint/2010/main" val="3267223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Confidential</a:t>
            </a:r>
            <a:endParaRPr lang="en-US" dirty="0"/>
          </a:p>
        </p:txBody>
      </p:sp>
      <p:sp>
        <p:nvSpPr>
          <p:cNvPr id="2" name="Slide Number Placeholder 1"/>
          <p:cNvSpPr>
            <a:spLocks noGrp="1"/>
          </p:cNvSpPr>
          <p:nvPr>
            <p:ph type="sldNum" sz="quarter" idx="12"/>
          </p:nvPr>
        </p:nvSpPr>
        <p:spPr/>
        <p:txBody>
          <a:bodyPr/>
          <a:lstStyle/>
          <a:p>
            <a:fld id="{F39628E0-47A7-46CE-98F3-6986F46F7576}" type="slidenum">
              <a:rPr lang="en-US" smtClean="0"/>
              <a:pPr/>
              <a:t>13</a:t>
            </a:fld>
            <a:endParaRPr lang="en-US" dirty="0"/>
          </a:p>
        </p:txBody>
      </p:sp>
      <p:sp>
        <p:nvSpPr>
          <p:cNvPr id="5" name="Title 4"/>
          <p:cNvSpPr>
            <a:spLocks noGrp="1"/>
          </p:cNvSpPr>
          <p:nvPr>
            <p:ph type="title"/>
          </p:nvPr>
        </p:nvSpPr>
        <p:spPr/>
        <p:txBody>
          <a:bodyPr/>
          <a:lstStyle/>
          <a:p>
            <a:r>
              <a:rPr lang="en-US" dirty="0"/>
              <a:t>Test Script - Order Flow Test Example</a:t>
            </a:r>
          </a:p>
        </p:txBody>
      </p:sp>
      <p:sp>
        <p:nvSpPr>
          <p:cNvPr id="6" name="Text Placeholder 5"/>
          <p:cNvSpPr>
            <a:spLocks noGrp="1"/>
          </p:cNvSpPr>
          <p:nvPr>
            <p:ph type="body" sz="quarter" idx="13"/>
          </p:nvPr>
        </p:nvSpPr>
        <p:spPr/>
        <p:txBody>
          <a:bodyPr/>
          <a:lstStyle/>
          <a:p>
            <a:r>
              <a:rPr lang="en-US" smtClean="0"/>
              <a:t>Section header</a:t>
            </a:r>
            <a:endParaRPr lang="en-US" dirty="0"/>
          </a:p>
        </p:txBody>
      </p:sp>
      <p:sp>
        <p:nvSpPr>
          <p:cNvPr id="7" name="Content Placeholder 2"/>
          <p:cNvSpPr txBox="1">
            <a:spLocks/>
          </p:cNvSpPr>
          <p:nvPr/>
        </p:nvSpPr>
        <p:spPr>
          <a:xfrm>
            <a:off x="365760" y="914400"/>
            <a:ext cx="8412480" cy="5181600"/>
          </a:xfrm>
          <a:prstGeom prst="rect">
            <a:avLst/>
          </a:prstGeom>
        </p:spPr>
        <p:txBody>
          <a:bodyPr>
            <a:noAutofit/>
          </a:bodyPr>
          <a:lstStyle>
            <a:lvl1pPr marL="342900" indent="-342900" algn="l" defTabSz="914400" rtl="0" eaLnBrk="1" latinLnBrk="0" hangingPunct="1">
              <a:lnSpc>
                <a:spcPct val="100000"/>
              </a:lnSpc>
              <a:spcBef>
                <a:spcPts val="600"/>
              </a:spcBef>
              <a:spcAft>
                <a:spcPts val="600"/>
              </a:spcAft>
              <a:buFont typeface="Arial"/>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lnSpc>
                <a:spcPct val="100000"/>
              </a:lnSpc>
              <a:spcBef>
                <a:spcPts val="600"/>
              </a:spcBef>
              <a:spcAft>
                <a:spcPts val="600"/>
              </a:spcAft>
              <a:buFont typeface="Arial" pitchFamily="34" charset="0"/>
              <a:buChar char="–"/>
              <a:defRPr sz="2800" kern="1200" baseline="0">
                <a:solidFill>
                  <a:schemeClr val="tx1">
                    <a:lumMod val="75000"/>
                    <a:lumOff val="25000"/>
                  </a:schemeClr>
                </a:solidFill>
                <a:latin typeface="+mn-lt"/>
                <a:ea typeface="+mn-ea"/>
                <a:cs typeface="+mn-cs"/>
              </a:defRPr>
            </a:lvl2pPr>
            <a:lvl3pPr marL="1143000" indent="-228600" algn="l" defTabSz="914400" rtl="0" eaLnBrk="1" latinLnBrk="0" hangingPunct="1">
              <a:lnSpc>
                <a:spcPct val="100000"/>
              </a:lnSpc>
              <a:spcBef>
                <a:spcPts val="600"/>
              </a:spcBef>
              <a:spcAft>
                <a:spcPts val="600"/>
              </a:spcAft>
              <a:buFont typeface="Arial" pitchFamily="34" charset="0"/>
              <a:buChar char="•"/>
              <a:defRPr sz="2400" kern="1200" baseline="0">
                <a:solidFill>
                  <a:schemeClr val="tx1">
                    <a:lumMod val="75000"/>
                    <a:lumOff val="25000"/>
                  </a:schemeClr>
                </a:solidFill>
                <a:latin typeface="+mn-lt"/>
                <a:ea typeface="+mn-ea"/>
                <a:cs typeface="+mn-cs"/>
              </a:defRPr>
            </a:lvl3pPr>
            <a:lvl4pPr marL="16002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4pPr>
            <a:lvl5pPr marL="20574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ts val="0"/>
              </a:spcBef>
              <a:spcAft>
                <a:spcPts val="0"/>
              </a:spcAft>
              <a:buNone/>
            </a:pPr>
            <a:r>
              <a:rPr lang="en-US" sz="1000" dirty="0"/>
              <a:t> 	&lt;echo&gt;Send Execution Report (8) - New...&lt;/echo&gt;</a:t>
            </a:r>
          </a:p>
          <a:p>
            <a:pPr marL="0" indent="0">
              <a:lnSpc>
                <a:spcPct val="120000"/>
              </a:lnSpc>
              <a:spcBef>
                <a:spcPts val="0"/>
              </a:spcBef>
              <a:spcAft>
                <a:spcPts val="0"/>
              </a:spcAft>
              <a:buNone/>
            </a:pPr>
            <a:r>
              <a:rPr lang="en-US" sz="1000" dirty="0"/>
              <a:t>	&lt;</a:t>
            </a:r>
            <a:r>
              <a:rPr lang="en-US" sz="1000" dirty="0" err="1"/>
              <a:t>fixSend</a:t>
            </a:r>
            <a:r>
              <a:rPr lang="en-US" sz="1000" dirty="0"/>
              <a:t> </a:t>
            </a:r>
            <a:r>
              <a:rPr lang="en-US" sz="1000" dirty="0" err="1"/>
              <a:t>refid</a:t>
            </a:r>
            <a:r>
              <a:rPr lang="en-US" sz="1000" dirty="0"/>
              <a:t>="acceptor"&gt;</a:t>
            </a:r>
          </a:p>
          <a:p>
            <a:pPr marL="0" indent="0">
              <a:lnSpc>
                <a:spcPct val="120000"/>
              </a:lnSpc>
              <a:spcBef>
                <a:spcPts val="0"/>
              </a:spcBef>
              <a:spcAft>
                <a:spcPts val="0"/>
              </a:spcAft>
              <a:buNone/>
            </a:pPr>
            <a:r>
              <a:rPr lang="en-US" sz="1000" dirty="0"/>
              <a:t>  	  	&lt;</a:t>
            </a:r>
            <a:r>
              <a:rPr lang="en-US" sz="1000" dirty="0" err="1"/>
              <a:t>fixMessage</a:t>
            </a:r>
            <a:r>
              <a:rPr lang="en-US" sz="1000" dirty="0"/>
              <a:t> source="</a:t>
            </a:r>
            <a:r>
              <a:rPr lang="en-US" sz="1000" dirty="0" err="1"/>
              <a:t>execution_report</a:t>
            </a:r>
            <a:r>
              <a:rPr lang="en-US" sz="1000" dirty="0"/>
              <a:t>" /&gt;</a:t>
            </a:r>
          </a:p>
          <a:p>
            <a:pPr marL="0" indent="0">
              <a:lnSpc>
                <a:spcPct val="120000"/>
              </a:lnSpc>
              <a:spcBef>
                <a:spcPts val="0"/>
              </a:spcBef>
              <a:spcAft>
                <a:spcPts val="0"/>
              </a:spcAft>
              <a:buNone/>
            </a:pPr>
            <a:r>
              <a:rPr lang="en-US" sz="1000" dirty="0"/>
              <a:t>	&lt;/</a:t>
            </a:r>
            <a:r>
              <a:rPr lang="en-US" sz="1000" dirty="0" err="1"/>
              <a:t>fixSend</a:t>
            </a:r>
            <a:r>
              <a:rPr lang="en-US" sz="1000" dirty="0"/>
              <a:t>&gt;</a:t>
            </a:r>
          </a:p>
          <a:p>
            <a:pPr marL="0" indent="0">
              <a:lnSpc>
                <a:spcPct val="120000"/>
              </a:lnSpc>
              <a:spcBef>
                <a:spcPts val="0"/>
              </a:spcBef>
              <a:spcAft>
                <a:spcPts val="0"/>
              </a:spcAft>
              <a:buNone/>
            </a:pPr>
            <a:r>
              <a:rPr lang="en-US" sz="1000" dirty="0"/>
              <a:t>	&lt;echo&gt;Done&lt;/echo&gt;</a:t>
            </a:r>
          </a:p>
          <a:p>
            <a:pPr marL="0" indent="0">
              <a:lnSpc>
                <a:spcPct val="120000"/>
              </a:lnSpc>
              <a:spcBef>
                <a:spcPts val="0"/>
              </a:spcBef>
              <a:spcAft>
                <a:spcPts val="0"/>
              </a:spcAft>
              <a:buNone/>
            </a:pPr>
            <a:endParaRPr lang="en-US" sz="1000" dirty="0"/>
          </a:p>
          <a:p>
            <a:pPr marL="0" indent="0">
              <a:lnSpc>
                <a:spcPct val="120000"/>
              </a:lnSpc>
              <a:spcBef>
                <a:spcPts val="0"/>
              </a:spcBef>
              <a:spcAft>
                <a:spcPts val="0"/>
              </a:spcAft>
              <a:buNone/>
            </a:pPr>
            <a:r>
              <a:rPr lang="en-US" sz="1000" dirty="0"/>
              <a:t>	&lt;echo&gt;Waiting for Execution Report (8) message to be received...&lt;/echo&gt;</a:t>
            </a:r>
          </a:p>
          <a:p>
            <a:pPr marL="0" indent="0">
              <a:lnSpc>
                <a:spcPct val="120000"/>
              </a:lnSpc>
              <a:spcBef>
                <a:spcPts val="0"/>
              </a:spcBef>
              <a:spcAft>
                <a:spcPts val="0"/>
              </a:spcAft>
              <a:buNone/>
            </a:pPr>
            <a:r>
              <a:rPr lang="en-US" sz="1000" dirty="0"/>
              <a:t>  	&lt;</a:t>
            </a:r>
            <a:r>
              <a:rPr lang="en-US" sz="1000" dirty="0" err="1"/>
              <a:t>fixReceive</a:t>
            </a:r>
            <a:r>
              <a:rPr lang="en-US" sz="1000" dirty="0"/>
              <a:t> </a:t>
            </a:r>
            <a:r>
              <a:rPr lang="en-US" sz="1000" dirty="0" err="1"/>
              <a:t>refid</a:t>
            </a:r>
            <a:r>
              <a:rPr lang="en-US" sz="1000" dirty="0"/>
              <a:t>="initiator" timeout="10" &gt;</a:t>
            </a:r>
          </a:p>
          <a:p>
            <a:pPr marL="0" indent="0">
              <a:lnSpc>
                <a:spcPct val="120000"/>
              </a:lnSpc>
              <a:spcBef>
                <a:spcPts val="0"/>
              </a:spcBef>
              <a:spcAft>
                <a:spcPts val="0"/>
              </a:spcAft>
              <a:buNone/>
            </a:pPr>
            <a:r>
              <a:rPr lang="en-US" sz="1000" dirty="0"/>
              <a:t>		&lt;</a:t>
            </a:r>
            <a:r>
              <a:rPr lang="en-US" sz="1000" dirty="0" err="1"/>
              <a:t>fixMessage</a:t>
            </a:r>
            <a:r>
              <a:rPr lang="en-US" sz="1000" dirty="0"/>
              <a:t> source="</a:t>
            </a:r>
            <a:r>
              <a:rPr lang="en-US" sz="1000" dirty="0" err="1"/>
              <a:t>execution_report</a:t>
            </a:r>
            <a:r>
              <a:rPr lang="en-US" sz="1000" dirty="0"/>
              <a:t>" /&gt;	</a:t>
            </a:r>
          </a:p>
          <a:p>
            <a:pPr marL="0" indent="0">
              <a:lnSpc>
                <a:spcPct val="120000"/>
              </a:lnSpc>
              <a:spcBef>
                <a:spcPts val="0"/>
              </a:spcBef>
              <a:spcAft>
                <a:spcPts val="0"/>
              </a:spcAft>
              <a:buNone/>
            </a:pPr>
            <a:r>
              <a:rPr lang="en-US" sz="1000" dirty="0"/>
              <a:t>	&lt;/</a:t>
            </a:r>
            <a:r>
              <a:rPr lang="en-US" sz="1000" dirty="0" err="1"/>
              <a:t>fixReceive</a:t>
            </a:r>
            <a:r>
              <a:rPr lang="en-US" sz="1000" dirty="0"/>
              <a:t>&gt;</a:t>
            </a:r>
          </a:p>
          <a:p>
            <a:pPr marL="0" indent="0">
              <a:lnSpc>
                <a:spcPct val="120000"/>
              </a:lnSpc>
              <a:spcBef>
                <a:spcPts val="0"/>
              </a:spcBef>
              <a:spcAft>
                <a:spcPts val="0"/>
              </a:spcAft>
              <a:buNone/>
            </a:pPr>
            <a:r>
              <a:rPr lang="en-US" sz="1000" dirty="0"/>
              <a:t>	&lt;echo&gt;Done&lt;/echo&gt;</a:t>
            </a:r>
          </a:p>
          <a:p>
            <a:pPr marL="0" indent="0">
              <a:lnSpc>
                <a:spcPct val="120000"/>
              </a:lnSpc>
              <a:spcBef>
                <a:spcPts val="0"/>
              </a:spcBef>
              <a:spcAft>
                <a:spcPts val="0"/>
              </a:spcAft>
              <a:buNone/>
            </a:pPr>
            <a:endParaRPr lang="en-US" sz="1000" dirty="0"/>
          </a:p>
          <a:p>
            <a:pPr marL="0" indent="0">
              <a:lnSpc>
                <a:spcPct val="120000"/>
              </a:lnSpc>
              <a:spcBef>
                <a:spcPts val="0"/>
              </a:spcBef>
              <a:spcAft>
                <a:spcPts val="0"/>
              </a:spcAft>
              <a:buNone/>
            </a:pPr>
            <a:r>
              <a:rPr lang="en-US" sz="1000" dirty="0"/>
              <a:t>	&lt;echo&gt;</a:t>
            </a:r>
            <a:r>
              <a:rPr lang="en-US" sz="1000" dirty="0" err="1"/>
              <a:t>Updtae</a:t>
            </a:r>
            <a:r>
              <a:rPr lang="en-US" sz="1000" dirty="0"/>
              <a:t> Execution Report fields for Fill...&lt;/echo&gt;</a:t>
            </a:r>
          </a:p>
          <a:p>
            <a:pPr marL="0" indent="0">
              <a:lnSpc>
                <a:spcPct val="120000"/>
              </a:lnSpc>
              <a:spcBef>
                <a:spcPts val="0"/>
              </a:spcBef>
              <a:spcAft>
                <a:spcPts val="0"/>
              </a:spcAft>
              <a:buNone/>
            </a:pPr>
            <a:r>
              <a:rPr lang="en-US" sz="1000" dirty="0"/>
              <a:t>	&lt;</a:t>
            </a:r>
            <a:r>
              <a:rPr lang="en-US" sz="1000" dirty="0" err="1"/>
              <a:t>tstamp</a:t>
            </a:r>
            <a:r>
              <a:rPr lang="en-US" sz="1000" dirty="0"/>
              <a:t>&gt;</a:t>
            </a:r>
          </a:p>
          <a:p>
            <a:pPr marL="0" indent="0">
              <a:lnSpc>
                <a:spcPct val="120000"/>
              </a:lnSpc>
              <a:spcBef>
                <a:spcPts val="0"/>
              </a:spcBef>
              <a:spcAft>
                <a:spcPts val="0"/>
              </a:spcAft>
              <a:buNone/>
            </a:pPr>
            <a:r>
              <a:rPr lang="en-US" sz="1000" dirty="0"/>
              <a:t>		&lt;format property="</a:t>
            </a:r>
            <a:r>
              <a:rPr lang="en-US" sz="1000" dirty="0" err="1"/>
              <a:t>ExecID_Filled</a:t>
            </a:r>
            <a:r>
              <a:rPr lang="en-US" sz="1000" dirty="0"/>
              <a:t>" pattern="</a:t>
            </a:r>
            <a:r>
              <a:rPr lang="en-US" sz="1000" dirty="0" err="1"/>
              <a:t>yyyyMMdd-hh:mm:ss.SSS</a:t>
            </a:r>
            <a:r>
              <a:rPr lang="en-US" sz="1000" dirty="0"/>
              <a:t>" locale="</a:t>
            </a:r>
            <a:r>
              <a:rPr lang="en-US" sz="1000" dirty="0" err="1"/>
              <a:t>en,US</a:t>
            </a:r>
            <a:r>
              <a:rPr lang="en-US" sz="1000" dirty="0"/>
              <a:t>" offset="-5" unit="hour" /&gt;</a:t>
            </a:r>
          </a:p>
          <a:p>
            <a:pPr marL="0" indent="0">
              <a:lnSpc>
                <a:spcPct val="120000"/>
              </a:lnSpc>
              <a:spcBef>
                <a:spcPts val="0"/>
              </a:spcBef>
              <a:spcAft>
                <a:spcPts val="0"/>
              </a:spcAft>
              <a:buNone/>
            </a:pPr>
            <a:r>
              <a:rPr lang="en-US" sz="1000" dirty="0"/>
              <a:t>	&lt;/</a:t>
            </a:r>
            <a:r>
              <a:rPr lang="en-US" sz="1000" dirty="0" err="1"/>
              <a:t>tstamp</a:t>
            </a:r>
            <a:r>
              <a:rPr lang="en-US" sz="1000" dirty="0"/>
              <a:t>&gt;</a:t>
            </a:r>
          </a:p>
          <a:p>
            <a:pPr marL="0" indent="0">
              <a:lnSpc>
                <a:spcPct val="120000"/>
              </a:lnSpc>
              <a:spcBef>
                <a:spcPts val="0"/>
              </a:spcBef>
              <a:spcAft>
                <a:spcPts val="0"/>
              </a:spcAft>
              <a:buNone/>
            </a:pPr>
            <a:r>
              <a:rPr lang="en-US" sz="1000" dirty="0"/>
              <a:t>	&lt;</a:t>
            </a:r>
            <a:r>
              <a:rPr lang="en-US" sz="1000" dirty="0" err="1"/>
              <a:t>fixField</a:t>
            </a:r>
            <a:r>
              <a:rPr lang="en-US" sz="1000" dirty="0"/>
              <a:t> </a:t>
            </a:r>
            <a:r>
              <a:rPr lang="en-US" sz="1000" dirty="0" err="1"/>
              <a:t>refid</a:t>
            </a:r>
            <a:r>
              <a:rPr lang="en-US" sz="1000" dirty="0"/>
              <a:t>="</a:t>
            </a:r>
            <a:r>
              <a:rPr lang="en-US" sz="1000" dirty="0" err="1"/>
              <a:t>execution_report</a:t>
            </a:r>
            <a:r>
              <a:rPr lang="en-US" sz="1000" dirty="0"/>
              <a:t>" action="set" name="</a:t>
            </a:r>
            <a:r>
              <a:rPr lang="en-US" sz="1000" dirty="0" err="1"/>
              <a:t>ExecID</a:t>
            </a:r>
            <a:r>
              <a:rPr lang="en-US" sz="1000" dirty="0"/>
              <a:t>" property="</a:t>
            </a:r>
            <a:r>
              <a:rPr lang="en-US" sz="1000" dirty="0" err="1"/>
              <a:t>ExecID_Filled</a:t>
            </a:r>
            <a:r>
              <a:rPr lang="en-US" sz="1000" dirty="0"/>
              <a:t>" /&gt;</a:t>
            </a:r>
          </a:p>
          <a:p>
            <a:pPr marL="0" indent="0">
              <a:lnSpc>
                <a:spcPct val="120000"/>
              </a:lnSpc>
              <a:spcBef>
                <a:spcPts val="0"/>
              </a:spcBef>
              <a:spcAft>
                <a:spcPts val="0"/>
              </a:spcAft>
              <a:buNone/>
            </a:pPr>
            <a:r>
              <a:rPr lang="en-US" sz="1000" dirty="0"/>
              <a:t>	&lt;</a:t>
            </a:r>
            <a:r>
              <a:rPr lang="en-US" sz="1000" dirty="0" err="1"/>
              <a:t>fixField</a:t>
            </a:r>
            <a:r>
              <a:rPr lang="en-US" sz="1000" dirty="0"/>
              <a:t> </a:t>
            </a:r>
            <a:r>
              <a:rPr lang="en-US" sz="1000" dirty="0" err="1"/>
              <a:t>refid</a:t>
            </a:r>
            <a:r>
              <a:rPr lang="en-US" sz="1000" dirty="0"/>
              <a:t>="</a:t>
            </a:r>
            <a:r>
              <a:rPr lang="en-US" sz="1000" dirty="0" err="1"/>
              <a:t>execution_report</a:t>
            </a:r>
            <a:r>
              <a:rPr lang="en-US" sz="1000" dirty="0"/>
              <a:t>" action="set" name="150" value="F" /&gt;</a:t>
            </a:r>
          </a:p>
          <a:p>
            <a:pPr marL="0" indent="0">
              <a:lnSpc>
                <a:spcPct val="120000"/>
              </a:lnSpc>
              <a:spcBef>
                <a:spcPts val="0"/>
              </a:spcBef>
              <a:spcAft>
                <a:spcPts val="0"/>
              </a:spcAft>
              <a:buNone/>
            </a:pPr>
            <a:r>
              <a:rPr lang="en-US" sz="1000" dirty="0"/>
              <a:t>	&lt;</a:t>
            </a:r>
            <a:r>
              <a:rPr lang="en-US" sz="1000" dirty="0" err="1"/>
              <a:t>fixField</a:t>
            </a:r>
            <a:r>
              <a:rPr lang="en-US" sz="1000" dirty="0"/>
              <a:t> </a:t>
            </a:r>
            <a:r>
              <a:rPr lang="en-US" sz="1000" dirty="0" err="1"/>
              <a:t>refid</a:t>
            </a:r>
            <a:r>
              <a:rPr lang="en-US" sz="1000" dirty="0"/>
              <a:t>="</a:t>
            </a:r>
            <a:r>
              <a:rPr lang="en-US" sz="1000" dirty="0" err="1"/>
              <a:t>execution_report</a:t>
            </a:r>
            <a:r>
              <a:rPr lang="en-US" sz="1000" dirty="0"/>
              <a:t>" action="set" name="39" value="2" /&gt;</a:t>
            </a:r>
          </a:p>
          <a:p>
            <a:pPr marL="0" indent="0">
              <a:lnSpc>
                <a:spcPct val="120000"/>
              </a:lnSpc>
              <a:spcBef>
                <a:spcPts val="0"/>
              </a:spcBef>
              <a:spcAft>
                <a:spcPts val="0"/>
              </a:spcAft>
              <a:buNone/>
            </a:pPr>
            <a:r>
              <a:rPr lang="en-US" sz="1000" dirty="0"/>
              <a:t>	&lt;</a:t>
            </a:r>
            <a:r>
              <a:rPr lang="en-US" sz="1000" dirty="0" err="1"/>
              <a:t>fixField</a:t>
            </a:r>
            <a:r>
              <a:rPr lang="en-US" sz="1000" dirty="0"/>
              <a:t> </a:t>
            </a:r>
            <a:r>
              <a:rPr lang="en-US" sz="1000" dirty="0" err="1"/>
              <a:t>refid</a:t>
            </a:r>
            <a:r>
              <a:rPr lang="en-US" sz="1000" dirty="0"/>
              <a:t>="</a:t>
            </a:r>
            <a:r>
              <a:rPr lang="en-US" sz="1000" dirty="0" err="1"/>
              <a:t>execution_report</a:t>
            </a:r>
            <a:r>
              <a:rPr lang="en-US" sz="1000" dirty="0"/>
              <a:t>" action="set" name="151" value="0" /&gt;</a:t>
            </a:r>
          </a:p>
          <a:p>
            <a:pPr marL="0" indent="0">
              <a:lnSpc>
                <a:spcPct val="120000"/>
              </a:lnSpc>
              <a:spcBef>
                <a:spcPts val="0"/>
              </a:spcBef>
              <a:spcAft>
                <a:spcPts val="0"/>
              </a:spcAft>
              <a:buNone/>
            </a:pPr>
            <a:r>
              <a:rPr lang="en-US" sz="1000" dirty="0"/>
              <a:t>	&lt;</a:t>
            </a:r>
            <a:r>
              <a:rPr lang="en-US" sz="1000" dirty="0" err="1"/>
              <a:t>fixField</a:t>
            </a:r>
            <a:r>
              <a:rPr lang="en-US" sz="1000" dirty="0"/>
              <a:t> </a:t>
            </a:r>
            <a:r>
              <a:rPr lang="en-US" sz="1000" dirty="0" err="1"/>
              <a:t>refid</a:t>
            </a:r>
            <a:r>
              <a:rPr lang="en-US" sz="1000" dirty="0"/>
              <a:t>="</a:t>
            </a:r>
            <a:r>
              <a:rPr lang="en-US" sz="1000" dirty="0" err="1"/>
              <a:t>execution_report</a:t>
            </a:r>
            <a:r>
              <a:rPr lang="en-US" sz="1000" dirty="0"/>
              <a:t>" action="set" name="14" value="20000" /&gt;</a:t>
            </a:r>
          </a:p>
          <a:p>
            <a:pPr marL="0" indent="0">
              <a:lnSpc>
                <a:spcPct val="120000"/>
              </a:lnSpc>
              <a:spcBef>
                <a:spcPts val="0"/>
              </a:spcBef>
              <a:spcAft>
                <a:spcPts val="0"/>
              </a:spcAft>
              <a:buNone/>
            </a:pPr>
            <a:r>
              <a:rPr lang="en-US" sz="1000" dirty="0"/>
              <a:t>	&lt;</a:t>
            </a:r>
            <a:r>
              <a:rPr lang="en-US" sz="1000" dirty="0" err="1"/>
              <a:t>fixField</a:t>
            </a:r>
            <a:r>
              <a:rPr lang="en-US" sz="1000" dirty="0"/>
              <a:t> </a:t>
            </a:r>
            <a:r>
              <a:rPr lang="en-US" sz="1000" dirty="0" err="1"/>
              <a:t>refid</a:t>
            </a:r>
            <a:r>
              <a:rPr lang="en-US" sz="1000" dirty="0"/>
              <a:t>="</a:t>
            </a:r>
            <a:r>
              <a:rPr lang="en-US" sz="1000" dirty="0" err="1"/>
              <a:t>execution_report</a:t>
            </a:r>
            <a:r>
              <a:rPr lang="en-US" sz="1000" dirty="0"/>
              <a:t>" action="set" name="6" value="25.5" /&gt;</a:t>
            </a:r>
          </a:p>
          <a:p>
            <a:pPr marL="0" indent="0">
              <a:lnSpc>
                <a:spcPct val="120000"/>
              </a:lnSpc>
              <a:spcBef>
                <a:spcPts val="0"/>
              </a:spcBef>
              <a:spcAft>
                <a:spcPts val="0"/>
              </a:spcAft>
              <a:buNone/>
            </a:pPr>
            <a:endParaRPr lang="en-US" sz="1000" dirty="0"/>
          </a:p>
          <a:p>
            <a:pPr marL="0" indent="0">
              <a:lnSpc>
                <a:spcPct val="120000"/>
              </a:lnSpc>
              <a:spcBef>
                <a:spcPts val="0"/>
              </a:spcBef>
              <a:spcAft>
                <a:spcPts val="0"/>
              </a:spcAft>
              <a:buNone/>
            </a:pPr>
            <a:r>
              <a:rPr lang="en-US" sz="1000" dirty="0"/>
              <a:t>  	</a:t>
            </a:r>
          </a:p>
        </p:txBody>
      </p:sp>
    </p:spTree>
    <p:extLst>
      <p:ext uri="{BB962C8B-B14F-4D97-AF65-F5344CB8AC3E}">
        <p14:creationId xmlns:p14="http://schemas.microsoft.com/office/powerpoint/2010/main" val="32672233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Confidential</a:t>
            </a:r>
            <a:endParaRPr lang="en-US" dirty="0"/>
          </a:p>
        </p:txBody>
      </p:sp>
      <p:sp>
        <p:nvSpPr>
          <p:cNvPr id="2" name="Slide Number Placeholder 1"/>
          <p:cNvSpPr>
            <a:spLocks noGrp="1"/>
          </p:cNvSpPr>
          <p:nvPr>
            <p:ph type="sldNum" sz="quarter" idx="12"/>
          </p:nvPr>
        </p:nvSpPr>
        <p:spPr/>
        <p:txBody>
          <a:bodyPr/>
          <a:lstStyle/>
          <a:p>
            <a:fld id="{F39628E0-47A7-46CE-98F3-6986F46F7576}" type="slidenum">
              <a:rPr lang="en-US" smtClean="0"/>
              <a:pPr/>
              <a:t>14</a:t>
            </a:fld>
            <a:endParaRPr lang="en-US" dirty="0"/>
          </a:p>
        </p:txBody>
      </p:sp>
      <p:sp>
        <p:nvSpPr>
          <p:cNvPr id="5" name="Title 4"/>
          <p:cNvSpPr>
            <a:spLocks noGrp="1"/>
          </p:cNvSpPr>
          <p:nvPr>
            <p:ph type="title"/>
          </p:nvPr>
        </p:nvSpPr>
        <p:spPr/>
        <p:txBody>
          <a:bodyPr/>
          <a:lstStyle/>
          <a:p>
            <a:r>
              <a:rPr lang="en-US" dirty="0"/>
              <a:t>Test Script - Order Flow Test Example</a:t>
            </a:r>
          </a:p>
        </p:txBody>
      </p:sp>
      <p:sp>
        <p:nvSpPr>
          <p:cNvPr id="6" name="Text Placeholder 5"/>
          <p:cNvSpPr>
            <a:spLocks noGrp="1"/>
          </p:cNvSpPr>
          <p:nvPr>
            <p:ph type="body" sz="quarter" idx="13"/>
          </p:nvPr>
        </p:nvSpPr>
        <p:spPr/>
        <p:txBody>
          <a:bodyPr/>
          <a:lstStyle/>
          <a:p>
            <a:endParaRPr lang="en-US" dirty="0"/>
          </a:p>
        </p:txBody>
      </p:sp>
      <p:sp>
        <p:nvSpPr>
          <p:cNvPr id="7" name="Content Placeholder 2"/>
          <p:cNvSpPr txBox="1">
            <a:spLocks/>
          </p:cNvSpPr>
          <p:nvPr/>
        </p:nvSpPr>
        <p:spPr>
          <a:xfrm>
            <a:off x="365760" y="914400"/>
            <a:ext cx="8412480" cy="5181600"/>
          </a:xfrm>
          <a:prstGeom prst="rect">
            <a:avLst/>
          </a:prstGeom>
        </p:spPr>
        <p:txBody>
          <a:bodyPr>
            <a:noAutofit/>
          </a:bodyPr>
          <a:lstStyle>
            <a:lvl1pPr marL="342900" indent="-342900" algn="l" defTabSz="914400" rtl="0" eaLnBrk="1" latinLnBrk="0" hangingPunct="1">
              <a:lnSpc>
                <a:spcPct val="100000"/>
              </a:lnSpc>
              <a:spcBef>
                <a:spcPts val="600"/>
              </a:spcBef>
              <a:spcAft>
                <a:spcPts val="600"/>
              </a:spcAft>
              <a:buFont typeface="Arial"/>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lnSpc>
                <a:spcPct val="100000"/>
              </a:lnSpc>
              <a:spcBef>
                <a:spcPts val="600"/>
              </a:spcBef>
              <a:spcAft>
                <a:spcPts val="600"/>
              </a:spcAft>
              <a:buFont typeface="Arial" pitchFamily="34" charset="0"/>
              <a:buChar char="–"/>
              <a:defRPr sz="2800" kern="1200" baseline="0">
                <a:solidFill>
                  <a:schemeClr val="tx1">
                    <a:lumMod val="75000"/>
                    <a:lumOff val="25000"/>
                  </a:schemeClr>
                </a:solidFill>
                <a:latin typeface="+mn-lt"/>
                <a:ea typeface="+mn-ea"/>
                <a:cs typeface="+mn-cs"/>
              </a:defRPr>
            </a:lvl2pPr>
            <a:lvl3pPr marL="1143000" indent="-228600" algn="l" defTabSz="914400" rtl="0" eaLnBrk="1" latinLnBrk="0" hangingPunct="1">
              <a:lnSpc>
                <a:spcPct val="100000"/>
              </a:lnSpc>
              <a:spcBef>
                <a:spcPts val="600"/>
              </a:spcBef>
              <a:spcAft>
                <a:spcPts val="600"/>
              </a:spcAft>
              <a:buFont typeface="Arial" pitchFamily="34" charset="0"/>
              <a:buChar char="•"/>
              <a:defRPr sz="2400" kern="1200" baseline="0">
                <a:solidFill>
                  <a:schemeClr val="tx1">
                    <a:lumMod val="75000"/>
                    <a:lumOff val="25000"/>
                  </a:schemeClr>
                </a:solidFill>
                <a:latin typeface="+mn-lt"/>
                <a:ea typeface="+mn-ea"/>
                <a:cs typeface="+mn-cs"/>
              </a:defRPr>
            </a:lvl3pPr>
            <a:lvl4pPr marL="16002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4pPr>
            <a:lvl5pPr marL="20574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ts val="0"/>
              </a:spcBef>
              <a:spcAft>
                <a:spcPts val="0"/>
              </a:spcAft>
              <a:buNone/>
            </a:pPr>
            <a:r>
              <a:rPr lang="en-US" sz="1000" dirty="0"/>
              <a:t> 	&lt;echo&gt;Send Execution Report (8) - Filled...&lt;/echo&gt;</a:t>
            </a:r>
          </a:p>
          <a:p>
            <a:pPr marL="0" indent="0">
              <a:lnSpc>
                <a:spcPct val="120000"/>
              </a:lnSpc>
              <a:spcBef>
                <a:spcPts val="0"/>
              </a:spcBef>
              <a:spcAft>
                <a:spcPts val="0"/>
              </a:spcAft>
              <a:buNone/>
            </a:pPr>
            <a:r>
              <a:rPr lang="en-US" sz="1000" dirty="0"/>
              <a:t>	&lt;</a:t>
            </a:r>
            <a:r>
              <a:rPr lang="en-US" sz="1000" dirty="0" err="1"/>
              <a:t>fixSend</a:t>
            </a:r>
            <a:r>
              <a:rPr lang="en-US" sz="1000" dirty="0"/>
              <a:t> </a:t>
            </a:r>
            <a:r>
              <a:rPr lang="en-US" sz="1000" dirty="0" err="1"/>
              <a:t>refid</a:t>
            </a:r>
            <a:r>
              <a:rPr lang="en-US" sz="1000" dirty="0"/>
              <a:t>="acceptor"&gt;</a:t>
            </a:r>
          </a:p>
          <a:p>
            <a:pPr marL="0" indent="0">
              <a:lnSpc>
                <a:spcPct val="120000"/>
              </a:lnSpc>
              <a:spcBef>
                <a:spcPts val="0"/>
              </a:spcBef>
              <a:spcAft>
                <a:spcPts val="0"/>
              </a:spcAft>
              <a:buNone/>
            </a:pPr>
            <a:r>
              <a:rPr lang="en-US" sz="1000" dirty="0"/>
              <a:t>  	  	&lt;</a:t>
            </a:r>
            <a:r>
              <a:rPr lang="en-US" sz="1000" dirty="0" err="1"/>
              <a:t>fixMessage</a:t>
            </a:r>
            <a:r>
              <a:rPr lang="en-US" sz="1000" dirty="0"/>
              <a:t> source="</a:t>
            </a:r>
            <a:r>
              <a:rPr lang="en-US" sz="1000" dirty="0" err="1"/>
              <a:t>execution_report</a:t>
            </a:r>
            <a:r>
              <a:rPr lang="en-US" sz="1000" dirty="0"/>
              <a:t>" /&gt;</a:t>
            </a:r>
          </a:p>
          <a:p>
            <a:pPr marL="0" indent="0">
              <a:lnSpc>
                <a:spcPct val="120000"/>
              </a:lnSpc>
              <a:spcBef>
                <a:spcPts val="0"/>
              </a:spcBef>
              <a:spcAft>
                <a:spcPts val="0"/>
              </a:spcAft>
              <a:buNone/>
            </a:pPr>
            <a:r>
              <a:rPr lang="en-US" sz="1000" dirty="0"/>
              <a:t>	&lt;/</a:t>
            </a:r>
            <a:r>
              <a:rPr lang="en-US" sz="1000" dirty="0" err="1"/>
              <a:t>fixSend</a:t>
            </a:r>
            <a:r>
              <a:rPr lang="en-US" sz="1000" dirty="0"/>
              <a:t>&gt;</a:t>
            </a:r>
          </a:p>
          <a:p>
            <a:pPr marL="0" indent="0">
              <a:lnSpc>
                <a:spcPct val="120000"/>
              </a:lnSpc>
              <a:spcBef>
                <a:spcPts val="0"/>
              </a:spcBef>
              <a:spcAft>
                <a:spcPts val="0"/>
              </a:spcAft>
              <a:buNone/>
            </a:pPr>
            <a:r>
              <a:rPr lang="en-US" sz="1000" dirty="0"/>
              <a:t>	&lt;echo&gt;Done&lt;/echo&gt;</a:t>
            </a:r>
          </a:p>
          <a:p>
            <a:pPr marL="0" indent="0">
              <a:lnSpc>
                <a:spcPct val="120000"/>
              </a:lnSpc>
              <a:spcBef>
                <a:spcPts val="0"/>
              </a:spcBef>
              <a:spcAft>
                <a:spcPts val="0"/>
              </a:spcAft>
              <a:buNone/>
            </a:pPr>
            <a:endParaRPr lang="en-US" sz="1000" dirty="0"/>
          </a:p>
          <a:p>
            <a:pPr marL="0" indent="0">
              <a:lnSpc>
                <a:spcPct val="120000"/>
              </a:lnSpc>
              <a:spcBef>
                <a:spcPts val="0"/>
              </a:spcBef>
              <a:spcAft>
                <a:spcPts val="0"/>
              </a:spcAft>
              <a:buNone/>
            </a:pPr>
            <a:r>
              <a:rPr lang="en-US" sz="1000" dirty="0"/>
              <a:t>	&lt;echo&gt;Waiting for Execution Report (8) message to be received...&lt;/echo&gt;</a:t>
            </a:r>
          </a:p>
          <a:p>
            <a:pPr marL="0" indent="0">
              <a:lnSpc>
                <a:spcPct val="120000"/>
              </a:lnSpc>
              <a:spcBef>
                <a:spcPts val="0"/>
              </a:spcBef>
              <a:spcAft>
                <a:spcPts val="0"/>
              </a:spcAft>
              <a:buNone/>
            </a:pPr>
            <a:r>
              <a:rPr lang="en-US" sz="1000" dirty="0"/>
              <a:t>  	&lt;</a:t>
            </a:r>
            <a:r>
              <a:rPr lang="en-US" sz="1000" dirty="0" err="1"/>
              <a:t>fixReceive</a:t>
            </a:r>
            <a:r>
              <a:rPr lang="en-US" sz="1000" dirty="0"/>
              <a:t> </a:t>
            </a:r>
            <a:r>
              <a:rPr lang="en-US" sz="1000" dirty="0" err="1"/>
              <a:t>refid</a:t>
            </a:r>
            <a:r>
              <a:rPr lang="en-US" sz="1000" dirty="0"/>
              <a:t>="initiator" timeout="10" &gt;</a:t>
            </a:r>
          </a:p>
          <a:p>
            <a:pPr marL="0" indent="0">
              <a:lnSpc>
                <a:spcPct val="120000"/>
              </a:lnSpc>
              <a:spcBef>
                <a:spcPts val="0"/>
              </a:spcBef>
              <a:spcAft>
                <a:spcPts val="0"/>
              </a:spcAft>
              <a:buNone/>
            </a:pPr>
            <a:r>
              <a:rPr lang="en-US" sz="1000" dirty="0"/>
              <a:t>		&lt;</a:t>
            </a:r>
            <a:r>
              <a:rPr lang="en-US" sz="1000" dirty="0" err="1"/>
              <a:t>fixMessage</a:t>
            </a:r>
            <a:r>
              <a:rPr lang="en-US" sz="1000" dirty="0"/>
              <a:t>&gt;	</a:t>
            </a:r>
          </a:p>
          <a:p>
            <a:pPr marL="0" indent="0">
              <a:lnSpc>
                <a:spcPct val="120000"/>
              </a:lnSpc>
              <a:spcBef>
                <a:spcPts val="0"/>
              </a:spcBef>
              <a:spcAft>
                <a:spcPts val="0"/>
              </a:spcAft>
              <a:buNone/>
            </a:pPr>
            <a:r>
              <a:rPr lang="en-US" sz="1000" dirty="0"/>
              <a:t>			&lt;field name="</a:t>
            </a:r>
            <a:r>
              <a:rPr lang="en-US" sz="1000" dirty="0" err="1"/>
              <a:t>MsgType</a:t>
            </a:r>
            <a:r>
              <a:rPr lang="en-US" sz="1000" dirty="0"/>
              <a:t>" 	value="8" /&gt;</a:t>
            </a:r>
          </a:p>
          <a:p>
            <a:pPr marL="0" indent="0">
              <a:lnSpc>
                <a:spcPct val="120000"/>
              </a:lnSpc>
              <a:spcBef>
                <a:spcPts val="0"/>
              </a:spcBef>
              <a:spcAft>
                <a:spcPts val="0"/>
              </a:spcAft>
              <a:buNone/>
            </a:pPr>
            <a:r>
              <a:rPr lang="en-US" sz="1000" dirty="0"/>
              <a:t>			&lt;field name="</a:t>
            </a:r>
            <a:r>
              <a:rPr lang="en-US" sz="1000" dirty="0" err="1"/>
              <a:t>ExecID</a:t>
            </a:r>
            <a:r>
              <a:rPr lang="en-US" sz="1000" dirty="0"/>
              <a:t>" 	value="${</a:t>
            </a:r>
            <a:r>
              <a:rPr lang="en-US" sz="1000" dirty="0" err="1"/>
              <a:t>ExecID_Filled</a:t>
            </a:r>
            <a:r>
              <a:rPr lang="en-US" sz="1000" dirty="0"/>
              <a:t>}" /&gt;</a:t>
            </a:r>
          </a:p>
          <a:p>
            <a:pPr marL="0" indent="0">
              <a:lnSpc>
                <a:spcPct val="120000"/>
              </a:lnSpc>
              <a:spcBef>
                <a:spcPts val="0"/>
              </a:spcBef>
              <a:spcAft>
                <a:spcPts val="0"/>
              </a:spcAft>
              <a:buNone/>
            </a:pPr>
            <a:r>
              <a:rPr lang="en-US" sz="1000" dirty="0"/>
              <a:t>			&lt;field name="150" 	value="F" /&gt;</a:t>
            </a:r>
          </a:p>
          <a:p>
            <a:pPr marL="0" indent="0">
              <a:lnSpc>
                <a:spcPct val="120000"/>
              </a:lnSpc>
              <a:spcBef>
                <a:spcPts val="0"/>
              </a:spcBef>
              <a:spcAft>
                <a:spcPts val="0"/>
              </a:spcAft>
              <a:buNone/>
            </a:pPr>
            <a:r>
              <a:rPr lang="en-US" sz="1000" dirty="0"/>
              <a:t>			&lt;field name="39" 	value="2" /&gt;</a:t>
            </a:r>
          </a:p>
          <a:p>
            <a:pPr marL="0" indent="0">
              <a:lnSpc>
                <a:spcPct val="120000"/>
              </a:lnSpc>
              <a:spcBef>
                <a:spcPts val="0"/>
              </a:spcBef>
              <a:spcAft>
                <a:spcPts val="0"/>
              </a:spcAft>
              <a:buNone/>
            </a:pPr>
            <a:r>
              <a:rPr lang="en-US" sz="1000" dirty="0"/>
              <a:t>			&lt;field name="151" 	value="0" /&gt;</a:t>
            </a:r>
          </a:p>
          <a:p>
            <a:pPr marL="0" indent="0">
              <a:lnSpc>
                <a:spcPct val="120000"/>
              </a:lnSpc>
              <a:spcBef>
                <a:spcPts val="0"/>
              </a:spcBef>
              <a:spcAft>
                <a:spcPts val="0"/>
              </a:spcAft>
              <a:buNone/>
            </a:pPr>
            <a:r>
              <a:rPr lang="en-US" sz="1000" dirty="0"/>
              <a:t>			&lt;field name="14" 	value="20000" /&gt;</a:t>
            </a:r>
          </a:p>
          <a:p>
            <a:pPr marL="0" indent="0">
              <a:lnSpc>
                <a:spcPct val="120000"/>
              </a:lnSpc>
              <a:spcBef>
                <a:spcPts val="0"/>
              </a:spcBef>
              <a:spcAft>
                <a:spcPts val="0"/>
              </a:spcAft>
              <a:buNone/>
            </a:pPr>
            <a:r>
              <a:rPr lang="en-US" sz="1000" dirty="0"/>
              <a:t>			&lt;field name="6" 	value="25.5" /&gt;</a:t>
            </a:r>
          </a:p>
          <a:p>
            <a:pPr marL="0" indent="0">
              <a:lnSpc>
                <a:spcPct val="120000"/>
              </a:lnSpc>
              <a:spcBef>
                <a:spcPts val="0"/>
              </a:spcBef>
              <a:spcAft>
                <a:spcPts val="0"/>
              </a:spcAft>
              <a:buNone/>
            </a:pPr>
            <a:r>
              <a:rPr lang="en-US" sz="1000" dirty="0"/>
              <a:t>		&lt;/</a:t>
            </a:r>
            <a:r>
              <a:rPr lang="en-US" sz="1000" dirty="0" err="1"/>
              <a:t>fixMessage</a:t>
            </a:r>
            <a:r>
              <a:rPr lang="en-US" sz="1000" dirty="0"/>
              <a:t>&gt;</a:t>
            </a:r>
          </a:p>
          <a:p>
            <a:pPr marL="0" indent="0">
              <a:lnSpc>
                <a:spcPct val="120000"/>
              </a:lnSpc>
              <a:spcBef>
                <a:spcPts val="0"/>
              </a:spcBef>
              <a:spcAft>
                <a:spcPts val="0"/>
              </a:spcAft>
              <a:buNone/>
            </a:pPr>
            <a:r>
              <a:rPr lang="en-US" sz="1000" dirty="0"/>
              <a:t>	&lt;/</a:t>
            </a:r>
            <a:r>
              <a:rPr lang="en-US" sz="1000" dirty="0" err="1"/>
              <a:t>fixReceive</a:t>
            </a:r>
            <a:r>
              <a:rPr lang="en-US" sz="1000" dirty="0"/>
              <a:t>&gt;</a:t>
            </a:r>
          </a:p>
          <a:p>
            <a:pPr marL="0" indent="0">
              <a:lnSpc>
                <a:spcPct val="120000"/>
              </a:lnSpc>
              <a:spcBef>
                <a:spcPts val="0"/>
              </a:spcBef>
              <a:spcAft>
                <a:spcPts val="0"/>
              </a:spcAft>
              <a:buNone/>
            </a:pPr>
            <a:r>
              <a:rPr lang="en-US" sz="1000" dirty="0"/>
              <a:t>	&lt;echo&gt;Done&lt;/echo&gt;</a:t>
            </a:r>
          </a:p>
          <a:p>
            <a:pPr marL="0" indent="0">
              <a:lnSpc>
                <a:spcPct val="120000"/>
              </a:lnSpc>
              <a:spcBef>
                <a:spcPts val="0"/>
              </a:spcBef>
              <a:spcAft>
                <a:spcPts val="0"/>
              </a:spcAft>
              <a:buNone/>
            </a:pPr>
            <a:r>
              <a:rPr lang="en-US" sz="1000" dirty="0"/>
              <a:t>&lt;/target&gt;</a:t>
            </a:r>
          </a:p>
          <a:p>
            <a:pPr marL="0" indent="0">
              <a:lnSpc>
                <a:spcPct val="120000"/>
              </a:lnSpc>
              <a:spcBef>
                <a:spcPts val="0"/>
              </a:spcBef>
              <a:spcAft>
                <a:spcPts val="0"/>
              </a:spcAft>
              <a:buNone/>
            </a:pPr>
            <a:r>
              <a:rPr lang="en-US" sz="1000" dirty="0"/>
              <a:t>&lt;/project&gt;</a:t>
            </a:r>
          </a:p>
        </p:txBody>
      </p:sp>
    </p:spTree>
    <p:extLst>
      <p:ext uri="{BB962C8B-B14F-4D97-AF65-F5344CB8AC3E}">
        <p14:creationId xmlns:p14="http://schemas.microsoft.com/office/powerpoint/2010/main" val="2511017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p:txBody>
          <a:bodyPr/>
          <a:lstStyle/>
          <a:p>
            <a:endParaRPr lang="en-US" dirty="0"/>
          </a:p>
        </p:txBody>
      </p:sp>
      <p:sp>
        <p:nvSpPr>
          <p:cNvPr id="3" name="Content Placeholder 2"/>
          <p:cNvSpPr>
            <a:spLocks noGrp="1"/>
          </p:cNvSpPr>
          <p:nvPr>
            <p:ph sz="quarter" idx="14"/>
          </p:nvPr>
        </p:nvSpPr>
        <p:spPr/>
        <p:txBody>
          <a:bodyPr>
            <a:normAutofit fontScale="40000" lnSpcReduction="20000"/>
          </a:bodyPr>
          <a:lstStyle/>
          <a:p>
            <a:pPr marL="0" indent="0">
              <a:buNone/>
            </a:pPr>
            <a:r>
              <a:rPr lang="en-US" dirty="0"/>
              <a:t>Simple </a:t>
            </a:r>
            <a:r>
              <a:rPr lang="en-US" dirty="0"/>
              <a:t>command is used to launch a test: </a:t>
            </a:r>
            <a:endParaRPr lang="en-US" dirty="0"/>
          </a:p>
          <a:p>
            <a:pPr marL="0" indent="0">
              <a:buNone/>
            </a:pPr>
            <a:r>
              <a:rPr lang="en-US" dirty="0" smtClean="0"/>
              <a:t>	</a:t>
            </a:r>
            <a:r>
              <a:rPr lang="en-US" i="1" dirty="0" smtClean="0"/>
              <a:t>D</a:t>
            </a:r>
            <a:r>
              <a:rPr lang="en-US" i="1" dirty="0"/>
              <a:t>:\work\STAFF\doc\SimpleOrderFlow&gt;staff -f SimpleOrderFlow.xml &gt; </a:t>
            </a:r>
            <a:r>
              <a:rPr lang="en-US" i="1" dirty="0" smtClean="0"/>
              <a:t>report.txt</a:t>
            </a:r>
          </a:p>
          <a:p>
            <a:pPr marL="0" indent="0">
              <a:buNone/>
            </a:pPr>
            <a:endParaRPr lang="en-US" dirty="0" smtClean="0"/>
          </a:p>
          <a:p>
            <a:pPr marL="0" indent="0">
              <a:buNone/>
            </a:pPr>
            <a:r>
              <a:rPr lang="en-US" dirty="0" smtClean="0"/>
              <a:t>Set </a:t>
            </a:r>
            <a:r>
              <a:rPr lang="en-US" dirty="0"/>
              <a:t>of FIX logs is created during test scrip execution for each FIX session created . </a:t>
            </a:r>
          </a:p>
          <a:p>
            <a:pPr lvl="1">
              <a:spcAft>
                <a:spcPts val="0"/>
              </a:spcAft>
            </a:pPr>
            <a:r>
              <a:rPr lang="en-US" dirty="0" smtClean="0"/>
              <a:t>FIX.4.4-SNDR-TRGT.body</a:t>
            </a:r>
          </a:p>
          <a:p>
            <a:pPr lvl="1">
              <a:spcAft>
                <a:spcPts val="0"/>
              </a:spcAft>
            </a:pPr>
            <a:r>
              <a:rPr lang="en-US" dirty="0" smtClean="0"/>
              <a:t>FIX.4.4-SNDR-TRGT.header</a:t>
            </a:r>
          </a:p>
          <a:p>
            <a:pPr lvl="1">
              <a:spcAft>
                <a:spcPts val="0"/>
              </a:spcAft>
            </a:pPr>
            <a:r>
              <a:rPr lang="en-US" dirty="0" smtClean="0"/>
              <a:t>FIX.4.4-SNDR-TRGT.seqnums</a:t>
            </a:r>
          </a:p>
          <a:p>
            <a:pPr lvl="1">
              <a:spcAft>
                <a:spcPts val="0"/>
              </a:spcAft>
            </a:pPr>
            <a:r>
              <a:rPr lang="en-US" sz="2700" dirty="0"/>
              <a:t>FIX.4.4-SNDR-TRGT.session</a:t>
            </a:r>
          </a:p>
          <a:p>
            <a:pPr lvl="1">
              <a:spcAft>
                <a:spcPts val="0"/>
              </a:spcAft>
            </a:pPr>
            <a:r>
              <a:rPr lang="en-US" sz="2700" dirty="0"/>
              <a:t>FIX.4.4-SNDR-TRGT.event.log</a:t>
            </a:r>
            <a:endParaRPr lang="en-US" sz="2700" dirty="0"/>
          </a:p>
          <a:p>
            <a:pPr lvl="1">
              <a:spcAft>
                <a:spcPts val="0"/>
              </a:spcAft>
            </a:pPr>
            <a:r>
              <a:rPr lang="en-US" sz="2700" dirty="0" smtClean="0"/>
              <a:t>FIX.4.4-SNDR-TRGT.messages.log</a:t>
            </a:r>
          </a:p>
          <a:p>
            <a:pPr marL="0" lvl="1" indent="0">
              <a:buNone/>
            </a:pPr>
            <a:r>
              <a:rPr lang="en-US" sz="3200" dirty="0" smtClean="0"/>
              <a:t>All </a:t>
            </a:r>
            <a:r>
              <a:rPr lang="en-US" sz="3200" dirty="0"/>
              <a:t>sent and received messages can be extracted, analyzed and reused for </a:t>
            </a:r>
            <a:r>
              <a:rPr lang="en-US" sz="3200" dirty="0"/>
              <a:t>bug reporting </a:t>
            </a:r>
            <a:r>
              <a:rPr lang="en-US" sz="3200" dirty="0"/>
              <a:t>and further testing.</a:t>
            </a:r>
          </a:p>
          <a:p>
            <a:pPr marL="0" lvl="1" indent="0">
              <a:buNone/>
            </a:pPr>
            <a:endParaRPr lang="en-US" sz="3200" dirty="0" smtClean="0"/>
          </a:p>
          <a:p>
            <a:pPr marL="0" lvl="1" indent="0">
              <a:buNone/>
            </a:pPr>
            <a:r>
              <a:rPr lang="en-US" sz="3200" dirty="0" smtClean="0"/>
              <a:t>Script </a:t>
            </a:r>
            <a:r>
              <a:rPr lang="en-US" sz="3200" dirty="0"/>
              <a:t>steps are followed by corresponding messages in the </a:t>
            </a:r>
            <a:r>
              <a:rPr lang="en-US" sz="3200" dirty="0"/>
              <a:t>console:</a:t>
            </a:r>
          </a:p>
          <a:p>
            <a:pPr lvl="1"/>
            <a:r>
              <a:rPr lang="en-US" dirty="0" smtClean="0"/>
              <a:t>Console messages are generated automatically for </a:t>
            </a:r>
            <a:r>
              <a:rPr lang="en-US" dirty="0"/>
              <a:t>most important actions, such </a:t>
            </a:r>
            <a:r>
              <a:rPr lang="en-US" dirty="0" smtClean="0"/>
              <a:t>as: </a:t>
            </a:r>
            <a:r>
              <a:rPr lang="en-US" dirty="0"/>
              <a:t>send message, receive message, validate message (for unsuccessful comparison only) </a:t>
            </a:r>
            <a:r>
              <a:rPr lang="en-US" dirty="0" smtClean="0"/>
              <a:t>etc.</a:t>
            </a:r>
            <a:endParaRPr lang="en-US" dirty="0"/>
          </a:p>
          <a:p>
            <a:pPr lvl="1"/>
            <a:r>
              <a:rPr lang="en-US" dirty="0" smtClean="0"/>
              <a:t>Messages can be specified manually </a:t>
            </a:r>
            <a:r>
              <a:rPr lang="en-US" dirty="0"/>
              <a:t>when script is </a:t>
            </a:r>
            <a:r>
              <a:rPr lang="en-US" dirty="0" smtClean="0"/>
              <a:t>created</a:t>
            </a:r>
          </a:p>
          <a:p>
            <a:pPr marL="0" lvl="1" indent="0">
              <a:buNone/>
            </a:pPr>
            <a:endParaRPr lang="en-US" sz="3200" dirty="0" smtClean="0"/>
          </a:p>
          <a:p>
            <a:pPr marL="0" lvl="1" indent="0">
              <a:buNone/>
            </a:pPr>
            <a:r>
              <a:rPr lang="en-US" sz="3200" dirty="0" smtClean="0"/>
              <a:t>Console </a:t>
            </a:r>
            <a:r>
              <a:rPr lang="en-US" sz="3200" dirty="0"/>
              <a:t>output can be redirected to file. As result, full execution report for the whole test suite can be created as single text file</a:t>
            </a:r>
            <a:r>
              <a:rPr lang="en-US" sz="3200" dirty="0" smtClean="0"/>
              <a:t>.</a:t>
            </a:r>
            <a:endParaRPr lang="en-US" dirty="0"/>
          </a:p>
          <a:p>
            <a:endParaRPr lang="en-US" dirty="0"/>
          </a:p>
          <a:p>
            <a:endParaRPr lang="en-US" dirty="0"/>
          </a:p>
        </p:txBody>
      </p:sp>
      <p:sp>
        <p:nvSpPr>
          <p:cNvPr id="8" name="Title 7"/>
          <p:cNvSpPr>
            <a:spLocks noGrp="1"/>
          </p:cNvSpPr>
          <p:nvPr>
            <p:ph type="title"/>
          </p:nvPr>
        </p:nvSpPr>
        <p:spPr/>
        <p:txBody>
          <a:bodyPr/>
          <a:lstStyle/>
          <a:p>
            <a:r>
              <a:rPr lang="en-US" dirty="0"/>
              <a:t>Test Script - Execution Results Analysis</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15</a:t>
            </a:fld>
            <a:endParaRPr lang="en-US" dirty="0"/>
          </a:p>
        </p:txBody>
      </p:sp>
    </p:spTree>
    <p:extLst>
      <p:ext uri="{BB962C8B-B14F-4D97-AF65-F5344CB8AC3E}">
        <p14:creationId xmlns:p14="http://schemas.microsoft.com/office/powerpoint/2010/main" val="38032942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Confidential</a:t>
            </a:r>
            <a:endParaRPr lang="en-US" dirty="0"/>
          </a:p>
        </p:txBody>
      </p:sp>
      <p:sp>
        <p:nvSpPr>
          <p:cNvPr id="2" name="Slide Number Placeholder 1"/>
          <p:cNvSpPr>
            <a:spLocks noGrp="1"/>
          </p:cNvSpPr>
          <p:nvPr>
            <p:ph type="sldNum" sz="quarter" idx="12"/>
          </p:nvPr>
        </p:nvSpPr>
        <p:spPr/>
        <p:txBody>
          <a:bodyPr/>
          <a:lstStyle/>
          <a:p>
            <a:fld id="{F39628E0-47A7-46CE-98F3-6986F46F7576}" type="slidenum">
              <a:rPr lang="en-US" smtClean="0"/>
              <a:pPr/>
              <a:t>16</a:t>
            </a:fld>
            <a:endParaRPr lang="en-US" dirty="0"/>
          </a:p>
        </p:txBody>
      </p:sp>
      <p:sp>
        <p:nvSpPr>
          <p:cNvPr id="5" name="Title 4"/>
          <p:cNvSpPr>
            <a:spLocks noGrp="1"/>
          </p:cNvSpPr>
          <p:nvPr>
            <p:ph type="title"/>
          </p:nvPr>
        </p:nvSpPr>
        <p:spPr>
          <a:xfrm>
            <a:off x="457200" y="274638"/>
            <a:ext cx="8686800" cy="543739"/>
          </a:xfrm>
        </p:spPr>
        <p:txBody>
          <a:bodyPr/>
          <a:lstStyle/>
          <a:p>
            <a:r>
              <a:rPr lang="en-US" dirty="0"/>
              <a:t>Test Script - </a:t>
            </a:r>
            <a:r>
              <a:rPr lang="en-US" dirty="0"/>
              <a:t>Execution Results Analysis</a:t>
            </a:r>
            <a:endParaRPr lang="en-US" dirty="0"/>
          </a:p>
        </p:txBody>
      </p:sp>
      <p:sp>
        <p:nvSpPr>
          <p:cNvPr id="6" name="Text Placeholder 5"/>
          <p:cNvSpPr>
            <a:spLocks noGrp="1"/>
          </p:cNvSpPr>
          <p:nvPr>
            <p:ph type="body" sz="quarter" idx="13"/>
          </p:nvPr>
        </p:nvSpPr>
        <p:spPr/>
        <p:txBody>
          <a:bodyPr/>
          <a:lstStyle/>
          <a:p>
            <a:endParaRPr lang="en-US" dirty="0"/>
          </a:p>
        </p:txBody>
      </p:sp>
      <p:sp>
        <p:nvSpPr>
          <p:cNvPr id="7" name="Content Placeholder 2"/>
          <p:cNvSpPr txBox="1">
            <a:spLocks/>
          </p:cNvSpPr>
          <p:nvPr/>
        </p:nvSpPr>
        <p:spPr>
          <a:xfrm>
            <a:off x="365760" y="914400"/>
            <a:ext cx="8412480" cy="5181600"/>
          </a:xfrm>
          <a:prstGeom prst="rect">
            <a:avLst/>
          </a:prstGeom>
        </p:spPr>
        <p:txBody>
          <a:bodyPr>
            <a:noAutofit/>
          </a:bodyPr>
          <a:lstStyle>
            <a:lvl1pPr marL="342900" indent="-342900" algn="l" defTabSz="914400" rtl="0" eaLnBrk="1" latinLnBrk="0" hangingPunct="1">
              <a:lnSpc>
                <a:spcPct val="100000"/>
              </a:lnSpc>
              <a:spcBef>
                <a:spcPts val="600"/>
              </a:spcBef>
              <a:spcAft>
                <a:spcPts val="600"/>
              </a:spcAft>
              <a:buFont typeface="Arial"/>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lnSpc>
                <a:spcPct val="100000"/>
              </a:lnSpc>
              <a:spcBef>
                <a:spcPts val="600"/>
              </a:spcBef>
              <a:spcAft>
                <a:spcPts val="600"/>
              </a:spcAft>
              <a:buFont typeface="Arial" pitchFamily="34" charset="0"/>
              <a:buChar char="–"/>
              <a:defRPr sz="2800" kern="1200" baseline="0">
                <a:solidFill>
                  <a:schemeClr val="tx1">
                    <a:lumMod val="75000"/>
                    <a:lumOff val="25000"/>
                  </a:schemeClr>
                </a:solidFill>
                <a:latin typeface="+mn-lt"/>
                <a:ea typeface="+mn-ea"/>
                <a:cs typeface="+mn-cs"/>
              </a:defRPr>
            </a:lvl2pPr>
            <a:lvl3pPr marL="1143000" indent="-228600" algn="l" defTabSz="914400" rtl="0" eaLnBrk="1" latinLnBrk="0" hangingPunct="1">
              <a:lnSpc>
                <a:spcPct val="100000"/>
              </a:lnSpc>
              <a:spcBef>
                <a:spcPts val="600"/>
              </a:spcBef>
              <a:spcAft>
                <a:spcPts val="600"/>
              </a:spcAft>
              <a:buFont typeface="Arial" pitchFamily="34" charset="0"/>
              <a:buChar char="•"/>
              <a:defRPr sz="2400" kern="1200" baseline="0">
                <a:solidFill>
                  <a:schemeClr val="tx1">
                    <a:lumMod val="75000"/>
                    <a:lumOff val="25000"/>
                  </a:schemeClr>
                </a:solidFill>
                <a:latin typeface="+mn-lt"/>
                <a:ea typeface="+mn-ea"/>
                <a:cs typeface="+mn-cs"/>
              </a:defRPr>
            </a:lvl3pPr>
            <a:lvl4pPr marL="16002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4pPr>
            <a:lvl5pPr marL="20574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None/>
            </a:pPr>
            <a:r>
              <a:rPr lang="en-US" sz="1300" dirty="0" smtClean="0"/>
              <a:t>Successful </a:t>
            </a:r>
            <a:r>
              <a:rPr lang="en-US" sz="1300" dirty="0"/>
              <a:t>test execution example:</a:t>
            </a:r>
          </a:p>
          <a:p>
            <a:pPr marL="0" indent="0">
              <a:lnSpc>
                <a:spcPct val="120000"/>
              </a:lnSpc>
              <a:spcBef>
                <a:spcPts val="0"/>
              </a:spcBef>
              <a:spcAft>
                <a:spcPts val="0"/>
              </a:spcAft>
              <a:buNone/>
            </a:pPr>
            <a:endParaRPr lang="en-US" sz="1000" dirty="0" smtClean="0"/>
          </a:p>
          <a:p>
            <a:pPr marL="0" indent="0">
              <a:lnSpc>
                <a:spcPct val="120000"/>
              </a:lnSpc>
              <a:spcBef>
                <a:spcPts val="0"/>
              </a:spcBef>
              <a:spcAft>
                <a:spcPts val="0"/>
              </a:spcAft>
              <a:buNone/>
            </a:pPr>
            <a:r>
              <a:rPr lang="en-US" sz="800" dirty="0" err="1" smtClean="0"/>
              <a:t>Buildfile</a:t>
            </a:r>
            <a:r>
              <a:rPr lang="en-US" sz="800" dirty="0"/>
              <a:t>: D:\work\STAFF\doc\SimpleOrderFlow\SimpleOrderFlow.xml</a:t>
            </a:r>
          </a:p>
          <a:p>
            <a:pPr marL="0" indent="0">
              <a:lnSpc>
                <a:spcPct val="120000"/>
              </a:lnSpc>
              <a:spcBef>
                <a:spcPts val="0"/>
              </a:spcBef>
              <a:spcAft>
                <a:spcPts val="0"/>
              </a:spcAft>
              <a:buNone/>
            </a:pPr>
            <a:r>
              <a:rPr lang="en-US" sz="800" dirty="0"/>
              <a:t>  [</a:t>
            </a:r>
            <a:r>
              <a:rPr lang="en-US" sz="800" dirty="0" err="1"/>
              <a:t>taskdef</a:t>
            </a:r>
            <a:r>
              <a:rPr lang="en-US" sz="800" dirty="0"/>
              <a:t>] Software Testing Automation Framework for FIX version 0.3.7</a:t>
            </a:r>
          </a:p>
          <a:p>
            <a:pPr marL="0" indent="0">
              <a:lnSpc>
                <a:spcPct val="120000"/>
              </a:lnSpc>
              <a:spcBef>
                <a:spcPts val="0"/>
              </a:spcBef>
              <a:spcAft>
                <a:spcPts val="0"/>
              </a:spcAft>
              <a:buNone/>
            </a:pPr>
            <a:endParaRPr lang="en-US" sz="800" dirty="0"/>
          </a:p>
          <a:p>
            <a:pPr marL="0" indent="0">
              <a:lnSpc>
                <a:spcPct val="120000"/>
              </a:lnSpc>
              <a:spcBef>
                <a:spcPts val="0"/>
              </a:spcBef>
              <a:spcAft>
                <a:spcPts val="0"/>
              </a:spcAft>
              <a:buNone/>
            </a:pPr>
            <a:r>
              <a:rPr lang="en-US" sz="800" dirty="0" err="1"/>
              <a:t>run_all</a:t>
            </a:r>
            <a:r>
              <a:rPr lang="en-US" sz="800" dirty="0"/>
              <a:t>:</a:t>
            </a:r>
          </a:p>
          <a:p>
            <a:pPr marL="0" indent="0">
              <a:lnSpc>
                <a:spcPct val="120000"/>
              </a:lnSpc>
              <a:spcBef>
                <a:spcPts val="0"/>
              </a:spcBef>
              <a:spcAft>
                <a:spcPts val="0"/>
              </a:spcAft>
              <a:buNone/>
            </a:pPr>
            <a:r>
              <a:rPr lang="en-US" sz="800" dirty="0"/>
              <a:t>     [echo] Clearing STAFF log files...</a:t>
            </a:r>
          </a:p>
          <a:p>
            <a:pPr marL="0" indent="0">
              <a:lnSpc>
                <a:spcPct val="120000"/>
              </a:lnSpc>
              <a:spcBef>
                <a:spcPts val="0"/>
              </a:spcBef>
              <a:spcAft>
                <a:spcPts val="0"/>
              </a:spcAft>
              <a:buNone/>
            </a:pPr>
            <a:r>
              <a:rPr lang="en-US" sz="800" dirty="0"/>
              <a:t>   [delete] Deleting directory D:\work\STAFF\doc\SimpleOrderFlow\log</a:t>
            </a:r>
          </a:p>
          <a:p>
            <a:pPr marL="0" indent="0">
              <a:lnSpc>
                <a:spcPct val="120000"/>
              </a:lnSpc>
              <a:spcBef>
                <a:spcPts val="0"/>
              </a:spcBef>
              <a:spcAft>
                <a:spcPts val="0"/>
              </a:spcAft>
              <a:buNone/>
            </a:pPr>
            <a:r>
              <a:rPr lang="en-US" sz="800" dirty="0"/>
              <a:t>     [echo] Done</a:t>
            </a:r>
          </a:p>
          <a:p>
            <a:pPr marL="0" indent="0">
              <a:lnSpc>
                <a:spcPct val="120000"/>
              </a:lnSpc>
              <a:spcBef>
                <a:spcPts val="0"/>
              </a:spcBef>
              <a:spcAft>
                <a:spcPts val="0"/>
              </a:spcAft>
              <a:buNone/>
            </a:pPr>
            <a:r>
              <a:rPr lang="en-US" sz="800" dirty="0"/>
              <a:t>     [echo] Creating STAFF log </a:t>
            </a:r>
            <a:r>
              <a:rPr lang="en-US" sz="800" dirty="0" err="1"/>
              <a:t>directiry</a:t>
            </a:r>
            <a:r>
              <a:rPr lang="en-US" sz="800" dirty="0"/>
              <a:t>...</a:t>
            </a:r>
          </a:p>
          <a:p>
            <a:pPr marL="0" indent="0">
              <a:lnSpc>
                <a:spcPct val="120000"/>
              </a:lnSpc>
              <a:spcBef>
                <a:spcPts val="0"/>
              </a:spcBef>
              <a:spcAft>
                <a:spcPts val="0"/>
              </a:spcAft>
              <a:buNone/>
            </a:pPr>
            <a:r>
              <a:rPr lang="en-US" sz="800" dirty="0"/>
              <a:t>    [</a:t>
            </a:r>
            <a:r>
              <a:rPr lang="en-US" sz="800" dirty="0" err="1"/>
              <a:t>mkdir</a:t>
            </a:r>
            <a:r>
              <a:rPr lang="en-US" sz="800" dirty="0"/>
              <a:t>] Created </a:t>
            </a:r>
            <a:r>
              <a:rPr lang="en-US" sz="800" dirty="0" err="1"/>
              <a:t>dir</a:t>
            </a:r>
            <a:r>
              <a:rPr lang="en-US" sz="800" dirty="0"/>
              <a:t>: D:\work\STAFF\doc\SimpleOrderFlow\log</a:t>
            </a:r>
          </a:p>
          <a:p>
            <a:pPr marL="0" indent="0">
              <a:lnSpc>
                <a:spcPct val="120000"/>
              </a:lnSpc>
              <a:spcBef>
                <a:spcPts val="0"/>
              </a:spcBef>
              <a:spcAft>
                <a:spcPts val="0"/>
              </a:spcAft>
              <a:buNone/>
            </a:pPr>
            <a:r>
              <a:rPr lang="en-US" sz="800" dirty="0"/>
              <a:t>     [echo] Done</a:t>
            </a:r>
          </a:p>
          <a:p>
            <a:pPr marL="0" indent="0">
              <a:lnSpc>
                <a:spcPct val="120000"/>
              </a:lnSpc>
              <a:spcBef>
                <a:spcPts val="0"/>
              </a:spcBef>
              <a:spcAft>
                <a:spcPts val="0"/>
              </a:spcAft>
              <a:buNone/>
            </a:pPr>
            <a:r>
              <a:rPr lang="en-US" sz="800" dirty="0"/>
              <a:t>     [echo] Creating FIX Acceptor...</a:t>
            </a:r>
          </a:p>
          <a:p>
            <a:pPr marL="0" indent="0">
              <a:lnSpc>
                <a:spcPct val="120000"/>
              </a:lnSpc>
              <a:spcBef>
                <a:spcPts val="0"/>
              </a:spcBef>
              <a:spcAft>
                <a:spcPts val="0"/>
              </a:spcAft>
              <a:buNone/>
            </a:pPr>
            <a:r>
              <a:rPr lang="en-US" sz="800" dirty="0"/>
              <a:t>     [echo] Creating FIX Initiator...</a:t>
            </a:r>
          </a:p>
          <a:p>
            <a:pPr marL="0" indent="0">
              <a:lnSpc>
                <a:spcPct val="120000"/>
              </a:lnSpc>
              <a:spcBef>
                <a:spcPts val="0"/>
              </a:spcBef>
              <a:spcAft>
                <a:spcPts val="0"/>
              </a:spcAft>
              <a:buNone/>
            </a:pPr>
            <a:r>
              <a:rPr lang="en-US" sz="800" dirty="0"/>
              <a:t>     [echo] Starting FIX Acceptor...</a:t>
            </a:r>
          </a:p>
          <a:p>
            <a:pPr marL="0" indent="0">
              <a:lnSpc>
                <a:spcPct val="120000"/>
              </a:lnSpc>
              <a:spcBef>
                <a:spcPts val="0"/>
              </a:spcBef>
              <a:spcAft>
                <a:spcPts val="0"/>
              </a:spcAft>
              <a:buNone/>
            </a:pPr>
            <a:r>
              <a:rPr lang="en-US" sz="800" dirty="0"/>
              <a:t>     [echo] Starting FIX Initiator...</a:t>
            </a:r>
          </a:p>
          <a:p>
            <a:pPr marL="0" indent="0">
              <a:lnSpc>
                <a:spcPct val="120000"/>
              </a:lnSpc>
              <a:spcBef>
                <a:spcPts val="0"/>
              </a:spcBef>
              <a:spcAft>
                <a:spcPts val="0"/>
              </a:spcAft>
              <a:buNone/>
            </a:pPr>
            <a:r>
              <a:rPr lang="en-US" sz="800" dirty="0"/>
              <a:t>     [echo] </a:t>
            </a:r>
            <a:r>
              <a:rPr lang="en-US" sz="800" dirty="0" smtClean="0"/>
              <a:t>Done</a:t>
            </a:r>
          </a:p>
          <a:p>
            <a:pPr marL="0" indent="0">
              <a:lnSpc>
                <a:spcPct val="120000"/>
              </a:lnSpc>
              <a:spcBef>
                <a:spcPts val="0"/>
              </a:spcBef>
              <a:spcAft>
                <a:spcPts val="0"/>
              </a:spcAft>
              <a:buNone/>
            </a:pPr>
            <a:r>
              <a:rPr lang="en-US" sz="800" dirty="0"/>
              <a:t>test:</a:t>
            </a:r>
          </a:p>
          <a:p>
            <a:pPr marL="0" indent="0">
              <a:lnSpc>
                <a:spcPct val="120000"/>
              </a:lnSpc>
              <a:spcBef>
                <a:spcPts val="0"/>
              </a:spcBef>
              <a:spcAft>
                <a:spcPts val="0"/>
              </a:spcAft>
              <a:buNone/>
            </a:pPr>
            <a:r>
              <a:rPr lang="en-US" sz="800" dirty="0"/>
              <a:t>     [echo] Waiting for initiator1 to establish connection...</a:t>
            </a:r>
          </a:p>
          <a:p>
            <a:pPr marL="0" indent="0">
              <a:lnSpc>
                <a:spcPct val="120000"/>
              </a:lnSpc>
              <a:spcBef>
                <a:spcPts val="0"/>
              </a:spcBef>
              <a:spcAft>
                <a:spcPts val="0"/>
              </a:spcAft>
              <a:buNone/>
            </a:pPr>
            <a:r>
              <a:rPr lang="en-US" sz="800" dirty="0"/>
              <a:t>     [echo] Done</a:t>
            </a:r>
          </a:p>
          <a:p>
            <a:pPr marL="0" indent="0">
              <a:lnSpc>
                <a:spcPct val="120000"/>
              </a:lnSpc>
              <a:spcBef>
                <a:spcPts val="0"/>
              </a:spcBef>
              <a:spcAft>
                <a:spcPts val="0"/>
              </a:spcAft>
              <a:buNone/>
            </a:pPr>
            <a:r>
              <a:rPr lang="en-US" sz="800" dirty="0"/>
              <a:t>     [echo] Send New Order Single requests...</a:t>
            </a:r>
          </a:p>
          <a:p>
            <a:pPr marL="0" indent="0">
              <a:lnSpc>
                <a:spcPct val="120000"/>
              </a:lnSpc>
              <a:spcBef>
                <a:spcPts val="0"/>
              </a:spcBef>
              <a:spcAft>
                <a:spcPts val="0"/>
              </a:spcAft>
              <a:buNone/>
            </a:pPr>
            <a:r>
              <a:rPr lang="en-US" sz="800" dirty="0"/>
              <a:t>  [</a:t>
            </a:r>
            <a:r>
              <a:rPr lang="en-US" sz="800" dirty="0" err="1"/>
              <a:t>fixSend</a:t>
            </a:r>
            <a:r>
              <a:rPr lang="en-US" sz="800" dirty="0"/>
              <a:t>] Send fix message [8=FIX.4.49=10535=D49=SNDR56=TRGT11=Order#121=138=2000040=244=34.754=155=Symbol60=20121210-08:17:31.069100=110=076].</a:t>
            </a:r>
          </a:p>
          <a:p>
            <a:pPr marL="0" indent="0">
              <a:lnSpc>
                <a:spcPct val="120000"/>
              </a:lnSpc>
              <a:spcBef>
                <a:spcPts val="0"/>
              </a:spcBef>
              <a:spcAft>
                <a:spcPts val="0"/>
              </a:spcAft>
              <a:buNone/>
            </a:pPr>
            <a:r>
              <a:rPr lang="en-US" sz="800" dirty="0"/>
              <a:t>     [echo] Done</a:t>
            </a:r>
          </a:p>
          <a:p>
            <a:pPr marL="0" indent="0">
              <a:lnSpc>
                <a:spcPct val="120000"/>
              </a:lnSpc>
              <a:spcBef>
                <a:spcPts val="0"/>
              </a:spcBef>
              <a:spcAft>
                <a:spcPts val="0"/>
              </a:spcAft>
              <a:buNone/>
            </a:pPr>
            <a:r>
              <a:rPr lang="en-US" sz="800" dirty="0"/>
              <a:t>     [echo] Waiting for New Order Single message to be received...</a:t>
            </a:r>
          </a:p>
          <a:p>
            <a:pPr marL="0" indent="0">
              <a:lnSpc>
                <a:spcPct val="120000"/>
              </a:lnSpc>
              <a:spcBef>
                <a:spcPts val="0"/>
              </a:spcBef>
              <a:spcAft>
                <a:spcPts val="0"/>
              </a:spcAft>
              <a:buNone/>
            </a:pPr>
            <a:r>
              <a:rPr lang="en-US" sz="800" dirty="0"/>
              <a:t>[</a:t>
            </a:r>
            <a:r>
              <a:rPr lang="en-US" sz="800" dirty="0" err="1"/>
              <a:t>fixReceive</a:t>
            </a:r>
            <a:r>
              <a:rPr lang="en-US" sz="800" dirty="0"/>
              <a:t>] Receive fix message [8=FIX.4.49=13535=D34=249=SNDR52=20121210-11:17:31.09156=TRGT11=Order#121=138=2000040=244=34.754=155=Symbol60=20121210-08:17:31.069100=110=235].</a:t>
            </a:r>
          </a:p>
          <a:p>
            <a:pPr marL="0" indent="0">
              <a:lnSpc>
                <a:spcPct val="120000"/>
              </a:lnSpc>
              <a:spcBef>
                <a:spcPts val="0"/>
              </a:spcBef>
              <a:spcAft>
                <a:spcPts val="0"/>
              </a:spcAft>
              <a:buNone/>
            </a:pPr>
            <a:r>
              <a:rPr lang="en-US" sz="800" dirty="0"/>
              <a:t>     [echo] Done</a:t>
            </a:r>
          </a:p>
          <a:p>
            <a:pPr marL="0" indent="0">
              <a:lnSpc>
                <a:spcPct val="120000"/>
              </a:lnSpc>
              <a:spcBef>
                <a:spcPts val="0"/>
              </a:spcBef>
              <a:spcAft>
                <a:spcPts val="0"/>
              </a:spcAft>
              <a:buNone/>
            </a:pPr>
            <a:r>
              <a:rPr lang="en-US" sz="800" dirty="0"/>
              <a:t>     [echo] Get </a:t>
            </a:r>
            <a:r>
              <a:rPr lang="en-US" sz="800" dirty="0" err="1"/>
              <a:t>ClOrdID</a:t>
            </a:r>
            <a:r>
              <a:rPr lang="en-US" sz="800" dirty="0"/>
              <a:t> from the message received...</a:t>
            </a:r>
          </a:p>
          <a:p>
            <a:pPr marL="0" indent="0">
              <a:lnSpc>
                <a:spcPct val="120000"/>
              </a:lnSpc>
              <a:spcBef>
                <a:spcPts val="0"/>
              </a:spcBef>
              <a:spcAft>
                <a:spcPts val="0"/>
              </a:spcAft>
              <a:buNone/>
            </a:pPr>
            <a:r>
              <a:rPr lang="en-US" sz="800" dirty="0"/>
              <a:t>     [echo] Done</a:t>
            </a:r>
          </a:p>
          <a:p>
            <a:pPr marL="0" indent="0">
              <a:lnSpc>
                <a:spcPct val="120000"/>
              </a:lnSpc>
              <a:spcBef>
                <a:spcPts val="0"/>
              </a:spcBef>
              <a:spcAft>
                <a:spcPts val="0"/>
              </a:spcAft>
              <a:buNone/>
            </a:pPr>
            <a:r>
              <a:rPr lang="en-US" sz="800" dirty="0"/>
              <a:t>     [echo] Create Execution Report message...</a:t>
            </a:r>
          </a:p>
          <a:p>
            <a:pPr marL="0" indent="0">
              <a:lnSpc>
                <a:spcPct val="120000"/>
              </a:lnSpc>
              <a:spcBef>
                <a:spcPts val="0"/>
              </a:spcBef>
              <a:spcAft>
                <a:spcPts val="0"/>
              </a:spcAft>
              <a:buNone/>
            </a:pPr>
            <a:r>
              <a:rPr lang="en-US" sz="800" dirty="0"/>
              <a:t>     [echo] Done</a:t>
            </a:r>
          </a:p>
          <a:p>
            <a:pPr marL="0" indent="0">
              <a:lnSpc>
                <a:spcPct val="120000"/>
              </a:lnSpc>
              <a:spcBef>
                <a:spcPts val="0"/>
              </a:spcBef>
              <a:spcAft>
                <a:spcPts val="0"/>
              </a:spcAft>
              <a:buNone/>
            </a:pPr>
            <a:endParaRPr lang="en-US" sz="800" dirty="0"/>
          </a:p>
          <a:p>
            <a:pPr marL="0" indent="0">
              <a:lnSpc>
                <a:spcPct val="120000"/>
              </a:lnSpc>
              <a:spcBef>
                <a:spcPts val="0"/>
              </a:spcBef>
              <a:spcAft>
                <a:spcPts val="0"/>
              </a:spcAft>
              <a:buNone/>
            </a:pPr>
            <a:endParaRPr lang="en-US" sz="800" dirty="0"/>
          </a:p>
        </p:txBody>
      </p:sp>
    </p:spTree>
    <p:extLst>
      <p:ext uri="{BB962C8B-B14F-4D97-AF65-F5344CB8AC3E}">
        <p14:creationId xmlns:p14="http://schemas.microsoft.com/office/powerpoint/2010/main" val="2329363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Confidential</a:t>
            </a:r>
            <a:endParaRPr lang="en-US" dirty="0"/>
          </a:p>
        </p:txBody>
      </p:sp>
      <p:sp>
        <p:nvSpPr>
          <p:cNvPr id="2" name="Slide Number Placeholder 1"/>
          <p:cNvSpPr>
            <a:spLocks noGrp="1"/>
          </p:cNvSpPr>
          <p:nvPr>
            <p:ph type="sldNum" sz="quarter" idx="12"/>
          </p:nvPr>
        </p:nvSpPr>
        <p:spPr/>
        <p:txBody>
          <a:bodyPr/>
          <a:lstStyle/>
          <a:p>
            <a:fld id="{F39628E0-47A7-46CE-98F3-6986F46F7576}" type="slidenum">
              <a:rPr lang="en-US" smtClean="0"/>
              <a:pPr/>
              <a:t>17</a:t>
            </a:fld>
            <a:endParaRPr lang="en-US" dirty="0"/>
          </a:p>
        </p:txBody>
      </p:sp>
      <p:sp>
        <p:nvSpPr>
          <p:cNvPr id="5" name="Title 4"/>
          <p:cNvSpPr>
            <a:spLocks noGrp="1"/>
          </p:cNvSpPr>
          <p:nvPr>
            <p:ph type="title"/>
          </p:nvPr>
        </p:nvSpPr>
        <p:spPr>
          <a:xfrm>
            <a:off x="457200" y="274638"/>
            <a:ext cx="8686800" cy="543739"/>
          </a:xfrm>
        </p:spPr>
        <p:txBody>
          <a:bodyPr/>
          <a:lstStyle/>
          <a:p>
            <a:r>
              <a:rPr lang="en-US" dirty="0"/>
              <a:t>Test Script - </a:t>
            </a:r>
            <a:r>
              <a:rPr lang="en-US" dirty="0"/>
              <a:t>Execution Results Analysis</a:t>
            </a:r>
            <a:endParaRPr lang="en-US" dirty="0"/>
          </a:p>
        </p:txBody>
      </p:sp>
      <p:sp>
        <p:nvSpPr>
          <p:cNvPr id="6" name="Text Placeholder 5"/>
          <p:cNvSpPr>
            <a:spLocks noGrp="1"/>
          </p:cNvSpPr>
          <p:nvPr>
            <p:ph type="body" sz="quarter" idx="13"/>
          </p:nvPr>
        </p:nvSpPr>
        <p:spPr/>
        <p:txBody>
          <a:bodyPr/>
          <a:lstStyle/>
          <a:p>
            <a:endParaRPr lang="en-US" dirty="0"/>
          </a:p>
        </p:txBody>
      </p:sp>
      <p:sp>
        <p:nvSpPr>
          <p:cNvPr id="7" name="Content Placeholder 2"/>
          <p:cNvSpPr txBox="1">
            <a:spLocks/>
          </p:cNvSpPr>
          <p:nvPr/>
        </p:nvSpPr>
        <p:spPr>
          <a:xfrm>
            <a:off x="365760" y="914400"/>
            <a:ext cx="8412480" cy="5181600"/>
          </a:xfrm>
          <a:prstGeom prst="rect">
            <a:avLst/>
          </a:prstGeom>
        </p:spPr>
        <p:txBody>
          <a:bodyPr>
            <a:noAutofit/>
          </a:bodyPr>
          <a:lstStyle>
            <a:lvl1pPr marL="342900" indent="-342900" algn="l" defTabSz="914400" rtl="0" eaLnBrk="1" latinLnBrk="0" hangingPunct="1">
              <a:lnSpc>
                <a:spcPct val="100000"/>
              </a:lnSpc>
              <a:spcBef>
                <a:spcPts val="600"/>
              </a:spcBef>
              <a:spcAft>
                <a:spcPts val="600"/>
              </a:spcAft>
              <a:buFont typeface="Arial"/>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lnSpc>
                <a:spcPct val="100000"/>
              </a:lnSpc>
              <a:spcBef>
                <a:spcPts val="600"/>
              </a:spcBef>
              <a:spcAft>
                <a:spcPts val="600"/>
              </a:spcAft>
              <a:buFont typeface="Arial" pitchFamily="34" charset="0"/>
              <a:buChar char="–"/>
              <a:defRPr sz="2800" kern="1200" baseline="0">
                <a:solidFill>
                  <a:schemeClr val="tx1">
                    <a:lumMod val="75000"/>
                    <a:lumOff val="25000"/>
                  </a:schemeClr>
                </a:solidFill>
                <a:latin typeface="+mn-lt"/>
                <a:ea typeface="+mn-ea"/>
                <a:cs typeface="+mn-cs"/>
              </a:defRPr>
            </a:lvl2pPr>
            <a:lvl3pPr marL="1143000" indent="-228600" algn="l" defTabSz="914400" rtl="0" eaLnBrk="1" latinLnBrk="0" hangingPunct="1">
              <a:lnSpc>
                <a:spcPct val="100000"/>
              </a:lnSpc>
              <a:spcBef>
                <a:spcPts val="600"/>
              </a:spcBef>
              <a:spcAft>
                <a:spcPts val="600"/>
              </a:spcAft>
              <a:buFont typeface="Arial" pitchFamily="34" charset="0"/>
              <a:buChar char="•"/>
              <a:defRPr sz="2400" kern="1200" baseline="0">
                <a:solidFill>
                  <a:schemeClr val="tx1">
                    <a:lumMod val="75000"/>
                    <a:lumOff val="25000"/>
                  </a:schemeClr>
                </a:solidFill>
                <a:latin typeface="+mn-lt"/>
                <a:ea typeface="+mn-ea"/>
                <a:cs typeface="+mn-cs"/>
              </a:defRPr>
            </a:lvl3pPr>
            <a:lvl4pPr marL="16002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4pPr>
            <a:lvl5pPr marL="20574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ts val="0"/>
              </a:spcBef>
              <a:spcAft>
                <a:spcPts val="0"/>
              </a:spcAft>
              <a:buNone/>
            </a:pPr>
            <a:r>
              <a:rPr lang="en-US" sz="800" dirty="0"/>
              <a:t> [echo] Send Execution Report (8) - New...</a:t>
            </a:r>
          </a:p>
          <a:p>
            <a:pPr marL="0" indent="0">
              <a:lnSpc>
                <a:spcPct val="120000"/>
              </a:lnSpc>
              <a:spcBef>
                <a:spcPts val="0"/>
              </a:spcBef>
              <a:spcAft>
                <a:spcPts val="0"/>
              </a:spcAft>
              <a:buNone/>
            </a:pPr>
            <a:r>
              <a:rPr lang="en-US" sz="800" dirty="0"/>
              <a:t>  [</a:t>
            </a:r>
            <a:r>
              <a:rPr lang="en-US" sz="800" dirty="0" err="1"/>
              <a:t>fixSend</a:t>
            </a:r>
            <a:r>
              <a:rPr lang="en-US" sz="800" dirty="0"/>
              <a:t>] Send fix message [8=FIX.4.49=13435=849=TRGT56=SNDR6=0.011=Order#114=017=20121210-08:17:31.22637=20121210-08:17:31.22539=140=254=155=Symbol150=1151=2000010=169].</a:t>
            </a:r>
          </a:p>
          <a:p>
            <a:pPr marL="0" indent="0">
              <a:lnSpc>
                <a:spcPct val="120000"/>
              </a:lnSpc>
              <a:spcBef>
                <a:spcPts val="0"/>
              </a:spcBef>
              <a:spcAft>
                <a:spcPts val="0"/>
              </a:spcAft>
              <a:buNone/>
            </a:pPr>
            <a:r>
              <a:rPr lang="en-US" sz="800" dirty="0"/>
              <a:t>     [echo] Done</a:t>
            </a:r>
          </a:p>
          <a:p>
            <a:pPr marL="0" indent="0">
              <a:lnSpc>
                <a:spcPct val="120000"/>
              </a:lnSpc>
              <a:spcBef>
                <a:spcPts val="0"/>
              </a:spcBef>
              <a:spcAft>
                <a:spcPts val="0"/>
              </a:spcAft>
              <a:buNone/>
            </a:pPr>
            <a:r>
              <a:rPr lang="en-US" sz="800" dirty="0"/>
              <a:t>     [echo] Waiting for Execution Report (8) message to be received...</a:t>
            </a:r>
          </a:p>
          <a:p>
            <a:pPr marL="0" indent="0">
              <a:lnSpc>
                <a:spcPct val="120000"/>
              </a:lnSpc>
              <a:spcBef>
                <a:spcPts val="0"/>
              </a:spcBef>
              <a:spcAft>
                <a:spcPts val="0"/>
              </a:spcAft>
              <a:buNone/>
            </a:pPr>
            <a:r>
              <a:rPr lang="en-US" sz="800" dirty="0"/>
              <a:t>[</a:t>
            </a:r>
            <a:r>
              <a:rPr lang="en-US" sz="800" dirty="0" err="1"/>
              <a:t>fixReceive</a:t>
            </a:r>
            <a:r>
              <a:rPr lang="en-US" sz="800" dirty="0"/>
              <a:t>] Receive fix message [8=FIX.4.49=16435=834=249=TRGT52=20121210-11:17:31.23456=SNDR6=0.011=Order#114=017=20121210-08:17:31.22637=20121210-08:17:31.22539=140=254=155=Symbol150=1151=2000010=071].</a:t>
            </a:r>
          </a:p>
          <a:p>
            <a:pPr marL="0" indent="0">
              <a:lnSpc>
                <a:spcPct val="120000"/>
              </a:lnSpc>
              <a:spcBef>
                <a:spcPts val="0"/>
              </a:spcBef>
              <a:spcAft>
                <a:spcPts val="0"/>
              </a:spcAft>
              <a:buNone/>
            </a:pPr>
            <a:r>
              <a:rPr lang="en-US" sz="800" dirty="0"/>
              <a:t>     [echo] Done</a:t>
            </a:r>
            <a:endParaRPr lang="en-US" sz="800" dirty="0" smtClean="0"/>
          </a:p>
          <a:p>
            <a:pPr marL="0" indent="0">
              <a:lnSpc>
                <a:spcPct val="120000"/>
              </a:lnSpc>
              <a:spcBef>
                <a:spcPts val="0"/>
              </a:spcBef>
              <a:spcAft>
                <a:spcPts val="0"/>
              </a:spcAft>
              <a:buNone/>
            </a:pPr>
            <a:r>
              <a:rPr lang="en-US" sz="800" dirty="0" smtClean="0"/>
              <a:t> </a:t>
            </a:r>
            <a:r>
              <a:rPr lang="en-US" sz="800" dirty="0"/>
              <a:t>[echo] Update Execution Report fields for Fill...</a:t>
            </a:r>
          </a:p>
          <a:p>
            <a:pPr marL="0" indent="0">
              <a:lnSpc>
                <a:spcPct val="120000"/>
              </a:lnSpc>
              <a:spcBef>
                <a:spcPts val="0"/>
              </a:spcBef>
              <a:spcAft>
                <a:spcPts val="0"/>
              </a:spcAft>
              <a:buNone/>
            </a:pPr>
            <a:r>
              <a:rPr lang="en-US" sz="800" dirty="0"/>
              <a:t>     [echo] Send Execution Report (8) - Filled...</a:t>
            </a:r>
          </a:p>
          <a:p>
            <a:pPr marL="0" indent="0">
              <a:lnSpc>
                <a:spcPct val="120000"/>
              </a:lnSpc>
              <a:spcBef>
                <a:spcPts val="0"/>
              </a:spcBef>
              <a:spcAft>
                <a:spcPts val="0"/>
              </a:spcAft>
              <a:buNone/>
            </a:pPr>
            <a:r>
              <a:rPr lang="en-US" sz="800" dirty="0"/>
              <a:t>  [</a:t>
            </a:r>
            <a:r>
              <a:rPr lang="en-US" sz="800" dirty="0" err="1"/>
              <a:t>fixSend</a:t>
            </a:r>
            <a:r>
              <a:rPr lang="en-US" sz="800" dirty="0"/>
              <a:t>] Send fix message [8=FIX.4.49=16535=834=249=TRGT52=20121210-11:17:31.23456=SNDR6=25.511=Order#114=2000017=20121210-08:17:31.36137=20121210-08:17:31.22539=240=254=155=Symbol150=F151=010=154].</a:t>
            </a:r>
          </a:p>
          <a:p>
            <a:pPr marL="0" indent="0">
              <a:lnSpc>
                <a:spcPct val="120000"/>
              </a:lnSpc>
              <a:spcBef>
                <a:spcPts val="0"/>
              </a:spcBef>
              <a:spcAft>
                <a:spcPts val="0"/>
              </a:spcAft>
              <a:buNone/>
            </a:pPr>
            <a:r>
              <a:rPr lang="en-US" sz="800" dirty="0"/>
              <a:t>     [echo] Done</a:t>
            </a:r>
          </a:p>
          <a:p>
            <a:pPr marL="0" indent="0">
              <a:lnSpc>
                <a:spcPct val="120000"/>
              </a:lnSpc>
              <a:spcBef>
                <a:spcPts val="0"/>
              </a:spcBef>
              <a:spcAft>
                <a:spcPts val="0"/>
              </a:spcAft>
              <a:buNone/>
            </a:pPr>
            <a:r>
              <a:rPr lang="en-US" sz="800" dirty="0"/>
              <a:t>     [echo] Waiting for Execution Report (8) message to be received...</a:t>
            </a:r>
          </a:p>
          <a:p>
            <a:pPr marL="0" indent="0">
              <a:lnSpc>
                <a:spcPct val="120000"/>
              </a:lnSpc>
              <a:spcBef>
                <a:spcPts val="0"/>
              </a:spcBef>
              <a:spcAft>
                <a:spcPts val="0"/>
              </a:spcAft>
              <a:buNone/>
            </a:pPr>
            <a:r>
              <a:rPr lang="en-US" sz="800" dirty="0"/>
              <a:t>[</a:t>
            </a:r>
            <a:r>
              <a:rPr lang="en-US" sz="800" dirty="0" err="1"/>
              <a:t>fixReceive</a:t>
            </a:r>
            <a:r>
              <a:rPr lang="en-US" sz="800" dirty="0"/>
              <a:t>] Receive fix message [8=FIX.4.49=16535=834=349=TRGT52=20121210-11:17:31.40456=SNDR6=25.511=Order#114=2000017=20121210-08:17:31.36137=20121210-08:17:31.22539=240=254=155=Symbol150=F151=010=154].</a:t>
            </a:r>
          </a:p>
          <a:p>
            <a:pPr marL="0" indent="0">
              <a:lnSpc>
                <a:spcPct val="120000"/>
              </a:lnSpc>
              <a:spcBef>
                <a:spcPts val="0"/>
              </a:spcBef>
              <a:spcAft>
                <a:spcPts val="0"/>
              </a:spcAft>
              <a:buNone/>
            </a:pPr>
            <a:r>
              <a:rPr lang="en-US" sz="800" dirty="0"/>
              <a:t>     [echo] Done</a:t>
            </a:r>
          </a:p>
          <a:p>
            <a:pPr marL="0" indent="0">
              <a:lnSpc>
                <a:spcPct val="120000"/>
              </a:lnSpc>
              <a:spcBef>
                <a:spcPts val="0"/>
              </a:spcBef>
              <a:spcAft>
                <a:spcPts val="0"/>
              </a:spcAft>
              <a:buNone/>
            </a:pPr>
            <a:endParaRPr lang="en-US" sz="800" dirty="0"/>
          </a:p>
          <a:p>
            <a:pPr marL="0" indent="0">
              <a:lnSpc>
                <a:spcPct val="120000"/>
              </a:lnSpc>
              <a:spcBef>
                <a:spcPts val="0"/>
              </a:spcBef>
              <a:spcAft>
                <a:spcPts val="0"/>
              </a:spcAft>
              <a:buNone/>
            </a:pPr>
            <a:r>
              <a:rPr lang="en-US" sz="800" dirty="0" err="1"/>
              <a:t>stop_all</a:t>
            </a:r>
            <a:r>
              <a:rPr lang="en-US" sz="800" dirty="0"/>
              <a:t>:</a:t>
            </a:r>
          </a:p>
          <a:p>
            <a:pPr marL="0" indent="0">
              <a:lnSpc>
                <a:spcPct val="120000"/>
              </a:lnSpc>
              <a:spcBef>
                <a:spcPts val="0"/>
              </a:spcBef>
              <a:spcAft>
                <a:spcPts val="0"/>
              </a:spcAft>
              <a:buNone/>
            </a:pPr>
            <a:r>
              <a:rPr lang="en-US" sz="800" dirty="0"/>
              <a:t>     [echo] Stopping FIX Initiator...</a:t>
            </a:r>
          </a:p>
          <a:p>
            <a:pPr marL="0" indent="0">
              <a:lnSpc>
                <a:spcPct val="120000"/>
              </a:lnSpc>
              <a:spcBef>
                <a:spcPts val="0"/>
              </a:spcBef>
              <a:spcAft>
                <a:spcPts val="0"/>
              </a:spcAft>
              <a:buNone/>
            </a:pPr>
            <a:r>
              <a:rPr lang="en-US" sz="800" dirty="0"/>
              <a:t>     [echo] Done</a:t>
            </a:r>
          </a:p>
          <a:p>
            <a:pPr marL="0" indent="0">
              <a:lnSpc>
                <a:spcPct val="120000"/>
              </a:lnSpc>
              <a:spcBef>
                <a:spcPts val="0"/>
              </a:spcBef>
              <a:spcAft>
                <a:spcPts val="0"/>
              </a:spcAft>
              <a:buNone/>
            </a:pPr>
            <a:r>
              <a:rPr lang="en-US" sz="800" dirty="0"/>
              <a:t>     [echo] Stopping FIX Acceptor...</a:t>
            </a:r>
          </a:p>
          <a:p>
            <a:pPr marL="0" indent="0">
              <a:lnSpc>
                <a:spcPct val="120000"/>
              </a:lnSpc>
              <a:spcBef>
                <a:spcPts val="0"/>
              </a:spcBef>
              <a:spcAft>
                <a:spcPts val="0"/>
              </a:spcAft>
              <a:buNone/>
            </a:pPr>
            <a:r>
              <a:rPr lang="en-US" sz="800" dirty="0"/>
              <a:t>     [echo] Done</a:t>
            </a:r>
          </a:p>
          <a:p>
            <a:pPr marL="0" indent="0">
              <a:lnSpc>
                <a:spcPct val="120000"/>
              </a:lnSpc>
              <a:spcBef>
                <a:spcPts val="0"/>
              </a:spcBef>
              <a:spcAft>
                <a:spcPts val="0"/>
              </a:spcAft>
              <a:buNone/>
            </a:pPr>
            <a:endParaRPr lang="en-US" sz="800" dirty="0"/>
          </a:p>
          <a:p>
            <a:pPr marL="0" indent="0">
              <a:lnSpc>
                <a:spcPct val="120000"/>
              </a:lnSpc>
              <a:spcBef>
                <a:spcPts val="0"/>
              </a:spcBef>
              <a:spcAft>
                <a:spcPts val="0"/>
              </a:spcAft>
              <a:buNone/>
            </a:pPr>
            <a:r>
              <a:rPr lang="en-US" sz="800" dirty="0"/>
              <a:t>all:</a:t>
            </a:r>
          </a:p>
          <a:p>
            <a:pPr marL="0" indent="0">
              <a:lnSpc>
                <a:spcPct val="120000"/>
              </a:lnSpc>
              <a:spcBef>
                <a:spcPts val="0"/>
              </a:spcBef>
              <a:spcAft>
                <a:spcPts val="0"/>
              </a:spcAft>
              <a:buNone/>
            </a:pPr>
            <a:endParaRPr lang="en-US" sz="800" dirty="0"/>
          </a:p>
          <a:p>
            <a:pPr marL="0" indent="0">
              <a:lnSpc>
                <a:spcPct val="120000"/>
              </a:lnSpc>
              <a:spcBef>
                <a:spcPts val="0"/>
              </a:spcBef>
              <a:spcAft>
                <a:spcPts val="0"/>
              </a:spcAft>
              <a:buNone/>
            </a:pPr>
            <a:r>
              <a:rPr lang="en-US" sz="800" dirty="0">
                <a:solidFill>
                  <a:srgbClr val="FF0000"/>
                </a:solidFill>
              </a:rPr>
              <a:t>BUILD SUCCESSFUL</a:t>
            </a:r>
          </a:p>
          <a:p>
            <a:pPr marL="0" indent="0">
              <a:lnSpc>
                <a:spcPct val="120000"/>
              </a:lnSpc>
              <a:spcBef>
                <a:spcPts val="0"/>
              </a:spcBef>
              <a:spcAft>
                <a:spcPts val="0"/>
              </a:spcAft>
              <a:buNone/>
            </a:pPr>
            <a:r>
              <a:rPr lang="en-US" sz="800" dirty="0">
                <a:solidFill>
                  <a:srgbClr val="FF0000"/>
                </a:solidFill>
              </a:rPr>
              <a:t>Total time: 12 seconds</a:t>
            </a:r>
            <a:endParaRPr lang="en-US" sz="800" dirty="0">
              <a:solidFill>
                <a:srgbClr val="FF0000"/>
              </a:solidFill>
            </a:endParaRPr>
          </a:p>
        </p:txBody>
      </p:sp>
    </p:spTree>
    <p:extLst>
      <p:ext uri="{BB962C8B-B14F-4D97-AF65-F5344CB8AC3E}">
        <p14:creationId xmlns:p14="http://schemas.microsoft.com/office/powerpoint/2010/main" val="15454937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Confidential</a:t>
            </a:r>
            <a:endParaRPr lang="en-US" dirty="0"/>
          </a:p>
        </p:txBody>
      </p:sp>
      <p:sp>
        <p:nvSpPr>
          <p:cNvPr id="2" name="Slide Number Placeholder 1"/>
          <p:cNvSpPr>
            <a:spLocks noGrp="1"/>
          </p:cNvSpPr>
          <p:nvPr>
            <p:ph type="sldNum" sz="quarter" idx="12"/>
          </p:nvPr>
        </p:nvSpPr>
        <p:spPr/>
        <p:txBody>
          <a:bodyPr/>
          <a:lstStyle/>
          <a:p>
            <a:fld id="{F39628E0-47A7-46CE-98F3-6986F46F7576}" type="slidenum">
              <a:rPr lang="en-US" smtClean="0"/>
              <a:pPr/>
              <a:t>18</a:t>
            </a:fld>
            <a:endParaRPr lang="en-US" dirty="0"/>
          </a:p>
        </p:txBody>
      </p:sp>
      <p:sp>
        <p:nvSpPr>
          <p:cNvPr id="5" name="Title 4"/>
          <p:cNvSpPr>
            <a:spLocks noGrp="1"/>
          </p:cNvSpPr>
          <p:nvPr>
            <p:ph type="title"/>
          </p:nvPr>
        </p:nvSpPr>
        <p:spPr>
          <a:xfrm>
            <a:off x="457200" y="274638"/>
            <a:ext cx="8686800" cy="543739"/>
          </a:xfrm>
        </p:spPr>
        <p:txBody>
          <a:bodyPr/>
          <a:lstStyle/>
          <a:p>
            <a:r>
              <a:rPr lang="en-US" dirty="0"/>
              <a:t>Test Script - </a:t>
            </a:r>
            <a:r>
              <a:rPr lang="en-US" dirty="0"/>
              <a:t>Execution Results Analysis</a:t>
            </a:r>
            <a:endParaRPr lang="en-US" dirty="0"/>
          </a:p>
        </p:txBody>
      </p:sp>
      <p:sp>
        <p:nvSpPr>
          <p:cNvPr id="6" name="Text Placeholder 5"/>
          <p:cNvSpPr>
            <a:spLocks noGrp="1"/>
          </p:cNvSpPr>
          <p:nvPr>
            <p:ph type="body" sz="quarter" idx="13"/>
          </p:nvPr>
        </p:nvSpPr>
        <p:spPr/>
        <p:txBody>
          <a:bodyPr/>
          <a:lstStyle/>
          <a:p>
            <a:r>
              <a:rPr lang="en-US" dirty="0" smtClean="0"/>
              <a:t>Section header</a:t>
            </a:r>
            <a:endParaRPr lang="en-US" dirty="0"/>
          </a:p>
        </p:txBody>
      </p:sp>
      <p:sp>
        <p:nvSpPr>
          <p:cNvPr id="7" name="Content Placeholder 2"/>
          <p:cNvSpPr txBox="1">
            <a:spLocks/>
          </p:cNvSpPr>
          <p:nvPr/>
        </p:nvSpPr>
        <p:spPr>
          <a:xfrm>
            <a:off x="365760" y="914400"/>
            <a:ext cx="8412480" cy="5181600"/>
          </a:xfrm>
          <a:prstGeom prst="rect">
            <a:avLst/>
          </a:prstGeom>
        </p:spPr>
        <p:txBody>
          <a:bodyPr>
            <a:noAutofit/>
          </a:bodyPr>
          <a:lstStyle>
            <a:lvl1pPr marL="342900" indent="-342900" algn="l" defTabSz="914400" rtl="0" eaLnBrk="1" latinLnBrk="0" hangingPunct="1">
              <a:lnSpc>
                <a:spcPct val="100000"/>
              </a:lnSpc>
              <a:spcBef>
                <a:spcPts val="600"/>
              </a:spcBef>
              <a:spcAft>
                <a:spcPts val="600"/>
              </a:spcAft>
              <a:buFont typeface="Arial"/>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lnSpc>
                <a:spcPct val="100000"/>
              </a:lnSpc>
              <a:spcBef>
                <a:spcPts val="600"/>
              </a:spcBef>
              <a:spcAft>
                <a:spcPts val="600"/>
              </a:spcAft>
              <a:buFont typeface="Arial" pitchFamily="34" charset="0"/>
              <a:buChar char="–"/>
              <a:defRPr sz="2800" kern="1200" baseline="0">
                <a:solidFill>
                  <a:schemeClr val="tx1">
                    <a:lumMod val="75000"/>
                    <a:lumOff val="25000"/>
                  </a:schemeClr>
                </a:solidFill>
                <a:latin typeface="+mn-lt"/>
                <a:ea typeface="+mn-ea"/>
                <a:cs typeface="+mn-cs"/>
              </a:defRPr>
            </a:lvl2pPr>
            <a:lvl3pPr marL="1143000" indent="-228600" algn="l" defTabSz="914400" rtl="0" eaLnBrk="1" latinLnBrk="0" hangingPunct="1">
              <a:lnSpc>
                <a:spcPct val="100000"/>
              </a:lnSpc>
              <a:spcBef>
                <a:spcPts val="600"/>
              </a:spcBef>
              <a:spcAft>
                <a:spcPts val="600"/>
              </a:spcAft>
              <a:buFont typeface="Arial" pitchFamily="34" charset="0"/>
              <a:buChar char="•"/>
              <a:defRPr sz="2400" kern="1200" baseline="0">
                <a:solidFill>
                  <a:schemeClr val="tx1">
                    <a:lumMod val="75000"/>
                    <a:lumOff val="25000"/>
                  </a:schemeClr>
                </a:solidFill>
                <a:latin typeface="+mn-lt"/>
                <a:ea typeface="+mn-ea"/>
                <a:cs typeface="+mn-cs"/>
              </a:defRPr>
            </a:lvl3pPr>
            <a:lvl4pPr marL="16002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4pPr>
            <a:lvl5pPr marL="20574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None/>
            </a:pPr>
            <a:r>
              <a:rPr lang="en-US" sz="1300" dirty="0" smtClean="0"/>
              <a:t>Unsuccessful test </a:t>
            </a:r>
            <a:r>
              <a:rPr lang="en-US" sz="1300" dirty="0"/>
              <a:t>execution example</a:t>
            </a:r>
            <a:r>
              <a:rPr lang="en-US" sz="1300" dirty="0" smtClean="0"/>
              <a:t>:</a:t>
            </a:r>
          </a:p>
          <a:p>
            <a:pPr marL="0" indent="0">
              <a:lnSpc>
                <a:spcPct val="80000"/>
              </a:lnSpc>
              <a:buNone/>
            </a:pPr>
            <a:r>
              <a:rPr lang="en-US" sz="1200" dirty="0" smtClean="0"/>
              <a:t>In the example below, some expected values are changed </a:t>
            </a:r>
            <a:r>
              <a:rPr lang="en-US" sz="1200" dirty="0"/>
              <a:t>on </a:t>
            </a:r>
            <a:r>
              <a:rPr lang="en-US" sz="1200" dirty="0" smtClean="0"/>
              <a:t>purpose to be incorrect to show error messages of different types.</a:t>
            </a:r>
            <a:endParaRPr lang="en-US" sz="1200" dirty="0"/>
          </a:p>
          <a:p>
            <a:pPr marL="0" indent="0">
              <a:lnSpc>
                <a:spcPct val="120000"/>
              </a:lnSpc>
              <a:spcBef>
                <a:spcPts val="0"/>
              </a:spcBef>
              <a:spcAft>
                <a:spcPts val="0"/>
              </a:spcAft>
              <a:buNone/>
            </a:pPr>
            <a:endParaRPr lang="en-US" sz="1000" dirty="0" smtClean="0"/>
          </a:p>
          <a:p>
            <a:pPr marL="0" indent="0">
              <a:lnSpc>
                <a:spcPct val="120000"/>
              </a:lnSpc>
              <a:spcBef>
                <a:spcPts val="0"/>
              </a:spcBef>
              <a:spcAft>
                <a:spcPts val="0"/>
              </a:spcAft>
              <a:buNone/>
            </a:pPr>
            <a:r>
              <a:rPr lang="en-US" sz="800" dirty="0" err="1" smtClean="0"/>
              <a:t>Buildfile</a:t>
            </a:r>
            <a:r>
              <a:rPr lang="en-US" sz="800" dirty="0"/>
              <a:t>: D:\work\STAFF\doc\SimpleOrderFlow\SimpleOrderFlow_with_error.xml</a:t>
            </a:r>
          </a:p>
          <a:p>
            <a:pPr marL="0" indent="0">
              <a:lnSpc>
                <a:spcPct val="120000"/>
              </a:lnSpc>
              <a:spcBef>
                <a:spcPts val="0"/>
              </a:spcBef>
              <a:spcAft>
                <a:spcPts val="0"/>
              </a:spcAft>
              <a:buNone/>
            </a:pPr>
            <a:r>
              <a:rPr lang="en-US" sz="800" dirty="0"/>
              <a:t>  [</a:t>
            </a:r>
            <a:r>
              <a:rPr lang="en-US" sz="800" dirty="0" err="1"/>
              <a:t>taskdef</a:t>
            </a:r>
            <a:r>
              <a:rPr lang="en-US" sz="800" dirty="0"/>
              <a:t>] Software Testing Automation Framework for FIX version 0.3.7</a:t>
            </a:r>
          </a:p>
          <a:p>
            <a:pPr marL="0" indent="0">
              <a:lnSpc>
                <a:spcPct val="120000"/>
              </a:lnSpc>
              <a:spcBef>
                <a:spcPts val="0"/>
              </a:spcBef>
              <a:spcAft>
                <a:spcPts val="0"/>
              </a:spcAft>
              <a:buNone/>
            </a:pPr>
            <a:endParaRPr lang="en-US" sz="800" dirty="0"/>
          </a:p>
          <a:p>
            <a:pPr marL="0" indent="0">
              <a:lnSpc>
                <a:spcPct val="120000"/>
              </a:lnSpc>
              <a:spcBef>
                <a:spcPts val="0"/>
              </a:spcBef>
              <a:spcAft>
                <a:spcPts val="0"/>
              </a:spcAft>
              <a:buNone/>
            </a:pPr>
            <a:r>
              <a:rPr lang="en-US" sz="800" dirty="0" err="1"/>
              <a:t>run_all</a:t>
            </a:r>
            <a:r>
              <a:rPr lang="en-US" sz="800" dirty="0"/>
              <a:t>:</a:t>
            </a:r>
          </a:p>
          <a:p>
            <a:pPr marL="0" indent="0">
              <a:lnSpc>
                <a:spcPct val="120000"/>
              </a:lnSpc>
              <a:spcBef>
                <a:spcPts val="0"/>
              </a:spcBef>
              <a:spcAft>
                <a:spcPts val="0"/>
              </a:spcAft>
              <a:buNone/>
            </a:pPr>
            <a:r>
              <a:rPr lang="en-US" sz="800" dirty="0"/>
              <a:t>     [echo] Clearing STAFF log files...</a:t>
            </a:r>
          </a:p>
          <a:p>
            <a:pPr marL="0" indent="0">
              <a:lnSpc>
                <a:spcPct val="120000"/>
              </a:lnSpc>
              <a:spcBef>
                <a:spcPts val="0"/>
              </a:spcBef>
              <a:spcAft>
                <a:spcPts val="0"/>
              </a:spcAft>
              <a:buNone/>
            </a:pPr>
            <a:r>
              <a:rPr lang="en-US" sz="800" dirty="0"/>
              <a:t>   [delete] Deleting directory D:\work\STAFF\doc\SimpleOrderFlow\log</a:t>
            </a:r>
          </a:p>
          <a:p>
            <a:pPr marL="0" indent="0">
              <a:lnSpc>
                <a:spcPct val="120000"/>
              </a:lnSpc>
              <a:spcBef>
                <a:spcPts val="0"/>
              </a:spcBef>
              <a:spcAft>
                <a:spcPts val="0"/>
              </a:spcAft>
              <a:buNone/>
            </a:pPr>
            <a:r>
              <a:rPr lang="en-US" sz="800" dirty="0"/>
              <a:t>     [echo] Done</a:t>
            </a:r>
          </a:p>
          <a:p>
            <a:pPr marL="0" indent="0">
              <a:lnSpc>
                <a:spcPct val="120000"/>
              </a:lnSpc>
              <a:spcBef>
                <a:spcPts val="0"/>
              </a:spcBef>
              <a:spcAft>
                <a:spcPts val="0"/>
              </a:spcAft>
              <a:buNone/>
            </a:pPr>
            <a:r>
              <a:rPr lang="en-US" sz="800" dirty="0"/>
              <a:t>     [echo] Creating STAFF log </a:t>
            </a:r>
            <a:r>
              <a:rPr lang="en-US" sz="800" dirty="0" err="1"/>
              <a:t>directiry</a:t>
            </a:r>
            <a:r>
              <a:rPr lang="en-US" sz="800" dirty="0"/>
              <a:t>...</a:t>
            </a:r>
          </a:p>
          <a:p>
            <a:pPr marL="0" indent="0">
              <a:lnSpc>
                <a:spcPct val="120000"/>
              </a:lnSpc>
              <a:spcBef>
                <a:spcPts val="0"/>
              </a:spcBef>
              <a:spcAft>
                <a:spcPts val="0"/>
              </a:spcAft>
              <a:buNone/>
            </a:pPr>
            <a:r>
              <a:rPr lang="en-US" sz="800" dirty="0"/>
              <a:t>    [</a:t>
            </a:r>
            <a:r>
              <a:rPr lang="en-US" sz="800" dirty="0" err="1"/>
              <a:t>mkdir</a:t>
            </a:r>
            <a:r>
              <a:rPr lang="en-US" sz="800" dirty="0"/>
              <a:t>] Created </a:t>
            </a:r>
            <a:r>
              <a:rPr lang="en-US" sz="800" dirty="0" err="1"/>
              <a:t>dir</a:t>
            </a:r>
            <a:r>
              <a:rPr lang="en-US" sz="800" dirty="0"/>
              <a:t>: D:\work\STAFF\doc\SimpleOrderFlow\log</a:t>
            </a:r>
          </a:p>
          <a:p>
            <a:pPr marL="0" indent="0">
              <a:lnSpc>
                <a:spcPct val="120000"/>
              </a:lnSpc>
              <a:spcBef>
                <a:spcPts val="0"/>
              </a:spcBef>
              <a:spcAft>
                <a:spcPts val="0"/>
              </a:spcAft>
              <a:buNone/>
            </a:pPr>
            <a:r>
              <a:rPr lang="en-US" sz="800" dirty="0"/>
              <a:t>     [echo] Done</a:t>
            </a:r>
          </a:p>
          <a:p>
            <a:pPr marL="0" indent="0">
              <a:lnSpc>
                <a:spcPct val="120000"/>
              </a:lnSpc>
              <a:spcBef>
                <a:spcPts val="0"/>
              </a:spcBef>
              <a:spcAft>
                <a:spcPts val="0"/>
              </a:spcAft>
              <a:buNone/>
            </a:pPr>
            <a:r>
              <a:rPr lang="en-US" sz="800" dirty="0"/>
              <a:t>     [echo] Creating FIX Acceptor...</a:t>
            </a:r>
          </a:p>
          <a:p>
            <a:pPr marL="0" indent="0">
              <a:lnSpc>
                <a:spcPct val="120000"/>
              </a:lnSpc>
              <a:spcBef>
                <a:spcPts val="0"/>
              </a:spcBef>
              <a:spcAft>
                <a:spcPts val="0"/>
              </a:spcAft>
              <a:buNone/>
            </a:pPr>
            <a:r>
              <a:rPr lang="en-US" sz="800" dirty="0"/>
              <a:t>     [echo] Creating FIX Initiator...</a:t>
            </a:r>
          </a:p>
          <a:p>
            <a:pPr marL="0" indent="0">
              <a:lnSpc>
                <a:spcPct val="120000"/>
              </a:lnSpc>
              <a:spcBef>
                <a:spcPts val="0"/>
              </a:spcBef>
              <a:spcAft>
                <a:spcPts val="0"/>
              </a:spcAft>
              <a:buNone/>
            </a:pPr>
            <a:r>
              <a:rPr lang="en-US" sz="800" dirty="0"/>
              <a:t>     [echo] Starting FIX Acceptor...</a:t>
            </a:r>
          </a:p>
          <a:p>
            <a:pPr marL="0" indent="0">
              <a:lnSpc>
                <a:spcPct val="120000"/>
              </a:lnSpc>
              <a:spcBef>
                <a:spcPts val="0"/>
              </a:spcBef>
              <a:spcAft>
                <a:spcPts val="0"/>
              </a:spcAft>
              <a:buNone/>
            </a:pPr>
            <a:r>
              <a:rPr lang="en-US" sz="800" dirty="0"/>
              <a:t>     [echo] Starting FIX Initiator...</a:t>
            </a:r>
          </a:p>
          <a:p>
            <a:pPr marL="0" indent="0">
              <a:lnSpc>
                <a:spcPct val="120000"/>
              </a:lnSpc>
              <a:spcBef>
                <a:spcPts val="0"/>
              </a:spcBef>
              <a:spcAft>
                <a:spcPts val="0"/>
              </a:spcAft>
              <a:buNone/>
            </a:pPr>
            <a:r>
              <a:rPr lang="en-US" sz="800" dirty="0"/>
              <a:t>     [echo] Done</a:t>
            </a:r>
          </a:p>
          <a:p>
            <a:pPr marL="0" indent="0">
              <a:lnSpc>
                <a:spcPct val="120000"/>
              </a:lnSpc>
              <a:spcBef>
                <a:spcPts val="0"/>
              </a:spcBef>
              <a:spcAft>
                <a:spcPts val="0"/>
              </a:spcAft>
              <a:buNone/>
            </a:pPr>
            <a:endParaRPr lang="en-US" sz="800" dirty="0"/>
          </a:p>
          <a:p>
            <a:pPr marL="0" indent="0">
              <a:lnSpc>
                <a:spcPct val="120000"/>
              </a:lnSpc>
              <a:spcBef>
                <a:spcPts val="0"/>
              </a:spcBef>
              <a:spcAft>
                <a:spcPts val="0"/>
              </a:spcAft>
              <a:buNone/>
            </a:pPr>
            <a:r>
              <a:rPr lang="en-US" sz="800" dirty="0"/>
              <a:t>test:</a:t>
            </a:r>
          </a:p>
          <a:p>
            <a:pPr marL="0" indent="0">
              <a:lnSpc>
                <a:spcPct val="120000"/>
              </a:lnSpc>
              <a:spcBef>
                <a:spcPts val="0"/>
              </a:spcBef>
              <a:spcAft>
                <a:spcPts val="0"/>
              </a:spcAft>
              <a:buNone/>
            </a:pPr>
            <a:r>
              <a:rPr lang="en-US" sz="800" dirty="0"/>
              <a:t>     [echo] Waiting for initiator1 to establish connection...</a:t>
            </a:r>
          </a:p>
          <a:p>
            <a:pPr marL="0" indent="0">
              <a:lnSpc>
                <a:spcPct val="120000"/>
              </a:lnSpc>
              <a:spcBef>
                <a:spcPts val="0"/>
              </a:spcBef>
              <a:spcAft>
                <a:spcPts val="0"/>
              </a:spcAft>
              <a:buNone/>
            </a:pPr>
            <a:r>
              <a:rPr lang="en-US" sz="800" dirty="0"/>
              <a:t>     [echo] Done</a:t>
            </a:r>
          </a:p>
          <a:p>
            <a:pPr marL="0" indent="0">
              <a:lnSpc>
                <a:spcPct val="120000"/>
              </a:lnSpc>
              <a:spcBef>
                <a:spcPts val="0"/>
              </a:spcBef>
              <a:spcAft>
                <a:spcPts val="0"/>
              </a:spcAft>
              <a:buNone/>
            </a:pPr>
            <a:r>
              <a:rPr lang="en-US" sz="800" dirty="0"/>
              <a:t>     [echo] Send New Order Single requests...</a:t>
            </a:r>
          </a:p>
          <a:p>
            <a:pPr marL="0" indent="0">
              <a:lnSpc>
                <a:spcPct val="120000"/>
              </a:lnSpc>
              <a:spcBef>
                <a:spcPts val="0"/>
              </a:spcBef>
              <a:spcAft>
                <a:spcPts val="0"/>
              </a:spcAft>
              <a:buNone/>
            </a:pPr>
            <a:r>
              <a:rPr lang="en-US" sz="800" dirty="0"/>
              <a:t>  [</a:t>
            </a:r>
            <a:r>
              <a:rPr lang="en-US" sz="800" dirty="0" err="1"/>
              <a:t>fixSend</a:t>
            </a:r>
            <a:r>
              <a:rPr lang="en-US" sz="800" dirty="0"/>
              <a:t>] Send fix message [8=FIX.4.49=10535=D49=SNDR56=TRGT11=Order#121=138=2000040=244=34.754=155=Symbol60=20121210-09:34:29.077100=110=082].</a:t>
            </a:r>
          </a:p>
          <a:p>
            <a:pPr marL="0" indent="0">
              <a:lnSpc>
                <a:spcPct val="120000"/>
              </a:lnSpc>
              <a:spcBef>
                <a:spcPts val="0"/>
              </a:spcBef>
              <a:spcAft>
                <a:spcPts val="0"/>
              </a:spcAft>
              <a:buNone/>
            </a:pPr>
            <a:r>
              <a:rPr lang="en-US" sz="800" dirty="0"/>
              <a:t>     [echo] Done</a:t>
            </a:r>
          </a:p>
          <a:p>
            <a:pPr marL="0" indent="0">
              <a:lnSpc>
                <a:spcPct val="120000"/>
              </a:lnSpc>
              <a:spcBef>
                <a:spcPts val="0"/>
              </a:spcBef>
              <a:spcAft>
                <a:spcPts val="0"/>
              </a:spcAft>
              <a:buNone/>
            </a:pPr>
            <a:r>
              <a:rPr lang="en-US" sz="800" dirty="0"/>
              <a:t>     [echo] Waiting for New Order Single message to be received: - incorrect values of Side and Symbol ...</a:t>
            </a:r>
          </a:p>
          <a:p>
            <a:pPr marL="0" indent="0">
              <a:lnSpc>
                <a:spcPct val="120000"/>
              </a:lnSpc>
              <a:spcBef>
                <a:spcPts val="0"/>
              </a:spcBef>
              <a:spcAft>
                <a:spcPts val="0"/>
              </a:spcAft>
              <a:buNone/>
            </a:pPr>
            <a:r>
              <a:rPr lang="en-US" sz="800" dirty="0"/>
              <a:t>[</a:t>
            </a:r>
            <a:r>
              <a:rPr lang="en-US" sz="800" dirty="0" err="1"/>
              <a:t>fixReceive</a:t>
            </a:r>
            <a:r>
              <a:rPr lang="en-US" sz="800" dirty="0"/>
              <a:t>] Receive fix message [8=FIX.4.49=13535=D34=249=SNDR52=20121210-12:34:29.10056=TRGT11=Order#121=138=2000040=244=34.754=155=Symbol60=20121210-09:34:29.077100=110=239</a:t>
            </a:r>
            <a:r>
              <a:rPr lang="en-US" sz="800" dirty="0" smtClean="0"/>
              <a:t>].</a:t>
            </a:r>
          </a:p>
        </p:txBody>
      </p:sp>
    </p:spTree>
    <p:extLst>
      <p:ext uri="{BB962C8B-B14F-4D97-AF65-F5344CB8AC3E}">
        <p14:creationId xmlns:p14="http://schemas.microsoft.com/office/powerpoint/2010/main" val="9346444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Confidential</a:t>
            </a:r>
            <a:endParaRPr lang="en-US" dirty="0"/>
          </a:p>
        </p:txBody>
      </p:sp>
      <p:sp>
        <p:nvSpPr>
          <p:cNvPr id="2" name="Slide Number Placeholder 1"/>
          <p:cNvSpPr>
            <a:spLocks noGrp="1"/>
          </p:cNvSpPr>
          <p:nvPr>
            <p:ph type="sldNum" sz="quarter" idx="12"/>
          </p:nvPr>
        </p:nvSpPr>
        <p:spPr/>
        <p:txBody>
          <a:bodyPr/>
          <a:lstStyle/>
          <a:p>
            <a:fld id="{F39628E0-47A7-46CE-98F3-6986F46F7576}" type="slidenum">
              <a:rPr lang="en-US" smtClean="0"/>
              <a:pPr/>
              <a:t>19</a:t>
            </a:fld>
            <a:endParaRPr lang="en-US" dirty="0"/>
          </a:p>
        </p:txBody>
      </p:sp>
      <p:sp>
        <p:nvSpPr>
          <p:cNvPr id="5" name="Title 4"/>
          <p:cNvSpPr>
            <a:spLocks noGrp="1"/>
          </p:cNvSpPr>
          <p:nvPr>
            <p:ph type="title"/>
          </p:nvPr>
        </p:nvSpPr>
        <p:spPr>
          <a:xfrm>
            <a:off x="457200" y="274638"/>
            <a:ext cx="8686800" cy="543739"/>
          </a:xfrm>
        </p:spPr>
        <p:txBody>
          <a:bodyPr/>
          <a:lstStyle/>
          <a:p>
            <a:r>
              <a:rPr lang="en-US" dirty="0"/>
              <a:t>Test Script - </a:t>
            </a:r>
            <a:r>
              <a:rPr lang="en-US" dirty="0"/>
              <a:t>Execution Results Analysis</a:t>
            </a:r>
            <a:endParaRPr lang="en-US" dirty="0"/>
          </a:p>
        </p:txBody>
      </p:sp>
      <p:sp>
        <p:nvSpPr>
          <p:cNvPr id="6" name="Text Placeholder 5"/>
          <p:cNvSpPr>
            <a:spLocks noGrp="1"/>
          </p:cNvSpPr>
          <p:nvPr>
            <p:ph type="body" sz="quarter" idx="13"/>
          </p:nvPr>
        </p:nvSpPr>
        <p:spPr/>
        <p:txBody>
          <a:bodyPr/>
          <a:lstStyle/>
          <a:p>
            <a:endParaRPr lang="en-US" dirty="0"/>
          </a:p>
        </p:txBody>
      </p:sp>
      <p:sp>
        <p:nvSpPr>
          <p:cNvPr id="7" name="Content Placeholder 2"/>
          <p:cNvSpPr txBox="1">
            <a:spLocks/>
          </p:cNvSpPr>
          <p:nvPr/>
        </p:nvSpPr>
        <p:spPr>
          <a:xfrm>
            <a:off x="365760" y="914400"/>
            <a:ext cx="8412480" cy="5181600"/>
          </a:xfrm>
          <a:prstGeom prst="rect">
            <a:avLst/>
          </a:prstGeom>
        </p:spPr>
        <p:txBody>
          <a:bodyPr>
            <a:noAutofit/>
          </a:bodyPr>
          <a:lstStyle>
            <a:lvl1pPr marL="342900" indent="-342900" algn="l" defTabSz="914400" rtl="0" eaLnBrk="1" latinLnBrk="0" hangingPunct="1">
              <a:lnSpc>
                <a:spcPct val="100000"/>
              </a:lnSpc>
              <a:spcBef>
                <a:spcPts val="600"/>
              </a:spcBef>
              <a:spcAft>
                <a:spcPts val="600"/>
              </a:spcAft>
              <a:buFont typeface="Arial"/>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lnSpc>
                <a:spcPct val="100000"/>
              </a:lnSpc>
              <a:spcBef>
                <a:spcPts val="600"/>
              </a:spcBef>
              <a:spcAft>
                <a:spcPts val="600"/>
              </a:spcAft>
              <a:buFont typeface="Arial" pitchFamily="34" charset="0"/>
              <a:buChar char="–"/>
              <a:defRPr sz="2800" kern="1200" baseline="0">
                <a:solidFill>
                  <a:schemeClr val="tx1">
                    <a:lumMod val="75000"/>
                    <a:lumOff val="25000"/>
                  </a:schemeClr>
                </a:solidFill>
                <a:latin typeface="+mn-lt"/>
                <a:ea typeface="+mn-ea"/>
                <a:cs typeface="+mn-cs"/>
              </a:defRPr>
            </a:lvl2pPr>
            <a:lvl3pPr marL="1143000" indent="-228600" algn="l" defTabSz="914400" rtl="0" eaLnBrk="1" latinLnBrk="0" hangingPunct="1">
              <a:lnSpc>
                <a:spcPct val="100000"/>
              </a:lnSpc>
              <a:spcBef>
                <a:spcPts val="600"/>
              </a:spcBef>
              <a:spcAft>
                <a:spcPts val="600"/>
              </a:spcAft>
              <a:buFont typeface="Arial" pitchFamily="34" charset="0"/>
              <a:buChar char="•"/>
              <a:defRPr sz="2400" kern="1200" baseline="0">
                <a:solidFill>
                  <a:schemeClr val="tx1">
                    <a:lumMod val="75000"/>
                    <a:lumOff val="25000"/>
                  </a:schemeClr>
                </a:solidFill>
                <a:latin typeface="+mn-lt"/>
                <a:ea typeface="+mn-ea"/>
                <a:cs typeface="+mn-cs"/>
              </a:defRPr>
            </a:lvl3pPr>
            <a:lvl4pPr marL="16002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4pPr>
            <a:lvl5pPr marL="20574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ts val="0"/>
              </a:spcBef>
              <a:spcAft>
                <a:spcPts val="0"/>
              </a:spcAft>
              <a:buNone/>
            </a:pPr>
            <a:r>
              <a:rPr lang="en-US" sz="1000" dirty="0" smtClean="0">
                <a:solidFill>
                  <a:srgbClr val="FF0000"/>
                </a:solidFill>
              </a:rPr>
              <a:t>BUILD </a:t>
            </a:r>
            <a:r>
              <a:rPr lang="en-US" sz="1000" dirty="0">
                <a:solidFill>
                  <a:srgbClr val="FF0000"/>
                </a:solidFill>
              </a:rPr>
              <a:t>FAILED</a:t>
            </a:r>
          </a:p>
          <a:p>
            <a:pPr marL="0" indent="0">
              <a:lnSpc>
                <a:spcPct val="120000"/>
              </a:lnSpc>
              <a:spcBef>
                <a:spcPts val="0"/>
              </a:spcBef>
              <a:spcAft>
                <a:spcPts val="0"/>
              </a:spcAft>
              <a:buNone/>
            </a:pPr>
            <a:r>
              <a:rPr lang="en-US" sz="1000" dirty="0"/>
              <a:t>D:\work\STAFF\doc\SimpleOrderFlow\SimpleOrderFlow_with_error.xml:112:</a:t>
            </a:r>
          </a:p>
          <a:p>
            <a:pPr marL="0" indent="0">
              <a:lnSpc>
                <a:spcPct val="120000"/>
              </a:lnSpc>
              <a:spcBef>
                <a:spcPts val="0"/>
              </a:spcBef>
              <a:spcAft>
                <a:spcPts val="0"/>
              </a:spcAft>
              <a:buNone/>
            </a:pPr>
            <a:r>
              <a:rPr lang="en-US" sz="1000" dirty="0"/>
              <a:t>! Task </a:t>
            </a:r>
            <a:r>
              <a:rPr lang="en-US" sz="1000" dirty="0" err="1"/>
              <a:t>fixReceive</a:t>
            </a:r>
            <a:r>
              <a:rPr lang="en-US" sz="1000" dirty="0"/>
              <a:t> message difference exception Error comparing messages: 8=FIX.4.4☺9=135☺35=D☺34=2☺49=SNDR☺52=20121210-12:33:26.621☺56=TRGT☺11=Order#1☺21=1☺38=20000☺40=2☺44=34.7☺54=1☺55=Symbol☺60=20121210-09:33:26.598☺100=1☺10=247☺. Cause:</a:t>
            </a:r>
          </a:p>
          <a:p>
            <a:pPr marL="0" indent="0">
              <a:lnSpc>
                <a:spcPct val="120000"/>
              </a:lnSpc>
              <a:spcBef>
                <a:spcPts val="0"/>
              </a:spcBef>
              <a:spcAft>
                <a:spcPts val="0"/>
              </a:spcAft>
              <a:buNone/>
            </a:pPr>
            <a:endParaRPr lang="en-US" sz="1000" dirty="0"/>
          </a:p>
          <a:p>
            <a:pPr marL="0" indent="0">
              <a:lnSpc>
                <a:spcPct val="120000"/>
              </a:lnSpc>
              <a:spcBef>
                <a:spcPts val="0"/>
              </a:spcBef>
              <a:spcAft>
                <a:spcPts val="0"/>
              </a:spcAft>
              <a:buNone/>
            </a:pPr>
            <a:r>
              <a:rPr lang="en-US" sz="1000" dirty="0"/>
              <a:t>1) Field [Symbol, Symbol2] != [55, Symbol]  does not equal in received message</a:t>
            </a:r>
          </a:p>
          <a:p>
            <a:pPr marL="0" indent="0">
              <a:lnSpc>
                <a:spcPct val="120000"/>
              </a:lnSpc>
              <a:spcBef>
                <a:spcPts val="0"/>
              </a:spcBef>
              <a:spcAft>
                <a:spcPts val="0"/>
              </a:spcAft>
              <a:buNone/>
            </a:pPr>
            <a:r>
              <a:rPr lang="en-US" sz="1000" dirty="0"/>
              <a:t>2) Field [</a:t>
            </a:r>
            <a:r>
              <a:rPr lang="en-US" sz="1000" dirty="0" err="1"/>
              <a:t>SymbolSfx</a:t>
            </a:r>
            <a:r>
              <a:rPr lang="en-US" sz="1000" dirty="0"/>
              <a:t>, </a:t>
            </a:r>
            <a:r>
              <a:rPr lang="en-US" sz="1000" dirty="0" err="1"/>
              <a:t>Sfx</a:t>
            </a:r>
            <a:r>
              <a:rPr lang="en-US" sz="1000" dirty="0"/>
              <a:t>] does not exist in received message</a:t>
            </a:r>
          </a:p>
          <a:p>
            <a:pPr marL="0" indent="0">
              <a:lnSpc>
                <a:spcPct val="120000"/>
              </a:lnSpc>
              <a:spcBef>
                <a:spcPts val="0"/>
              </a:spcBef>
              <a:spcAft>
                <a:spcPts val="0"/>
              </a:spcAft>
              <a:buNone/>
            </a:pPr>
            <a:r>
              <a:rPr lang="en-US" sz="1000" dirty="0"/>
              <a:t>3) Field [Side, 2] != [54, 1]  does not equal in received </a:t>
            </a:r>
            <a:r>
              <a:rPr lang="en-US" sz="1000" dirty="0" smtClean="0"/>
              <a:t>message</a:t>
            </a:r>
          </a:p>
          <a:p>
            <a:pPr marL="0" indent="0">
              <a:lnSpc>
                <a:spcPct val="120000"/>
              </a:lnSpc>
              <a:spcBef>
                <a:spcPts val="0"/>
              </a:spcBef>
              <a:spcAft>
                <a:spcPts val="0"/>
              </a:spcAft>
              <a:buNone/>
            </a:pPr>
            <a:endParaRPr lang="en-US" sz="1000" dirty="0"/>
          </a:p>
          <a:p>
            <a:pPr marL="0" indent="0">
              <a:lnSpc>
                <a:spcPct val="120000"/>
              </a:lnSpc>
              <a:spcBef>
                <a:spcPts val="0"/>
              </a:spcBef>
              <a:spcAft>
                <a:spcPts val="0"/>
              </a:spcAft>
              <a:buNone/>
            </a:pPr>
            <a:r>
              <a:rPr lang="en-US" sz="1000" dirty="0"/>
              <a:t>Total time: 9 seconds</a:t>
            </a:r>
          </a:p>
          <a:p>
            <a:pPr marL="0" indent="0">
              <a:lnSpc>
                <a:spcPct val="120000"/>
              </a:lnSpc>
              <a:spcBef>
                <a:spcPts val="0"/>
              </a:spcBef>
              <a:spcAft>
                <a:spcPts val="0"/>
              </a:spcAft>
              <a:buNone/>
            </a:pPr>
            <a:endParaRPr lang="en-US" sz="800" dirty="0"/>
          </a:p>
          <a:p>
            <a:pPr marL="0" indent="0">
              <a:lnSpc>
                <a:spcPct val="120000"/>
              </a:lnSpc>
              <a:spcBef>
                <a:spcPts val="0"/>
              </a:spcBef>
              <a:spcAft>
                <a:spcPts val="0"/>
              </a:spcAft>
              <a:buNone/>
            </a:pPr>
            <a:endParaRPr lang="en-US" sz="800" dirty="0"/>
          </a:p>
          <a:p>
            <a:pPr marL="0" indent="0">
              <a:lnSpc>
                <a:spcPct val="120000"/>
              </a:lnSpc>
              <a:spcBef>
                <a:spcPts val="0"/>
              </a:spcBef>
              <a:spcAft>
                <a:spcPts val="0"/>
              </a:spcAft>
              <a:buNone/>
            </a:pPr>
            <a:endParaRPr lang="en-US" sz="800" dirty="0" smtClean="0"/>
          </a:p>
          <a:p>
            <a:pPr marL="0" indent="0">
              <a:lnSpc>
                <a:spcPct val="120000"/>
              </a:lnSpc>
              <a:spcBef>
                <a:spcPts val="0"/>
              </a:spcBef>
              <a:spcAft>
                <a:spcPts val="0"/>
              </a:spcAft>
              <a:buNone/>
            </a:pPr>
            <a:endParaRPr lang="en-US" sz="800" dirty="0"/>
          </a:p>
        </p:txBody>
      </p:sp>
    </p:spTree>
    <p:extLst>
      <p:ext uri="{BB962C8B-B14F-4D97-AF65-F5344CB8AC3E}">
        <p14:creationId xmlns:p14="http://schemas.microsoft.com/office/powerpoint/2010/main" val="3459785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p:txBody>
          <a:bodyPr/>
          <a:lstStyle/>
          <a:p>
            <a:endParaRPr lang="en-US" dirty="0"/>
          </a:p>
        </p:txBody>
      </p:sp>
      <p:sp>
        <p:nvSpPr>
          <p:cNvPr id="7" name="Content Placeholder 6"/>
          <p:cNvSpPr>
            <a:spLocks noGrp="1"/>
          </p:cNvSpPr>
          <p:nvPr>
            <p:ph sz="quarter" idx="14"/>
          </p:nvPr>
        </p:nvSpPr>
        <p:spPr/>
        <p:txBody>
          <a:bodyPr>
            <a:normAutofit/>
          </a:bodyPr>
          <a:lstStyle/>
          <a:p>
            <a:pPr marL="514350" indent="-514350">
              <a:buFont typeface="+mj-lt"/>
              <a:buAutoNum type="arabicPeriod"/>
            </a:pPr>
            <a:r>
              <a:rPr lang="en-US" dirty="0" smtClean="0"/>
              <a:t>What is STAFF?</a:t>
            </a:r>
          </a:p>
          <a:p>
            <a:pPr marL="514350" indent="-514350">
              <a:buFont typeface="+mj-lt"/>
              <a:buAutoNum type="arabicPeriod"/>
            </a:pPr>
            <a:r>
              <a:rPr lang="en-US" dirty="0"/>
              <a:t>F</a:t>
            </a:r>
            <a:r>
              <a:rPr lang="en-US" dirty="0" smtClean="0"/>
              <a:t>eatures Supported by STAFF</a:t>
            </a:r>
          </a:p>
          <a:p>
            <a:pPr marL="514350" indent="-514350">
              <a:buFont typeface="+mj-lt"/>
              <a:buAutoNum type="arabicPeriod"/>
            </a:pPr>
            <a:r>
              <a:rPr lang="en-US" dirty="0" smtClean="0"/>
              <a:t>Test Script </a:t>
            </a:r>
          </a:p>
          <a:p>
            <a:pPr lvl="1"/>
            <a:r>
              <a:rPr lang="en-US" dirty="0" smtClean="0"/>
              <a:t>General Structure</a:t>
            </a:r>
          </a:p>
          <a:p>
            <a:pPr lvl="1"/>
            <a:r>
              <a:rPr lang="en-US" dirty="0" smtClean="0"/>
              <a:t>Order Flow Test Example</a:t>
            </a:r>
          </a:p>
          <a:p>
            <a:pPr lvl="1"/>
            <a:r>
              <a:rPr lang="en-US" dirty="0" smtClean="0"/>
              <a:t>Execution Results Analysis</a:t>
            </a:r>
          </a:p>
          <a:p>
            <a:pPr marL="514350" indent="-514350">
              <a:buFont typeface="+mj-lt"/>
              <a:buAutoNum type="arabicPeriod"/>
            </a:pPr>
            <a:r>
              <a:rPr lang="en-US" dirty="0" smtClean="0"/>
              <a:t>References</a:t>
            </a:r>
            <a:endParaRPr lang="en-US" dirty="0"/>
          </a:p>
        </p:txBody>
      </p:sp>
      <p:sp>
        <p:nvSpPr>
          <p:cNvPr id="5" name="Title 4"/>
          <p:cNvSpPr>
            <a:spLocks noGrp="1"/>
          </p:cNvSpPr>
          <p:nvPr>
            <p:ph type="title"/>
          </p:nvPr>
        </p:nvSpPr>
        <p:spPr/>
        <p:txBody>
          <a:bodyPr/>
          <a:lstStyle/>
          <a:p>
            <a:r>
              <a:rPr lang="da-DK" dirty="0" smtClean="0"/>
              <a:t>Contents</a:t>
            </a:r>
            <a:endParaRPr lang="en-US" dirty="0"/>
          </a:p>
        </p:txBody>
      </p:sp>
      <p:sp>
        <p:nvSpPr>
          <p:cNvPr id="4" name="Footer Placeholder 3"/>
          <p:cNvSpPr>
            <a:spLocks noGrp="1"/>
          </p:cNvSpPr>
          <p:nvPr>
            <p:ph type="ftr" sz="quarter" idx="16"/>
          </p:nvPr>
        </p:nvSpPr>
        <p:spPr/>
        <p:txBody>
          <a:bodyPr/>
          <a:lstStyle/>
          <a:p>
            <a:r>
              <a:rPr lang="en-US" smtClean="0"/>
              <a:t>Confidential</a:t>
            </a:r>
            <a:endParaRPr lang="en-US" dirty="0"/>
          </a:p>
        </p:txBody>
      </p:sp>
      <p:sp>
        <p:nvSpPr>
          <p:cNvPr id="9" name="Content Placeholder 5"/>
          <p:cNvSpPr txBox="1">
            <a:spLocks/>
          </p:cNvSpPr>
          <p:nvPr/>
        </p:nvSpPr>
        <p:spPr>
          <a:xfrm>
            <a:off x="1219200" y="914400"/>
            <a:ext cx="7558912" cy="5211763"/>
          </a:xfrm>
          <a:prstGeom prst="rect">
            <a:avLst/>
          </a:prstGeom>
        </p:spPr>
        <p:txBody>
          <a:bodyPr/>
          <a:lstStyle>
            <a:lvl1pPr marL="0" indent="0" algn="l" defTabSz="914400" rtl="0" eaLnBrk="1" latinLnBrk="0" hangingPunct="1">
              <a:lnSpc>
                <a:spcPct val="100000"/>
              </a:lnSpc>
              <a:spcBef>
                <a:spcPts val="0"/>
              </a:spcBef>
              <a:spcAft>
                <a:spcPts val="2400"/>
              </a:spcAft>
              <a:buFont typeface="Arial"/>
              <a:buNone/>
              <a:defRPr sz="2400" kern="120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600"/>
              </a:spcBef>
              <a:spcAft>
                <a:spcPts val="600"/>
              </a:spcAft>
              <a:buFont typeface="Arial" pitchFamily="34" charset="0"/>
              <a:buNone/>
              <a:defRPr sz="2000" kern="120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600"/>
              </a:spcBef>
              <a:spcAft>
                <a:spcPts val="600"/>
              </a:spcAft>
              <a:buFont typeface="Arial" pitchFamily="34" charset="0"/>
              <a:buNone/>
              <a:defRPr sz="1800" kern="120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600"/>
              </a:spcBef>
              <a:spcAft>
                <a:spcPts val="600"/>
              </a:spcAft>
              <a:buFont typeface="Arial" pitchFamily="34" charset="0"/>
              <a:buNone/>
              <a:defRPr sz="16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endParaRPr lang="en-US" dirty="0" smtClean="0"/>
          </a:p>
        </p:txBody>
      </p:sp>
    </p:spTree>
    <p:extLst>
      <p:ext uri="{BB962C8B-B14F-4D97-AF65-F5344CB8AC3E}">
        <p14:creationId xmlns:p14="http://schemas.microsoft.com/office/powerpoint/2010/main" val="2554330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p:txBody>
          <a:bodyPr>
            <a:normAutofit/>
          </a:bodyPr>
          <a:lstStyle/>
          <a:p>
            <a:r>
              <a:rPr lang="en-US" dirty="0"/>
              <a:t>Ant documentation: </a:t>
            </a:r>
            <a:r>
              <a:rPr lang="en-US" dirty="0">
                <a:hlinkClick r:id="rId2"/>
              </a:rPr>
              <a:t>http://</a:t>
            </a:r>
            <a:r>
              <a:rPr lang="en-US" dirty="0" smtClean="0">
                <a:hlinkClick r:id="rId2"/>
              </a:rPr>
              <a:t>ant.apache.org/manual/index.html</a:t>
            </a:r>
            <a:endParaRPr lang="en-US" dirty="0" smtClean="0"/>
          </a:p>
          <a:p>
            <a:r>
              <a:rPr lang="en-US" dirty="0"/>
              <a:t>Ant FAQ: </a:t>
            </a:r>
            <a:r>
              <a:rPr lang="en-US" dirty="0">
                <a:hlinkClick r:id="rId3"/>
              </a:rPr>
              <a:t>http://</a:t>
            </a:r>
            <a:r>
              <a:rPr lang="en-US" dirty="0" smtClean="0">
                <a:hlinkClick r:id="rId3"/>
              </a:rPr>
              <a:t>ant.apache.org/faq.html</a:t>
            </a:r>
            <a:endParaRPr lang="en-US" dirty="0" smtClean="0"/>
          </a:p>
          <a:p>
            <a:r>
              <a:rPr lang="en-US" dirty="0"/>
              <a:t>Java documentation: </a:t>
            </a:r>
            <a:r>
              <a:rPr lang="en-US" dirty="0">
                <a:hlinkClick r:id="rId4"/>
              </a:rPr>
              <a:t>http://</a:t>
            </a:r>
            <a:r>
              <a:rPr lang="en-US" dirty="0" smtClean="0">
                <a:hlinkClick r:id="rId4"/>
              </a:rPr>
              <a:t>java.sun.com/javase/downloads/index.jsp</a:t>
            </a:r>
            <a:endParaRPr lang="en-US" dirty="0"/>
          </a:p>
          <a:p>
            <a:pPr marL="342900" lvl="1" indent="-342900">
              <a:lnSpc>
                <a:spcPct val="110000"/>
              </a:lnSpc>
              <a:buFont typeface="Arial"/>
              <a:buChar char="•"/>
            </a:pPr>
            <a:endParaRPr lang="sv-SE" sz="3200" dirty="0" smtClean="0"/>
          </a:p>
          <a:p>
            <a:pPr marL="342900" lvl="1" indent="-342900">
              <a:lnSpc>
                <a:spcPct val="110000"/>
              </a:lnSpc>
              <a:buFont typeface="Arial"/>
              <a:buChar char="•"/>
            </a:pPr>
            <a:endParaRPr lang="sv-SE" sz="3200" dirty="0"/>
          </a:p>
          <a:p>
            <a:pPr marL="457200" lvl="1" indent="0">
              <a:buNone/>
            </a:pPr>
            <a:endParaRPr lang="sv-SE" dirty="0"/>
          </a:p>
        </p:txBody>
      </p:sp>
      <p:sp>
        <p:nvSpPr>
          <p:cNvPr id="8" name="Title 7"/>
          <p:cNvSpPr>
            <a:spLocks noGrp="1"/>
          </p:cNvSpPr>
          <p:nvPr>
            <p:ph type="title"/>
          </p:nvPr>
        </p:nvSpPr>
        <p:spPr>
          <a:xfrm>
            <a:off x="457200" y="274638"/>
            <a:ext cx="8686800" cy="548355"/>
          </a:xfrm>
        </p:spPr>
        <p:txBody>
          <a:bodyPr/>
          <a:lstStyle/>
          <a:p>
            <a:r>
              <a:rPr lang="en-US" dirty="0" smtClean="0"/>
              <a:t>References</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20</a:t>
            </a:fld>
            <a:endParaRPr lang="en-US" dirty="0"/>
          </a:p>
        </p:txBody>
      </p:sp>
    </p:spTree>
    <p:extLst>
      <p:ext uri="{BB962C8B-B14F-4D97-AF65-F5344CB8AC3E}">
        <p14:creationId xmlns:p14="http://schemas.microsoft.com/office/powerpoint/2010/main" val="3782086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p:txBody>
          <a:bodyPr/>
          <a:lstStyle/>
          <a:p>
            <a:endParaRPr lang="en-US" dirty="0"/>
          </a:p>
        </p:txBody>
      </p:sp>
      <p:sp>
        <p:nvSpPr>
          <p:cNvPr id="3" name="Content Placeholder 2"/>
          <p:cNvSpPr>
            <a:spLocks noGrp="1"/>
          </p:cNvSpPr>
          <p:nvPr>
            <p:ph sz="quarter" idx="14"/>
          </p:nvPr>
        </p:nvSpPr>
        <p:spPr/>
        <p:txBody>
          <a:bodyPr>
            <a:normAutofit fontScale="77500" lnSpcReduction="20000"/>
          </a:bodyPr>
          <a:lstStyle/>
          <a:p>
            <a:pPr marL="0" indent="0">
              <a:buNone/>
            </a:pPr>
            <a:r>
              <a:rPr lang="en-US" sz="3800" b="1" dirty="0">
                <a:solidFill>
                  <a:schemeClr val="accent1"/>
                </a:solidFill>
              </a:rPr>
              <a:t>STAFF is Software Testing Automation Framework for FIX </a:t>
            </a:r>
            <a:r>
              <a:rPr lang="en-US" sz="3800" b="1" dirty="0" smtClean="0">
                <a:solidFill>
                  <a:schemeClr val="accent1"/>
                </a:solidFill>
              </a:rPr>
              <a:t>Protocol</a:t>
            </a:r>
          </a:p>
          <a:p>
            <a:r>
              <a:rPr lang="en-US" dirty="0" smtClean="0"/>
              <a:t>It </a:t>
            </a:r>
            <a:r>
              <a:rPr lang="en-US" dirty="0"/>
              <a:t>is a set of assumptions, concepts, and practices providing support for automated testing of FIX applications.</a:t>
            </a:r>
          </a:p>
          <a:p>
            <a:r>
              <a:rPr lang="en-US" dirty="0"/>
              <a:t>STAFF is based on Apache cross-platform Java-based build tool called Ant. </a:t>
            </a:r>
          </a:p>
          <a:p>
            <a:r>
              <a:rPr lang="en-US" dirty="0" smtClean="0"/>
              <a:t>STAFF </a:t>
            </a:r>
            <a:r>
              <a:rPr lang="en-US" dirty="0"/>
              <a:t>comes complete with a library of hundreds of Actions, as Ant-based tool. Each Action is designed to perform a single task, such as running a program or a service, renaming a group of files, creating a FIX connection, sending and receiving FIX messages, verification of received messages and much more. </a:t>
            </a:r>
          </a:p>
        </p:txBody>
      </p:sp>
      <p:sp>
        <p:nvSpPr>
          <p:cNvPr id="8" name="Title 7"/>
          <p:cNvSpPr>
            <a:spLocks noGrp="1"/>
          </p:cNvSpPr>
          <p:nvPr>
            <p:ph type="title"/>
          </p:nvPr>
        </p:nvSpPr>
        <p:spPr/>
        <p:txBody>
          <a:bodyPr/>
          <a:lstStyle/>
          <a:p>
            <a:r>
              <a:rPr lang="en-US" dirty="0"/>
              <a:t>What is STAFF?</a:t>
            </a:r>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3</a:t>
            </a:fld>
            <a:endParaRPr lang="en-US" dirty="0"/>
          </a:p>
        </p:txBody>
      </p:sp>
    </p:spTree>
    <p:extLst>
      <p:ext uri="{BB962C8B-B14F-4D97-AF65-F5344CB8AC3E}">
        <p14:creationId xmlns:p14="http://schemas.microsoft.com/office/powerpoint/2010/main" val="1671313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p:txBody>
          <a:bodyPr>
            <a:normAutofit fontScale="47500" lnSpcReduction="20000"/>
          </a:bodyPr>
          <a:lstStyle/>
          <a:p>
            <a:r>
              <a:rPr lang="en-US" dirty="0" smtClean="0"/>
              <a:t>Create FIX Acceptor </a:t>
            </a:r>
          </a:p>
          <a:p>
            <a:r>
              <a:rPr lang="en-US" dirty="0" smtClean="0"/>
              <a:t>Create FIX Initiator</a:t>
            </a:r>
          </a:p>
          <a:p>
            <a:r>
              <a:rPr lang="en-US" dirty="0" smtClean="0"/>
              <a:t>Send FIX message of the specified structure with specific tag values. Tag values can be set as:</a:t>
            </a:r>
          </a:p>
          <a:p>
            <a:pPr lvl="1"/>
            <a:r>
              <a:rPr lang="en-US" dirty="0" smtClean="0"/>
              <a:t>constant</a:t>
            </a:r>
          </a:p>
          <a:p>
            <a:pPr lvl="1"/>
            <a:r>
              <a:rPr lang="sv-SE" dirty="0" err="1" smtClean="0"/>
              <a:t>calculated</a:t>
            </a:r>
            <a:r>
              <a:rPr lang="sv-SE" dirty="0" smtClean="0"/>
              <a:t> or </a:t>
            </a:r>
            <a:r>
              <a:rPr lang="sv-SE" dirty="0" err="1" smtClean="0"/>
              <a:t>generated</a:t>
            </a:r>
            <a:r>
              <a:rPr lang="sv-SE" dirty="0" smtClean="0"/>
              <a:t> </a:t>
            </a:r>
            <a:r>
              <a:rPr lang="sv-SE" dirty="0" err="1" smtClean="0"/>
              <a:t>variable</a:t>
            </a:r>
            <a:endParaRPr lang="sv-SE" dirty="0" smtClean="0"/>
          </a:p>
          <a:p>
            <a:pPr lvl="1"/>
            <a:r>
              <a:rPr lang="sv-SE" dirty="0" err="1" smtClean="0"/>
              <a:t>value</a:t>
            </a:r>
            <a:r>
              <a:rPr lang="sv-SE" dirty="0" smtClean="0"/>
              <a:t> taken from </a:t>
            </a:r>
            <a:r>
              <a:rPr lang="sv-SE" dirty="0" err="1" smtClean="0"/>
              <a:t>previously</a:t>
            </a:r>
            <a:r>
              <a:rPr lang="sv-SE" dirty="0" smtClean="0"/>
              <a:t> </a:t>
            </a:r>
            <a:r>
              <a:rPr lang="sv-SE" dirty="0" err="1" smtClean="0"/>
              <a:t>received</a:t>
            </a:r>
            <a:r>
              <a:rPr lang="sv-SE" dirty="0" smtClean="0"/>
              <a:t> </a:t>
            </a:r>
            <a:r>
              <a:rPr lang="sv-SE" dirty="0" err="1" smtClean="0"/>
              <a:t>message</a:t>
            </a:r>
            <a:endParaRPr lang="sv-SE" dirty="0" smtClean="0"/>
          </a:p>
          <a:p>
            <a:pPr marL="342900" lvl="1" indent="-342900">
              <a:lnSpc>
                <a:spcPct val="110000"/>
              </a:lnSpc>
              <a:buFont typeface="Arial"/>
              <a:buChar char="•"/>
            </a:pPr>
            <a:r>
              <a:rPr lang="sv-SE" sz="3200" dirty="0" err="1"/>
              <a:t>Validate</a:t>
            </a:r>
            <a:r>
              <a:rPr lang="sv-SE" sz="3200" dirty="0"/>
              <a:t> </a:t>
            </a:r>
            <a:r>
              <a:rPr lang="sv-SE" sz="3200" dirty="0" err="1"/>
              <a:t>received</a:t>
            </a:r>
            <a:r>
              <a:rPr lang="sv-SE" sz="3200" dirty="0"/>
              <a:t> </a:t>
            </a:r>
            <a:r>
              <a:rPr lang="sv-SE" sz="3200" dirty="0" smtClean="0"/>
              <a:t>messages:</a:t>
            </a:r>
            <a:endParaRPr lang="ru-RU" sz="3200" dirty="0" smtClean="0"/>
          </a:p>
          <a:p>
            <a:pPr lvl="1"/>
            <a:r>
              <a:rPr lang="en-US" dirty="0" smtClean="0"/>
              <a:t>messages order</a:t>
            </a:r>
          </a:p>
          <a:p>
            <a:pPr lvl="1"/>
            <a:r>
              <a:rPr lang="en-US" dirty="0" smtClean="0"/>
              <a:t>message structure – tag presence/absence</a:t>
            </a:r>
          </a:p>
          <a:p>
            <a:pPr lvl="1"/>
            <a:r>
              <a:rPr lang="en-US" dirty="0" smtClean="0"/>
              <a:t>tag values</a:t>
            </a:r>
          </a:p>
          <a:p>
            <a:pPr marL="342900" lvl="1" indent="-342900">
              <a:lnSpc>
                <a:spcPct val="110000"/>
              </a:lnSpc>
              <a:buFont typeface="Arial"/>
              <a:buChar char="•"/>
            </a:pPr>
            <a:r>
              <a:rPr lang="sv-SE" sz="3200" dirty="0" err="1" smtClean="0"/>
              <a:t>Validate</a:t>
            </a:r>
            <a:r>
              <a:rPr lang="sv-SE" sz="3200" dirty="0" smtClean="0"/>
              <a:t> data </a:t>
            </a:r>
            <a:r>
              <a:rPr lang="sv-SE" sz="3200" dirty="0" err="1" smtClean="0"/>
              <a:t>stored</a:t>
            </a:r>
            <a:r>
              <a:rPr lang="sv-SE" sz="3200" dirty="0" smtClean="0"/>
              <a:t> </a:t>
            </a:r>
            <a:r>
              <a:rPr lang="sv-SE" sz="3200" dirty="0" err="1" smtClean="0"/>
              <a:t>to</a:t>
            </a:r>
            <a:r>
              <a:rPr lang="sv-SE" sz="3200" dirty="0" smtClean="0"/>
              <a:t> DB</a:t>
            </a:r>
          </a:p>
          <a:p>
            <a:pPr marL="342900" lvl="1" indent="-342900">
              <a:lnSpc>
                <a:spcPct val="110000"/>
              </a:lnSpc>
              <a:buFont typeface="Arial"/>
              <a:buChar char="•"/>
            </a:pPr>
            <a:r>
              <a:rPr lang="sv-SE" sz="3200" dirty="0" smtClean="0"/>
              <a:t>FIX </a:t>
            </a:r>
            <a:r>
              <a:rPr lang="sv-SE" sz="3200" dirty="0" err="1" smtClean="0"/>
              <a:t>Protocol</a:t>
            </a:r>
            <a:r>
              <a:rPr lang="sv-SE" sz="3200" dirty="0" smtClean="0"/>
              <a:t> versions supported:</a:t>
            </a:r>
          </a:p>
          <a:p>
            <a:pPr lvl="1"/>
            <a:r>
              <a:rPr lang="sv-SE" sz="2700" dirty="0"/>
              <a:t>FIX 4.0 – FIX 4.4</a:t>
            </a:r>
          </a:p>
          <a:p>
            <a:pPr lvl="1"/>
            <a:r>
              <a:rPr lang="sv-SE" sz="2700" dirty="0"/>
              <a:t>FIX 5.0 SP2</a:t>
            </a:r>
          </a:p>
          <a:p>
            <a:pPr lvl="1"/>
            <a:r>
              <a:rPr lang="sv-SE" sz="2700" dirty="0" err="1"/>
              <a:t>Custom</a:t>
            </a:r>
            <a:r>
              <a:rPr lang="sv-SE" sz="2700" dirty="0"/>
              <a:t> versions </a:t>
            </a:r>
            <a:r>
              <a:rPr lang="sv-SE" sz="2700" dirty="0" err="1"/>
              <a:t>based</a:t>
            </a:r>
            <a:r>
              <a:rPr lang="sv-SE" sz="2700" dirty="0"/>
              <a:t> on FIX 4.0 – FIX 4.4, FIX 5.0 </a:t>
            </a:r>
            <a:r>
              <a:rPr lang="sv-SE" sz="2700" dirty="0" smtClean="0"/>
              <a:t>SP2</a:t>
            </a:r>
            <a:endParaRPr lang="sv-SE" dirty="0"/>
          </a:p>
        </p:txBody>
      </p:sp>
      <p:sp>
        <p:nvSpPr>
          <p:cNvPr id="8" name="Title 7"/>
          <p:cNvSpPr>
            <a:spLocks noGrp="1"/>
          </p:cNvSpPr>
          <p:nvPr>
            <p:ph type="title"/>
          </p:nvPr>
        </p:nvSpPr>
        <p:spPr>
          <a:xfrm>
            <a:off x="457200" y="274638"/>
            <a:ext cx="8686800" cy="548355"/>
          </a:xfrm>
        </p:spPr>
        <p:txBody>
          <a:bodyPr/>
          <a:lstStyle/>
          <a:p>
            <a:r>
              <a:rPr lang="en-US" dirty="0"/>
              <a:t>Features Supported by STAFF</a:t>
            </a:r>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4</a:t>
            </a:fld>
            <a:endParaRPr lang="en-US" dirty="0"/>
          </a:p>
        </p:txBody>
      </p:sp>
    </p:spTree>
    <p:extLst>
      <p:ext uri="{BB962C8B-B14F-4D97-AF65-F5344CB8AC3E}">
        <p14:creationId xmlns:p14="http://schemas.microsoft.com/office/powerpoint/2010/main" val="26274505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2"/>
          </p:nvPr>
        </p:nvSpPr>
        <p:spPr>
          <a:xfrm>
            <a:off x="365760" y="914400"/>
            <a:ext cx="4663440" cy="5334000"/>
          </a:xfrm>
        </p:spPr>
        <p:txBody>
          <a:bodyPr>
            <a:normAutofit fontScale="62500" lnSpcReduction="20000"/>
          </a:bodyPr>
          <a:lstStyle/>
          <a:p>
            <a:pPr marL="0" indent="0">
              <a:buNone/>
            </a:pPr>
            <a:r>
              <a:rPr lang="en-US" dirty="0"/>
              <a:t>STAFF test script is an XML </a:t>
            </a:r>
            <a:r>
              <a:rPr lang="en-US" dirty="0" smtClean="0"/>
              <a:t>document containing list of Ant Actions, executed in the specified order. </a:t>
            </a:r>
          </a:p>
          <a:p>
            <a:pPr marL="0" indent="0">
              <a:buNone/>
            </a:pPr>
            <a:r>
              <a:rPr lang="en-US" dirty="0" smtClean="0"/>
              <a:t>Each </a:t>
            </a:r>
            <a:r>
              <a:rPr lang="en-US" dirty="0"/>
              <a:t>Action in the project corresponds to an individual step that you would normally do to accomplish your task.</a:t>
            </a:r>
          </a:p>
          <a:p>
            <a:pPr marL="0" indent="0">
              <a:buNone/>
            </a:pPr>
            <a:r>
              <a:rPr lang="en-US" dirty="0" smtClean="0"/>
              <a:t>STAFF </a:t>
            </a:r>
            <a:r>
              <a:rPr lang="en-US" dirty="0"/>
              <a:t>comes complete with a library of hundreds of Actions, as Ant-based tool</a:t>
            </a:r>
            <a:r>
              <a:rPr lang="en-US" dirty="0" smtClean="0"/>
              <a:t>. Each </a:t>
            </a:r>
            <a:r>
              <a:rPr lang="en-US" dirty="0"/>
              <a:t>Action is designed to perform a single task, such as running a program or a service, renaming a group of files, creating a FIX connection, sending and receiving FIX messages, verification of received messages and much more. </a:t>
            </a:r>
          </a:p>
          <a:p>
            <a:r>
              <a:rPr lang="en-US" dirty="0"/>
              <a:t>It is easy to create and manage test cases and environments. Save and reuse STAFF projects using the same items as the last time it was run, with new items you select or with the built-in or third party items found on the web. You can even run STAFF in distributed environment using remote actions.</a:t>
            </a:r>
          </a:p>
          <a:p>
            <a:r>
              <a:rPr lang="en-US" dirty="0"/>
              <a:t>STAFF is based on Apache cross-platform Java-based build tool called Ant. In theory, Ant is kind of like make, without make's wrinkles. With STAFF you can easily integrate your tests into build process</a:t>
            </a: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F39628E0-47A7-46CE-98F3-6986F46F7576}" type="slidenum">
              <a:rPr lang="en-US" smtClean="0"/>
              <a:pPr/>
              <a:t>5</a:t>
            </a:fld>
            <a:endParaRPr lang="en-US" dirty="0"/>
          </a:p>
        </p:txBody>
      </p:sp>
      <p:sp>
        <p:nvSpPr>
          <p:cNvPr id="9" name="Title 8"/>
          <p:cNvSpPr>
            <a:spLocks noGrp="1"/>
          </p:cNvSpPr>
          <p:nvPr>
            <p:ph type="title"/>
          </p:nvPr>
        </p:nvSpPr>
        <p:spPr>
          <a:xfrm>
            <a:off x="457200" y="274638"/>
            <a:ext cx="8686800" cy="543739"/>
          </a:xfrm>
        </p:spPr>
        <p:txBody>
          <a:bodyPr/>
          <a:lstStyle/>
          <a:p>
            <a:r>
              <a:rPr lang="en-US" dirty="0"/>
              <a:t>Test </a:t>
            </a:r>
            <a:r>
              <a:rPr lang="en-US" dirty="0" smtClean="0"/>
              <a:t>Script </a:t>
            </a:r>
            <a:r>
              <a:rPr lang="en-US" dirty="0"/>
              <a:t>- General </a:t>
            </a:r>
            <a:r>
              <a:rPr lang="en-US" dirty="0" smtClean="0"/>
              <a:t>Structure</a:t>
            </a:r>
            <a:endParaRPr lang="en-US" dirty="0"/>
          </a:p>
        </p:txBody>
      </p:sp>
      <p:sp>
        <p:nvSpPr>
          <p:cNvPr id="27" name="Text Placeholder 26"/>
          <p:cNvSpPr>
            <a:spLocks noGrp="1"/>
          </p:cNvSpPr>
          <p:nvPr>
            <p:ph type="body" sz="quarter" idx="13"/>
          </p:nvPr>
        </p:nvSpPr>
        <p:spPr/>
        <p:txBody>
          <a:bodyPr/>
          <a:lstStyle/>
          <a:p>
            <a:endParaRPr lang="en-US" dirty="0"/>
          </a:p>
        </p:txBody>
      </p:sp>
      <p:sp>
        <p:nvSpPr>
          <p:cNvPr id="14" name="Content Placeholder 13"/>
          <p:cNvSpPr>
            <a:spLocks noGrp="1"/>
          </p:cNvSpPr>
          <p:nvPr>
            <p:ph sz="quarter" idx="4"/>
          </p:nvPr>
        </p:nvSpPr>
        <p:spPr>
          <a:xfrm>
            <a:off x="5257800" y="838200"/>
            <a:ext cx="3886190" cy="5410200"/>
          </a:xfrm>
        </p:spPr>
        <p:txBody>
          <a:bodyPr>
            <a:normAutofit lnSpcReduction="10000"/>
          </a:bodyPr>
          <a:lstStyle/>
          <a:p>
            <a:pPr marL="0" indent="0">
              <a:lnSpc>
                <a:spcPct val="110000"/>
              </a:lnSpc>
              <a:spcBef>
                <a:spcPts val="0"/>
              </a:spcBef>
              <a:spcAft>
                <a:spcPts val="0"/>
              </a:spcAft>
              <a:buNone/>
            </a:pPr>
            <a:r>
              <a:rPr lang="en-US" sz="1100" dirty="0"/>
              <a:t>&lt;target name="</a:t>
            </a:r>
            <a:r>
              <a:rPr lang="en-US" sz="1100" dirty="0" err="1"/>
              <a:t>run_all</a:t>
            </a:r>
            <a:r>
              <a:rPr lang="en-US" sz="1100" dirty="0"/>
              <a:t>" &gt;</a:t>
            </a:r>
          </a:p>
          <a:p>
            <a:pPr marL="0" indent="0">
              <a:lnSpc>
                <a:spcPct val="110000"/>
              </a:lnSpc>
              <a:spcBef>
                <a:spcPts val="0"/>
              </a:spcBef>
              <a:spcAft>
                <a:spcPts val="0"/>
              </a:spcAft>
              <a:buNone/>
            </a:pPr>
            <a:r>
              <a:rPr lang="en-US" sz="1100" dirty="0" smtClean="0"/>
              <a:t>    &lt;</a:t>
            </a:r>
            <a:r>
              <a:rPr lang="en-US" sz="1100" dirty="0"/>
              <a:t>echo&gt;Clearing STAFF log files...&lt;/echo&gt;</a:t>
            </a:r>
          </a:p>
          <a:p>
            <a:pPr marL="0" indent="0">
              <a:lnSpc>
                <a:spcPct val="110000"/>
              </a:lnSpc>
              <a:spcBef>
                <a:spcPts val="0"/>
              </a:spcBef>
              <a:spcAft>
                <a:spcPts val="0"/>
              </a:spcAft>
              <a:buNone/>
            </a:pPr>
            <a:r>
              <a:rPr lang="en-US" sz="1100" dirty="0" smtClean="0"/>
              <a:t>    &lt;</a:t>
            </a:r>
            <a:r>
              <a:rPr lang="en-US" sz="1100" dirty="0"/>
              <a:t>delete </a:t>
            </a:r>
            <a:r>
              <a:rPr lang="en-US" sz="1100" dirty="0" err="1"/>
              <a:t>dir</a:t>
            </a:r>
            <a:r>
              <a:rPr lang="en-US" sz="1100" dirty="0"/>
              <a:t>="${</a:t>
            </a:r>
            <a:r>
              <a:rPr lang="en-US" sz="1100" dirty="0" err="1"/>
              <a:t>test.log.dir</a:t>
            </a:r>
            <a:r>
              <a:rPr lang="en-US" sz="1100" dirty="0"/>
              <a:t>}" </a:t>
            </a:r>
            <a:r>
              <a:rPr lang="en-US" sz="1100" dirty="0" err="1"/>
              <a:t>failonerror</a:t>
            </a:r>
            <a:r>
              <a:rPr lang="en-US" sz="1100" dirty="0"/>
              <a:t>="true" /&gt;</a:t>
            </a:r>
          </a:p>
          <a:p>
            <a:pPr marL="0" indent="0">
              <a:lnSpc>
                <a:spcPct val="110000"/>
              </a:lnSpc>
              <a:spcBef>
                <a:spcPts val="0"/>
              </a:spcBef>
              <a:spcAft>
                <a:spcPts val="0"/>
              </a:spcAft>
              <a:buNone/>
            </a:pPr>
            <a:r>
              <a:rPr lang="en-US" sz="1100" dirty="0" smtClean="0"/>
              <a:t>    &lt;</a:t>
            </a:r>
            <a:r>
              <a:rPr lang="en-US" sz="1100" dirty="0"/>
              <a:t>echo&gt;Done&lt;/echo&gt;</a:t>
            </a:r>
          </a:p>
          <a:p>
            <a:pPr marL="0" indent="0">
              <a:lnSpc>
                <a:spcPct val="110000"/>
              </a:lnSpc>
              <a:spcBef>
                <a:spcPts val="0"/>
              </a:spcBef>
              <a:spcAft>
                <a:spcPts val="0"/>
              </a:spcAft>
              <a:buNone/>
            </a:pPr>
            <a:r>
              <a:rPr lang="en-US" sz="1100" dirty="0" smtClean="0"/>
              <a:t>    </a:t>
            </a:r>
          </a:p>
          <a:p>
            <a:pPr marL="0" indent="0">
              <a:lnSpc>
                <a:spcPct val="110000"/>
              </a:lnSpc>
              <a:spcBef>
                <a:spcPts val="0"/>
              </a:spcBef>
              <a:spcAft>
                <a:spcPts val="0"/>
              </a:spcAft>
              <a:buNone/>
            </a:pPr>
            <a:r>
              <a:rPr lang="en-US" sz="1100" dirty="0"/>
              <a:t> </a:t>
            </a:r>
            <a:r>
              <a:rPr lang="en-US" sz="1100" dirty="0" smtClean="0"/>
              <a:t>   &lt;</a:t>
            </a:r>
            <a:r>
              <a:rPr lang="en-US" sz="1100" dirty="0"/>
              <a:t>echo&gt;Creating STAFF log </a:t>
            </a:r>
            <a:r>
              <a:rPr lang="en-US" sz="1100" dirty="0" err="1"/>
              <a:t>directiry</a:t>
            </a:r>
            <a:r>
              <a:rPr lang="en-US" sz="1100" dirty="0"/>
              <a:t>...&lt;/echo&gt;</a:t>
            </a:r>
          </a:p>
          <a:p>
            <a:pPr marL="0" indent="0">
              <a:lnSpc>
                <a:spcPct val="110000"/>
              </a:lnSpc>
              <a:spcBef>
                <a:spcPts val="0"/>
              </a:spcBef>
              <a:spcAft>
                <a:spcPts val="0"/>
              </a:spcAft>
              <a:buNone/>
            </a:pPr>
            <a:r>
              <a:rPr lang="en-US" sz="1100" dirty="0" smtClean="0"/>
              <a:t>    &lt;</a:t>
            </a:r>
            <a:r>
              <a:rPr lang="en-US" sz="1100" dirty="0" err="1"/>
              <a:t>mkdir</a:t>
            </a:r>
            <a:r>
              <a:rPr lang="en-US" sz="1100" dirty="0"/>
              <a:t> </a:t>
            </a:r>
            <a:r>
              <a:rPr lang="en-US" sz="1100" dirty="0" err="1"/>
              <a:t>dir</a:t>
            </a:r>
            <a:r>
              <a:rPr lang="en-US" sz="1100" dirty="0"/>
              <a:t>="${</a:t>
            </a:r>
            <a:r>
              <a:rPr lang="en-US" sz="1100" dirty="0" err="1"/>
              <a:t>test.log.dir</a:t>
            </a:r>
            <a:r>
              <a:rPr lang="en-US" sz="1100" dirty="0"/>
              <a:t>}" /&gt; </a:t>
            </a:r>
          </a:p>
          <a:p>
            <a:pPr marL="0" indent="0">
              <a:lnSpc>
                <a:spcPct val="110000"/>
              </a:lnSpc>
              <a:spcBef>
                <a:spcPts val="0"/>
              </a:spcBef>
              <a:spcAft>
                <a:spcPts val="0"/>
              </a:spcAft>
              <a:buNone/>
            </a:pPr>
            <a:r>
              <a:rPr lang="en-US" sz="1100" dirty="0" smtClean="0"/>
              <a:t>    &lt;</a:t>
            </a:r>
            <a:r>
              <a:rPr lang="en-US" sz="1100" dirty="0"/>
              <a:t>echo&gt;Done&lt;/echo&gt;</a:t>
            </a:r>
          </a:p>
          <a:p>
            <a:pPr marL="0" indent="0">
              <a:lnSpc>
                <a:spcPct val="110000"/>
              </a:lnSpc>
              <a:spcBef>
                <a:spcPts val="0"/>
              </a:spcBef>
              <a:spcAft>
                <a:spcPts val="0"/>
              </a:spcAft>
              <a:buNone/>
            </a:pPr>
            <a:endParaRPr lang="en-US" sz="1100" dirty="0"/>
          </a:p>
          <a:p>
            <a:pPr marL="0" indent="0">
              <a:lnSpc>
                <a:spcPct val="110000"/>
              </a:lnSpc>
              <a:spcBef>
                <a:spcPts val="0"/>
              </a:spcBef>
              <a:spcAft>
                <a:spcPts val="0"/>
              </a:spcAft>
              <a:buNone/>
            </a:pPr>
            <a:r>
              <a:rPr lang="en-US" sz="1100" dirty="0" smtClean="0"/>
              <a:t>    &lt;</a:t>
            </a:r>
            <a:r>
              <a:rPr lang="en-US" sz="1100" dirty="0"/>
              <a:t>echo&gt;Creating FIX Acceptor...&lt;/echo&gt;</a:t>
            </a:r>
          </a:p>
          <a:p>
            <a:pPr marL="0" indent="0">
              <a:lnSpc>
                <a:spcPct val="110000"/>
              </a:lnSpc>
              <a:spcBef>
                <a:spcPts val="0"/>
              </a:spcBef>
              <a:spcAft>
                <a:spcPts val="0"/>
              </a:spcAft>
              <a:buNone/>
            </a:pPr>
            <a:r>
              <a:rPr lang="en-US" sz="1100" dirty="0" smtClean="0"/>
              <a:t>    &lt;</a:t>
            </a:r>
            <a:r>
              <a:rPr lang="en-US" sz="1100" dirty="0" err="1" smtClean="0"/>
              <a:t>fixAcceptor</a:t>
            </a:r>
            <a:r>
              <a:rPr lang="ru-RU" sz="1100" dirty="0"/>
              <a:t> </a:t>
            </a:r>
            <a:r>
              <a:rPr lang="en-US" sz="1100" dirty="0" err="1" smtClean="0"/>
              <a:t>settingsfile</a:t>
            </a:r>
            <a:r>
              <a:rPr lang="en-US" sz="1100" dirty="0" smtClean="0"/>
              <a:t>="</a:t>
            </a:r>
            <a:r>
              <a:rPr lang="en-US" sz="1100" dirty="0" err="1" smtClean="0"/>
              <a:t>Acceptor.properties</a:t>
            </a:r>
            <a:r>
              <a:rPr lang="en-US" sz="1100" dirty="0"/>
              <a:t>" </a:t>
            </a:r>
            <a:r>
              <a:rPr lang="ru-RU" sz="1100" dirty="0" smtClean="0"/>
              <a:t>	  </a:t>
            </a:r>
            <a:r>
              <a:rPr lang="en-US" sz="1100" dirty="0" smtClean="0"/>
              <a:t>id</a:t>
            </a:r>
            <a:r>
              <a:rPr lang="en-US" sz="1100" dirty="0"/>
              <a:t>="acceptor" /&gt;</a:t>
            </a:r>
          </a:p>
          <a:p>
            <a:pPr marL="0" indent="0">
              <a:lnSpc>
                <a:spcPct val="110000"/>
              </a:lnSpc>
              <a:spcBef>
                <a:spcPts val="0"/>
              </a:spcBef>
              <a:spcAft>
                <a:spcPts val="0"/>
              </a:spcAft>
              <a:buNone/>
            </a:pPr>
            <a:r>
              <a:rPr lang="en-US" sz="1100" dirty="0"/>
              <a:t>	</a:t>
            </a:r>
          </a:p>
          <a:p>
            <a:pPr marL="0" indent="0">
              <a:lnSpc>
                <a:spcPct val="110000"/>
              </a:lnSpc>
              <a:spcBef>
                <a:spcPts val="0"/>
              </a:spcBef>
              <a:spcAft>
                <a:spcPts val="0"/>
              </a:spcAft>
              <a:buNone/>
            </a:pPr>
            <a:r>
              <a:rPr lang="ru-RU" sz="1100" dirty="0" smtClean="0"/>
              <a:t>    </a:t>
            </a:r>
            <a:r>
              <a:rPr lang="en-US" sz="1100" dirty="0" smtClean="0"/>
              <a:t>&lt;</a:t>
            </a:r>
            <a:r>
              <a:rPr lang="en-US" sz="1100" dirty="0"/>
              <a:t>echo&gt;Creating FIX Initiator...&lt;/echo&gt;</a:t>
            </a:r>
          </a:p>
          <a:p>
            <a:pPr marL="0" indent="0">
              <a:lnSpc>
                <a:spcPct val="110000"/>
              </a:lnSpc>
              <a:spcBef>
                <a:spcPts val="0"/>
              </a:spcBef>
              <a:spcAft>
                <a:spcPts val="0"/>
              </a:spcAft>
              <a:buNone/>
            </a:pPr>
            <a:r>
              <a:rPr lang="ru-RU" sz="1100" dirty="0"/>
              <a:t> </a:t>
            </a:r>
            <a:r>
              <a:rPr lang="ru-RU" sz="1100" dirty="0" smtClean="0"/>
              <a:t>   </a:t>
            </a:r>
            <a:r>
              <a:rPr lang="en-US" sz="1100" dirty="0" smtClean="0"/>
              <a:t>&lt;</a:t>
            </a:r>
            <a:r>
              <a:rPr lang="en-US" sz="1100" dirty="0" err="1"/>
              <a:t>fixInitiator</a:t>
            </a:r>
            <a:r>
              <a:rPr lang="en-US" sz="1100" dirty="0"/>
              <a:t> </a:t>
            </a:r>
            <a:r>
              <a:rPr lang="ru-RU" sz="1100" dirty="0" smtClean="0"/>
              <a:t> </a:t>
            </a:r>
            <a:r>
              <a:rPr lang="en-US" sz="1100" dirty="0" err="1" smtClean="0"/>
              <a:t>settingsfile</a:t>
            </a:r>
            <a:r>
              <a:rPr lang="en-US" sz="1100" dirty="0" smtClean="0"/>
              <a:t>="</a:t>
            </a:r>
            <a:r>
              <a:rPr lang="en-US" sz="1100" dirty="0" err="1" smtClean="0"/>
              <a:t>Initiator.properties</a:t>
            </a:r>
            <a:r>
              <a:rPr lang="en-US" sz="1100" dirty="0"/>
              <a:t>" </a:t>
            </a:r>
            <a:r>
              <a:rPr lang="ru-RU" sz="1100" dirty="0" smtClean="0"/>
              <a:t>	</a:t>
            </a:r>
            <a:r>
              <a:rPr lang="en-US" sz="1100" dirty="0" smtClean="0"/>
              <a:t>id</a:t>
            </a:r>
            <a:r>
              <a:rPr lang="en-US" sz="1100" dirty="0"/>
              <a:t>="initiator" /&gt;</a:t>
            </a:r>
          </a:p>
          <a:p>
            <a:pPr marL="0" indent="0">
              <a:lnSpc>
                <a:spcPct val="110000"/>
              </a:lnSpc>
              <a:spcBef>
                <a:spcPts val="0"/>
              </a:spcBef>
              <a:spcAft>
                <a:spcPts val="0"/>
              </a:spcAft>
              <a:buNone/>
            </a:pPr>
            <a:endParaRPr lang="en-US" sz="1100" dirty="0"/>
          </a:p>
          <a:p>
            <a:pPr marL="0" indent="0">
              <a:lnSpc>
                <a:spcPct val="110000"/>
              </a:lnSpc>
              <a:spcBef>
                <a:spcPts val="0"/>
              </a:spcBef>
              <a:spcAft>
                <a:spcPts val="0"/>
              </a:spcAft>
              <a:buNone/>
            </a:pPr>
            <a:r>
              <a:rPr lang="ru-RU" sz="1100" dirty="0" smtClean="0"/>
              <a:t>    </a:t>
            </a:r>
            <a:r>
              <a:rPr lang="en-US" sz="1100" dirty="0" smtClean="0"/>
              <a:t>&lt;</a:t>
            </a:r>
            <a:r>
              <a:rPr lang="en-US" sz="1100" dirty="0"/>
              <a:t>echo&gt;Starting FIX Acceptor...&lt;/echo&gt;</a:t>
            </a:r>
          </a:p>
          <a:p>
            <a:pPr marL="0" indent="0">
              <a:lnSpc>
                <a:spcPct val="110000"/>
              </a:lnSpc>
              <a:spcBef>
                <a:spcPts val="0"/>
              </a:spcBef>
              <a:spcAft>
                <a:spcPts val="0"/>
              </a:spcAft>
              <a:buNone/>
            </a:pPr>
            <a:r>
              <a:rPr lang="en-US" sz="1100" dirty="0"/>
              <a:t>    </a:t>
            </a:r>
            <a:r>
              <a:rPr lang="en-US" sz="1100" dirty="0" smtClean="0"/>
              <a:t>&lt;</a:t>
            </a:r>
            <a:r>
              <a:rPr lang="en-US" sz="1100" dirty="0" err="1"/>
              <a:t>fixStart</a:t>
            </a:r>
            <a:r>
              <a:rPr lang="en-US" sz="1100" dirty="0"/>
              <a:t> </a:t>
            </a:r>
            <a:r>
              <a:rPr lang="en-US" sz="1100" dirty="0" err="1"/>
              <a:t>refid</a:t>
            </a:r>
            <a:r>
              <a:rPr lang="en-US" sz="1100" dirty="0"/>
              <a:t>="acceptor" /&gt;</a:t>
            </a:r>
          </a:p>
          <a:p>
            <a:pPr marL="0" indent="0">
              <a:lnSpc>
                <a:spcPct val="110000"/>
              </a:lnSpc>
              <a:spcBef>
                <a:spcPts val="0"/>
              </a:spcBef>
              <a:spcAft>
                <a:spcPts val="0"/>
              </a:spcAft>
              <a:buNone/>
            </a:pPr>
            <a:r>
              <a:rPr lang="ru-RU" sz="1100" dirty="0" smtClean="0"/>
              <a:t>    </a:t>
            </a:r>
            <a:r>
              <a:rPr lang="en-US" sz="1100" dirty="0" smtClean="0"/>
              <a:t>&lt;</a:t>
            </a:r>
            <a:r>
              <a:rPr lang="en-US" sz="1100" dirty="0"/>
              <a:t>sleep seconds="1" /&gt;    </a:t>
            </a:r>
          </a:p>
          <a:p>
            <a:pPr marL="0" indent="0">
              <a:lnSpc>
                <a:spcPct val="110000"/>
              </a:lnSpc>
              <a:spcBef>
                <a:spcPts val="0"/>
              </a:spcBef>
              <a:spcAft>
                <a:spcPts val="0"/>
              </a:spcAft>
              <a:buNone/>
            </a:pPr>
            <a:endParaRPr lang="en-US" sz="1100" dirty="0"/>
          </a:p>
          <a:p>
            <a:pPr marL="0" indent="0">
              <a:lnSpc>
                <a:spcPct val="110000"/>
              </a:lnSpc>
              <a:spcBef>
                <a:spcPts val="0"/>
              </a:spcBef>
              <a:spcAft>
                <a:spcPts val="0"/>
              </a:spcAft>
              <a:buNone/>
            </a:pPr>
            <a:r>
              <a:rPr lang="ru-RU" sz="1100" dirty="0" smtClean="0"/>
              <a:t>    </a:t>
            </a:r>
            <a:r>
              <a:rPr lang="en-US" sz="1100" dirty="0" smtClean="0"/>
              <a:t>&lt;</a:t>
            </a:r>
            <a:r>
              <a:rPr lang="en-US" sz="1100" dirty="0"/>
              <a:t>echo&gt;Starting FIX Initiator...&lt;/echo&gt;</a:t>
            </a:r>
          </a:p>
          <a:p>
            <a:pPr marL="0" indent="0">
              <a:lnSpc>
                <a:spcPct val="110000"/>
              </a:lnSpc>
              <a:spcBef>
                <a:spcPts val="0"/>
              </a:spcBef>
              <a:spcAft>
                <a:spcPts val="0"/>
              </a:spcAft>
              <a:buNone/>
            </a:pPr>
            <a:r>
              <a:rPr lang="en-US" sz="1100" dirty="0"/>
              <a:t>    </a:t>
            </a:r>
            <a:r>
              <a:rPr lang="en-US" sz="1100" dirty="0" smtClean="0"/>
              <a:t>&lt;</a:t>
            </a:r>
            <a:r>
              <a:rPr lang="en-US" sz="1100" dirty="0" err="1"/>
              <a:t>fixStart</a:t>
            </a:r>
            <a:r>
              <a:rPr lang="en-US" sz="1100" dirty="0"/>
              <a:t> </a:t>
            </a:r>
            <a:r>
              <a:rPr lang="en-US" sz="1100" dirty="0" err="1"/>
              <a:t>refid</a:t>
            </a:r>
            <a:r>
              <a:rPr lang="en-US" sz="1100" dirty="0"/>
              <a:t>="initiator" /&gt;</a:t>
            </a:r>
          </a:p>
          <a:p>
            <a:pPr marL="0" indent="0">
              <a:lnSpc>
                <a:spcPct val="110000"/>
              </a:lnSpc>
              <a:spcBef>
                <a:spcPts val="0"/>
              </a:spcBef>
              <a:spcAft>
                <a:spcPts val="0"/>
              </a:spcAft>
              <a:buNone/>
            </a:pPr>
            <a:r>
              <a:rPr lang="ru-RU" sz="1100" dirty="0" smtClean="0"/>
              <a:t>    </a:t>
            </a:r>
            <a:r>
              <a:rPr lang="en-US" sz="1100" dirty="0" smtClean="0"/>
              <a:t>&lt;</a:t>
            </a:r>
            <a:r>
              <a:rPr lang="en-US" sz="1100" dirty="0"/>
              <a:t>sleep seconds="1" /&gt;    </a:t>
            </a:r>
          </a:p>
          <a:p>
            <a:pPr marL="0" indent="0">
              <a:lnSpc>
                <a:spcPct val="110000"/>
              </a:lnSpc>
              <a:spcBef>
                <a:spcPts val="0"/>
              </a:spcBef>
              <a:spcAft>
                <a:spcPts val="0"/>
              </a:spcAft>
              <a:buNone/>
            </a:pPr>
            <a:r>
              <a:rPr lang="en-US" sz="1100" dirty="0"/>
              <a:t>    </a:t>
            </a:r>
            <a:r>
              <a:rPr lang="en-US" sz="1100" dirty="0" smtClean="0"/>
              <a:t>&lt;</a:t>
            </a:r>
            <a:r>
              <a:rPr lang="en-US" sz="1100" dirty="0"/>
              <a:t>echo&gt;Done&lt;/echo&gt;</a:t>
            </a:r>
          </a:p>
          <a:p>
            <a:pPr marL="0" indent="0">
              <a:lnSpc>
                <a:spcPct val="110000"/>
              </a:lnSpc>
              <a:spcBef>
                <a:spcPts val="0"/>
              </a:spcBef>
              <a:spcAft>
                <a:spcPts val="0"/>
              </a:spcAft>
              <a:buNone/>
            </a:pPr>
            <a:endParaRPr lang="en-US" sz="1100" dirty="0"/>
          </a:p>
          <a:p>
            <a:pPr marL="0" indent="0">
              <a:lnSpc>
                <a:spcPct val="110000"/>
              </a:lnSpc>
              <a:spcBef>
                <a:spcPts val="0"/>
              </a:spcBef>
              <a:spcAft>
                <a:spcPts val="0"/>
              </a:spcAft>
              <a:buNone/>
            </a:pPr>
            <a:r>
              <a:rPr lang="en-US" sz="1100" dirty="0"/>
              <a:t>&lt;/target&gt;</a:t>
            </a:r>
          </a:p>
        </p:txBody>
      </p:sp>
    </p:spTree>
    <p:extLst>
      <p:ext uri="{BB962C8B-B14F-4D97-AF65-F5344CB8AC3E}">
        <p14:creationId xmlns:p14="http://schemas.microsoft.com/office/powerpoint/2010/main" val="21154813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p:txBody>
          <a:bodyPr>
            <a:normAutofit fontScale="92500"/>
          </a:bodyPr>
          <a:lstStyle/>
          <a:p>
            <a:pPr marL="514350" indent="-514350">
              <a:buAutoNum type="arabicPeriod"/>
            </a:pPr>
            <a:r>
              <a:rPr lang="en-US" sz="2700" dirty="0" smtClean="0"/>
              <a:t>Create </a:t>
            </a:r>
            <a:r>
              <a:rPr lang="en-US" sz="2700" dirty="0"/>
              <a:t>FIX </a:t>
            </a:r>
            <a:r>
              <a:rPr lang="en-US" sz="2700" dirty="0" smtClean="0"/>
              <a:t>Acceptor</a:t>
            </a:r>
            <a:endParaRPr lang="en-US" sz="2700" dirty="0"/>
          </a:p>
          <a:p>
            <a:pPr marL="514350" indent="-514350">
              <a:buAutoNum type="arabicPeriod"/>
            </a:pPr>
            <a:r>
              <a:rPr lang="en-US" sz="2700" dirty="0" smtClean="0"/>
              <a:t>Create </a:t>
            </a:r>
            <a:r>
              <a:rPr lang="en-US" sz="2700" dirty="0"/>
              <a:t>FIX </a:t>
            </a:r>
            <a:r>
              <a:rPr lang="en-US" sz="2700" dirty="0" smtClean="0"/>
              <a:t>Initiator</a:t>
            </a:r>
          </a:p>
          <a:p>
            <a:pPr marL="514350" indent="-514350">
              <a:buAutoNum type="arabicPeriod"/>
            </a:pPr>
            <a:r>
              <a:rPr lang="en-US" sz="2700" dirty="0" smtClean="0"/>
              <a:t>Send </a:t>
            </a:r>
            <a:r>
              <a:rPr lang="en-US" sz="2700" dirty="0"/>
              <a:t>New Order Single (D) message from Initiator to </a:t>
            </a:r>
            <a:r>
              <a:rPr lang="en-US" sz="2700" dirty="0" smtClean="0"/>
              <a:t>Acceptor</a:t>
            </a:r>
          </a:p>
          <a:p>
            <a:pPr marL="514350" indent="-514350">
              <a:buAutoNum type="arabicPeriod"/>
            </a:pPr>
            <a:r>
              <a:rPr lang="en-US" sz="2700" dirty="0" smtClean="0"/>
              <a:t>Check </a:t>
            </a:r>
            <a:r>
              <a:rPr lang="en-US" sz="2700" dirty="0"/>
              <a:t>received </a:t>
            </a:r>
            <a:r>
              <a:rPr lang="en-US" sz="2700" dirty="0" smtClean="0"/>
              <a:t>message:</a:t>
            </a:r>
          </a:p>
          <a:p>
            <a:pPr marL="514350" indent="-514350">
              <a:buAutoNum type="arabicPeriod"/>
            </a:pPr>
            <a:r>
              <a:rPr lang="en-US" sz="2700" dirty="0" smtClean="0"/>
              <a:t>Send </a:t>
            </a:r>
            <a:r>
              <a:rPr lang="en-US" sz="2700" dirty="0"/>
              <a:t>Execution Report (8) - New message to </a:t>
            </a:r>
            <a:r>
              <a:rPr lang="en-US" sz="2700" dirty="0" smtClean="0"/>
              <a:t>Initiator</a:t>
            </a:r>
          </a:p>
          <a:p>
            <a:pPr marL="514350" indent="-514350">
              <a:buAutoNum type="arabicPeriod"/>
            </a:pPr>
            <a:r>
              <a:rPr lang="en-US" sz="2700" dirty="0" smtClean="0"/>
              <a:t>Check </a:t>
            </a:r>
            <a:r>
              <a:rPr lang="en-US" sz="2700" dirty="0"/>
              <a:t>received </a:t>
            </a:r>
            <a:r>
              <a:rPr lang="en-US" sz="2700" dirty="0" smtClean="0"/>
              <a:t>message:</a:t>
            </a:r>
            <a:endParaRPr lang="en-US" sz="2300" dirty="0" smtClean="0"/>
          </a:p>
          <a:p>
            <a:pPr marL="514350" indent="-514350">
              <a:buAutoNum type="arabicPeriod"/>
            </a:pPr>
            <a:r>
              <a:rPr lang="en-US" sz="2700" dirty="0" smtClean="0"/>
              <a:t>Send </a:t>
            </a:r>
            <a:r>
              <a:rPr lang="en-US" sz="2700" dirty="0"/>
              <a:t>Execution Report (8) - Filled message to </a:t>
            </a:r>
            <a:r>
              <a:rPr lang="en-US" sz="2700" dirty="0" smtClean="0"/>
              <a:t>Initiator</a:t>
            </a:r>
          </a:p>
          <a:p>
            <a:pPr marL="514350" indent="-514350">
              <a:buAutoNum type="arabicPeriod"/>
            </a:pPr>
            <a:r>
              <a:rPr lang="en-US" sz="2700" dirty="0" smtClean="0"/>
              <a:t>Check </a:t>
            </a:r>
            <a:r>
              <a:rPr lang="en-US" sz="2700" dirty="0"/>
              <a:t>received message</a:t>
            </a:r>
          </a:p>
          <a:p>
            <a:pPr lvl="1"/>
            <a:endParaRPr lang="en-US" dirty="0" smtClean="0"/>
          </a:p>
          <a:p>
            <a:pPr lvl="1"/>
            <a:endParaRPr lang="en-US" dirty="0"/>
          </a:p>
          <a:p>
            <a:pPr marL="342900" lvl="1" indent="-342900">
              <a:lnSpc>
                <a:spcPct val="110000"/>
              </a:lnSpc>
              <a:buFont typeface="Arial"/>
              <a:buChar char="•"/>
            </a:pPr>
            <a:endParaRPr lang="sv-SE" sz="3200" dirty="0" smtClean="0"/>
          </a:p>
          <a:p>
            <a:pPr marL="342900" lvl="1" indent="-342900">
              <a:lnSpc>
                <a:spcPct val="110000"/>
              </a:lnSpc>
              <a:buFont typeface="Arial"/>
              <a:buChar char="•"/>
            </a:pPr>
            <a:endParaRPr lang="sv-SE" sz="3200" dirty="0"/>
          </a:p>
          <a:p>
            <a:pPr marL="457200" lvl="1" indent="0">
              <a:buNone/>
            </a:pPr>
            <a:endParaRPr lang="sv-SE" dirty="0"/>
          </a:p>
        </p:txBody>
      </p:sp>
      <p:sp>
        <p:nvSpPr>
          <p:cNvPr id="8" name="Title 7"/>
          <p:cNvSpPr>
            <a:spLocks noGrp="1"/>
          </p:cNvSpPr>
          <p:nvPr>
            <p:ph type="title"/>
          </p:nvPr>
        </p:nvSpPr>
        <p:spPr>
          <a:xfrm>
            <a:off x="457200" y="274638"/>
            <a:ext cx="8686800" cy="548355"/>
          </a:xfrm>
        </p:spPr>
        <p:txBody>
          <a:bodyPr/>
          <a:lstStyle/>
          <a:p>
            <a:r>
              <a:rPr lang="en-US" dirty="0"/>
              <a:t>Test </a:t>
            </a:r>
            <a:r>
              <a:rPr lang="en-US" dirty="0" smtClean="0"/>
              <a:t>Script - </a:t>
            </a:r>
            <a:r>
              <a:rPr lang="en-US" dirty="0"/>
              <a:t>Order Flow Test Example</a:t>
            </a:r>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6</a:t>
            </a:fld>
            <a:endParaRPr lang="en-US" dirty="0"/>
          </a:p>
        </p:txBody>
      </p:sp>
    </p:spTree>
    <p:extLst>
      <p:ext uri="{BB962C8B-B14F-4D97-AF65-F5344CB8AC3E}">
        <p14:creationId xmlns:p14="http://schemas.microsoft.com/office/powerpoint/2010/main" val="1242066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Confidential</a:t>
            </a:r>
            <a:endParaRPr lang="en-US" dirty="0"/>
          </a:p>
        </p:txBody>
      </p:sp>
      <p:sp>
        <p:nvSpPr>
          <p:cNvPr id="2" name="Slide Number Placeholder 1"/>
          <p:cNvSpPr>
            <a:spLocks noGrp="1"/>
          </p:cNvSpPr>
          <p:nvPr>
            <p:ph type="sldNum" sz="quarter" idx="12"/>
          </p:nvPr>
        </p:nvSpPr>
        <p:spPr/>
        <p:txBody>
          <a:bodyPr/>
          <a:lstStyle/>
          <a:p>
            <a:fld id="{F39628E0-47A7-46CE-98F3-6986F46F7576}" type="slidenum">
              <a:rPr lang="en-US" smtClean="0"/>
              <a:pPr/>
              <a:t>7</a:t>
            </a:fld>
            <a:endParaRPr lang="en-US" dirty="0"/>
          </a:p>
        </p:txBody>
      </p:sp>
      <p:sp>
        <p:nvSpPr>
          <p:cNvPr id="5" name="Title 4"/>
          <p:cNvSpPr>
            <a:spLocks noGrp="1"/>
          </p:cNvSpPr>
          <p:nvPr>
            <p:ph type="title"/>
          </p:nvPr>
        </p:nvSpPr>
        <p:spPr/>
        <p:txBody>
          <a:bodyPr/>
          <a:lstStyle/>
          <a:p>
            <a:r>
              <a:rPr lang="en-US" dirty="0"/>
              <a:t>Test Script - Order Flow Test Example</a:t>
            </a:r>
          </a:p>
        </p:txBody>
      </p:sp>
      <p:sp>
        <p:nvSpPr>
          <p:cNvPr id="6" name="Text Placeholder 5"/>
          <p:cNvSpPr>
            <a:spLocks noGrp="1"/>
          </p:cNvSpPr>
          <p:nvPr>
            <p:ph type="body" sz="quarter" idx="13"/>
          </p:nvPr>
        </p:nvSpPr>
        <p:spPr/>
        <p:txBody>
          <a:bodyPr/>
          <a:lstStyle/>
          <a:p>
            <a:endParaRPr lang="en-US" dirty="0" smtClean="0"/>
          </a:p>
        </p:txBody>
      </p:sp>
      <p:sp>
        <p:nvSpPr>
          <p:cNvPr id="7" name="Content Placeholder 2"/>
          <p:cNvSpPr txBox="1">
            <a:spLocks/>
          </p:cNvSpPr>
          <p:nvPr/>
        </p:nvSpPr>
        <p:spPr>
          <a:xfrm>
            <a:off x="365760" y="914400"/>
            <a:ext cx="8412480" cy="5181600"/>
          </a:xfrm>
          <a:prstGeom prst="rect">
            <a:avLst/>
          </a:prstGeom>
        </p:spPr>
        <p:txBody>
          <a:bodyPr>
            <a:normAutofit fontScale="32500" lnSpcReduction="20000"/>
          </a:bodyPr>
          <a:lstStyle>
            <a:lvl1pPr marL="342900" indent="-342900" algn="l" defTabSz="914400" rtl="0" eaLnBrk="1" latinLnBrk="0" hangingPunct="1">
              <a:lnSpc>
                <a:spcPct val="100000"/>
              </a:lnSpc>
              <a:spcBef>
                <a:spcPts val="600"/>
              </a:spcBef>
              <a:spcAft>
                <a:spcPts val="600"/>
              </a:spcAft>
              <a:buFont typeface="Arial"/>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lnSpc>
                <a:spcPct val="100000"/>
              </a:lnSpc>
              <a:spcBef>
                <a:spcPts val="600"/>
              </a:spcBef>
              <a:spcAft>
                <a:spcPts val="600"/>
              </a:spcAft>
              <a:buFont typeface="Arial" pitchFamily="34" charset="0"/>
              <a:buChar char="–"/>
              <a:defRPr sz="2800" kern="1200" baseline="0">
                <a:solidFill>
                  <a:schemeClr val="tx1">
                    <a:lumMod val="75000"/>
                    <a:lumOff val="25000"/>
                  </a:schemeClr>
                </a:solidFill>
                <a:latin typeface="+mn-lt"/>
                <a:ea typeface="+mn-ea"/>
                <a:cs typeface="+mn-cs"/>
              </a:defRPr>
            </a:lvl2pPr>
            <a:lvl3pPr marL="1143000" indent="-228600" algn="l" defTabSz="914400" rtl="0" eaLnBrk="1" latinLnBrk="0" hangingPunct="1">
              <a:lnSpc>
                <a:spcPct val="100000"/>
              </a:lnSpc>
              <a:spcBef>
                <a:spcPts val="600"/>
              </a:spcBef>
              <a:spcAft>
                <a:spcPts val="600"/>
              </a:spcAft>
              <a:buFont typeface="Arial" pitchFamily="34" charset="0"/>
              <a:buChar char="•"/>
              <a:defRPr sz="2400" kern="1200" baseline="0">
                <a:solidFill>
                  <a:schemeClr val="tx1">
                    <a:lumMod val="75000"/>
                    <a:lumOff val="25000"/>
                  </a:schemeClr>
                </a:solidFill>
                <a:latin typeface="+mn-lt"/>
                <a:ea typeface="+mn-ea"/>
                <a:cs typeface="+mn-cs"/>
              </a:defRPr>
            </a:lvl3pPr>
            <a:lvl4pPr marL="16002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4pPr>
            <a:lvl5pPr marL="20574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ts val="0"/>
              </a:spcBef>
              <a:spcAft>
                <a:spcPts val="0"/>
              </a:spcAft>
              <a:buNone/>
            </a:pPr>
            <a:endParaRPr lang="en-US" dirty="0"/>
          </a:p>
          <a:p>
            <a:pPr marL="0" indent="0">
              <a:lnSpc>
                <a:spcPct val="120000"/>
              </a:lnSpc>
              <a:spcBef>
                <a:spcPts val="0"/>
              </a:spcBef>
              <a:spcAft>
                <a:spcPts val="0"/>
              </a:spcAft>
              <a:buNone/>
            </a:pPr>
            <a:r>
              <a:rPr lang="en-US" dirty="0" smtClean="0"/>
              <a:t>&lt;?</a:t>
            </a:r>
            <a:r>
              <a:rPr lang="en-US" dirty="0"/>
              <a:t>xml version="1.0" encoding="UTF-8"?&gt;</a:t>
            </a:r>
          </a:p>
          <a:p>
            <a:pPr marL="0" indent="0">
              <a:lnSpc>
                <a:spcPct val="120000"/>
              </a:lnSpc>
              <a:spcBef>
                <a:spcPts val="0"/>
              </a:spcBef>
              <a:spcAft>
                <a:spcPts val="0"/>
              </a:spcAft>
              <a:buNone/>
            </a:pPr>
            <a:r>
              <a:rPr lang="en-US" dirty="0"/>
              <a:t>&lt;project name="SimpleOrderFlow.xml" default="all"&gt;</a:t>
            </a:r>
          </a:p>
          <a:p>
            <a:pPr marL="0" indent="0">
              <a:lnSpc>
                <a:spcPct val="120000"/>
              </a:lnSpc>
              <a:spcBef>
                <a:spcPts val="0"/>
              </a:spcBef>
              <a:spcAft>
                <a:spcPts val="0"/>
              </a:spcAft>
              <a:buNone/>
            </a:pPr>
            <a:r>
              <a:rPr lang="en-US" dirty="0"/>
              <a:t>&lt;</a:t>
            </a:r>
            <a:r>
              <a:rPr lang="en-US" dirty="0" err="1"/>
              <a:t>dirname</a:t>
            </a:r>
            <a:r>
              <a:rPr lang="en-US" dirty="0"/>
              <a:t> property="</a:t>
            </a:r>
            <a:r>
              <a:rPr lang="en-US" dirty="0" err="1"/>
              <a:t>test.base.dir</a:t>
            </a:r>
            <a:r>
              <a:rPr lang="en-US" dirty="0"/>
              <a:t>" file="${</a:t>
            </a:r>
            <a:r>
              <a:rPr lang="en-US" dirty="0" err="1"/>
              <a:t>ant.file</a:t>
            </a:r>
            <a:r>
              <a:rPr lang="en-US" dirty="0"/>
              <a:t>}" /&gt;</a:t>
            </a:r>
          </a:p>
          <a:p>
            <a:pPr marL="0" indent="0">
              <a:lnSpc>
                <a:spcPct val="120000"/>
              </a:lnSpc>
              <a:spcBef>
                <a:spcPts val="0"/>
              </a:spcBef>
              <a:spcAft>
                <a:spcPts val="0"/>
              </a:spcAft>
              <a:buNone/>
            </a:pPr>
            <a:r>
              <a:rPr lang="en-US" dirty="0"/>
              <a:t>&lt;</a:t>
            </a:r>
            <a:r>
              <a:rPr lang="en-US" dirty="0" err="1"/>
              <a:t>taskdef</a:t>
            </a:r>
            <a:r>
              <a:rPr lang="en-US" dirty="0"/>
              <a:t> resource="net/</a:t>
            </a:r>
            <a:r>
              <a:rPr lang="en-US" dirty="0" err="1"/>
              <a:t>sf</a:t>
            </a:r>
            <a:r>
              <a:rPr lang="en-US" dirty="0"/>
              <a:t>/</a:t>
            </a:r>
            <a:r>
              <a:rPr lang="en-US" dirty="0" err="1"/>
              <a:t>antcontrib</a:t>
            </a:r>
            <a:r>
              <a:rPr lang="en-US" dirty="0"/>
              <a:t>/antlib.xml" /&gt;</a:t>
            </a:r>
          </a:p>
          <a:p>
            <a:pPr marL="0" indent="0">
              <a:lnSpc>
                <a:spcPct val="120000"/>
              </a:lnSpc>
              <a:spcBef>
                <a:spcPts val="0"/>
              </a:spcBef>
              <a:spcAft>
                <a:spcPts val="0"/>
              </a:spcAft>
              <a:buNone/>
            </a:pPr>
            <a:r>
              <a:rPr lang="en-US" dirty="0"/>
              <a:t>&lt;property name="</a:t>
            </a:r>
            <a:r>
              <a:rPr lang="en-US" dirty="0" err="1"/>
              <a:t>test.log.dir</a:t>
            </a:r>
            <a:r>
              <a:rPr lang="en-US" dirty="0"/>
              <a:t>" value="${</a:t>
            </a:r>
            <a:r>
              <a:rPr lang="en-US" dirty="0" err="1"/>
              <a:t>test.base.dir</a:t>
            </a:r>
            <a:r>
              <a:rPr lang="en-US" dirty="0"/>
              <a:t>}/log" /&gt;</a:t>
            </a:r>
          </a:p>
          <a:p>
            <a:pPr marL="0" indent="0">
              <a:lnSpc>
                <a:spcPct val="120000"/>
              </a:lnSpc>
              <a:spcBef>
                <a:spcPts val="0"/>
              </a:spcBef>
              <a:spcAft>
                <a:spcPts val="0"/>
              </a:spcAft>
              <a:buNone/>
            </a:pPr>
            <a:r>
              <a:rPr lang="en-US" dirty="0"/>
              <a:t>&lt;property name="</a:t>
            </a:r>
            <a:r>
              <a:rPr lang="en-US" dirty="0" err="1"/>
              <a:t>fix_common.settings.dir</a:t>
            </a:r>
            <a:r>
              <a:rPr lang="en-US" dirty="0"/>
              <a:t>" value="./settings" /&gt;</a:t>
            </a:r>
          </a:p>
          <a:p>
            <a:pPr marL="0" indent="0">
              <a:lnSpc>
                <a:spcPct val="120000"/>
              </a:lnSpc>
              <a:spcBef>
                <a:spcPts val="0"/>
              </a:spcBef>
              <a:spcAft>
                <a:spcPts val="0"/>
              </a:spcAft>
              <a:buNone/>
            </a:pPr>
            <a:endParaRPr lang="en-US" dirty="0"/>
          </a:p>
          <a:p>
            <a:pPr marL="0" indent="0">
              <a:lnSpc>
                <a:spcPct val="120000"/>
              </a:lnSpc>
              <a:spcBef>
                <a:spcPts val="0"/>
              </a:spcBef>
              <a:spcAft>
                <a:spcPts val="0"/>
              </a:spcAft>
              <a:buNone/>
            </a:pPr>
            <a:r>
              <a:rPr lang="en-US" dirty="0"/>
              <a:t>&lt;sleep seconds="3" /&gt;</a:t>
            </a:r>
          </a:p>
          <a:p>
            <a:pPr marL="0" indent="0">
              <a:lnSpc>
                <a:spcPct val="120000"/>
              </a:lnSpc>
              <a:spcBef>
                <a:spcPts val="0"/>
              </a:spcBef>
              <a:spcAft>
                <a:spcPts val="0"/>
              </a:spcAft>
              <a:buNone/>
            </a:pPr>
            <a:endParaRPr lang="en-US" dirty="0"/>
          </a:p>
          <a:p>
            <a:pPr marL="0" indent="0">
              <a:lnSpc>
                <a:spcPct val="120000"/>
              </a:lnSpc>
              <a:spcBef>
                <a:spcPts val="0"/>
              </a:spcBef>
              <a:spcAft>
                <a:spcPts val="0"/>
              </a:spcAft>
              <a:buNone/>
            </a:pPr>
            <a:r>
              <a:rPr lang="en-US" dirty="0"/>
              <a:t>&lt;!-- ===================================================== --&gt;</a:t>
            </a:r>
          </a:p>
          <a:p>
            <a:pPr marL="0" indent="0">
              <a:lnSpc>
                <a:spcPct val="120000"/>
              </a:lnSpc>
              <a:spcBef>
                <a:spcPts val="0"/>
              </a:spcBef>
              <a:spcAft>
                <a:spcPts val="0"/>
              </a:spcAft>
              <a:buNone/>
            </a:pPr>
            <a:r>
              <a:rPr lang="en-US" dirty="0"/>
              <a:t>&lt;target name="all" depends="</a:t>
            </a:r>
            <a:r>
              <a:rPr lang="en-US" dirty="0" err="1"/>
              <a:t>run_all</a:t>
            </a:r>
            <a:r>
              <a:rPr lang="en-US" dirty="0"/>
              <a:t>, test, </a:t>
            </a:r>
            <a:r>
              <a:rPr lang="en-US" dirty="0" err="1"/>
              <a:t>stop_all</a:t>
            </a:r>
            <a:r>
              <a:rPr lang="en-US" dirty="0"/>
              <a:t>"&gt;</a:t>
            </a:r>
          </a:p>
          <a:p>
            <a:pPr marL="0" indent="0">
              <a:lnSpc>
                <a:spcPct val="120000"/>
              </a:lnSpc>
              <a:spcBef>
                <a:spcPts val="0"/>
              </a:spcBef>
              <a:spcAft>
                <a:spcPts val="0"/>
              </a:spcAft>
              <a:buNone/>
            </a:pPr>
            <a:r>
              <a:rPr lang="en-US" dirty="0"/>
              <a:t>&lt;/target&gt;</a:t>
            </a:r>
          </a:p>
          <a:p>
            <a:pPr marL="0" indent="0">
              <a:lnSpc>
                <a:spcPct val="120000"/>
              </a:lnSpc>
              <a:spcBef>
                <a:spcPts val="0"/>
              </a:spcBef>
              <a:spcAft>
                <a:spcPts val="0"/>
              </a:spcAft>
              <a:buNone/>
            </a:pPr>
            <a:r>
              <a:rPr lang="en-US" dirty="0"/>
              <a:t>&lt;!-- ===================================================== --&gt;</a:t>
            </a:r>
          </a:p>
          <a:p>
            <a:pPr marL="0" indent="0">
              <a:lnSpc>
                <a:spcPct val="120000"/>
              </a:lnSpc>
              <a:spcBef>
                <a:spcPts val="0"/>
              </a:spcBef>
              <a:spcAft>
                <a:spcPts val="0"/>
              </a:spcAft>
              <a:buNone/>
            </a:pPr>
            <a:r>
              <a:rPr lang="en-US" dirty="0"/>
              <a:t>&lt;!-- =====================Description===================== --&gt;</a:t>
            </a:r>
          </a:p>
          <a:p>
            <a:pPr marL="0" indent="0">
              <a:lnSpc>
                <a:spcPct val="120000"/>
              </a:lnSpc>
              <a:spcBef>
                <a:spcPts val="0"/>
              </a:spcBef>
              <a:spcAft>
                <a:spcPts val="0"/>
              </a:spcAft>
              <a:buNone/>
            </a:pPr>
            <a:endParaRPr lang="en-US" dirty="0"/>
          </a:p>
          <a:p>
            <a:pPr marL="0" indent="0">
              <a:lnSpc>
                <a:spcPct val="120000"/>
              </a:lnSpc>
              <a:spcBef>
                <a:spcPts val="0"/>
              </a:spcBef>
              <a:spcAft>
                <a:spcPts val="0"/>
              </a:spcAft>
              <a:buNone/>
            </a:pPr>
            <a:r>
              <a:rPr lang="en-US" dirty="0"/>
              <a:t>&lt;description&gt;</a:t>
            </a:r>
          </a:p>
          <a:p>
            <a:pPr marL="0" indent="0">
              <a:lnSpc>
                <a:spcPct val="120000"/>
              </a:lnSpc>
              <a:spcBef>
                <a:spcPts val="0"/>
              </a:spcBef>
              <a:spcAft>
                <a:spcPts val="0"/>
              </a:spcAft>
              <a:buNone/>
            </a:pPr>
            <a:r>
              <a:rPr lang="en-US" dirty="0"/>
              <a:t>	Simple Order Flow (FIX44):</a:t>
            </a:r>
          </a:p>
          <a:p>
            <a:pPr marL="0" indent="0">
              <a:lnSpc>
                <a:spcPct val="120000"/>
              </a:lnSpc>
              <a:spcBef>
                <a:spcPts val="0"/>
              </a:spcBef>
              <a:spcAft>
                <a:spcPts val="0"/>
              </a:spcAft>
              <a:buNone/>
            </a:pPr>
            <a:r>
              <a:rPr lang="en-US" dirty="0"/>
              <a:t>	1. Create FIX Acceptor </a:t>
            </a:r>
          </a:p>
          <a:p>
            <a:pPr marL="0" indent="0">
              <a:lnSpc>
                <a:spcPct val="120000"/>
              </a:lnSpc>
              <a:spcBef>
                <a:spcPts val="0"/>
              </a:spcBef>
              <a:spcAft>
                <a:spcPts val="0"/>
              </a:spcAft>
              <a:buNone/>
            </a:pPr>
            <a:r>
              <a:rPr lang="en-US" dirty="0"/>
              <a:t>	2. Create FIX Initiator</a:t>
            </a:r>
          </a:p>
          <a:p>
            <a:pPr marL="0" indent="0">
              <a:lnSpc>
                <a:spcPct val="120000"/>
              </a:lnSpc>
              <a:spcBef>
                <a:spcPts val="0"/>
              </a:spcBef>
              <a:spcAft>
                <a:spcPts val="0"/>
              </a:spcAft>
              <a:buNone/>
            </a:pPr>
            <a:r>
              <a:rPr lang="en-US" dirty="0"/>
              <a:t>	3. Send New Order Single (D) message from Initiator to Acceptor</a:t>
            </a:r>
          </a:p>
          <a:p>
            <a:pPr marL="0" indent="0">
              <a:lnSpc>
                <a:spcPct val="120000"/>
              </a:lnSpc>
              <a:spcBef>
                <a:spcPts val="0"/>
              </a:spcBef>
              <a:spcAft>
                <a:spcPts val="0"/>
              </a:spcAft>
              <a:buNone/>
            </a:pPr>
            <a:r>
              <a:rPr lang="en-US" dirty="0"/>
              <a:t>	4. Check received message</a:t>
            </a:r>
          </a:p>
          <a:p>
            <a:pPr marL="0" indent="0">
              <a:lnSpc>
                <a:spcPct val="120000"/>
              </a:lnSpc>
              <a:spcBef>
                <a:spcPts val="0"/>
              </a:spcBef>
              <a:spcAft>
                <a:spcPts val="0"/>
              </a:spcAft>
              <a:buNone/>
            </a:pPr>
            <a:r>
              <a:rPr lang="en-US" dirty="0"/>
              <a:t>	5. Send Execution Report (8) - New message to Initiator</a:t>
            </a:r>
          </a:p>
          <a:p>
            <a:pPr marL="0" indent="0">
              <a:lnSpc>
                <a:spcPct val="120000"/>
              </a:lnSpc>
              <a:spcBef>
                <a:spcPts val="0"/>
              </a:spcBef>
              <a:spcAft>
                <a:spcPts val="0"/>
              </a:spcAft>
              <a:buNone/>
            </a:pPr>
            <a:r>
              <a:rPr lang="en-US" dirty="0"/>
              <a:t>	6. Check received message</a:t>
            </a:r>
          </a:p>
          <a:p>
            <a:pPr marL="0" indent="0">
              <a:lnSpc>
                <a:spcPct val="120000"/>
              </a:lnSpc>
              <a:spcBef>
                <a:spcPts val="0"/>
              </a:spcBef>
              <a:spcAft>
                <a:spcPts val="0"/>
              </a:spcAft>
              <a:buNone/>
            </a:pPr>
            <a:r>
              <a:rPr lang="en-US" dirty="0"/>
              <a:t>	7. Send Execution Report (8) - Filled message to </a:t>
            </a:r>
            <a:r>
              <a:rPr lang="en-US" dirty="0" smtClean="0"/>
              <a:t>Initiator</a:t>
            </a:r>
          </a:p>
          <a:p>
            <a:pPr marL="0" indent="0">
              <a:lnSpc>
                <a:spcPct val="120000"/>
              </a:lnSpc>
              <a:spcBef>
                <a:spcPts val="0"/>
              </a:spcBef>
              <a:spcAft>
                <a:spcPts val="0"/>
              </a:spcAft>
              <a:buNone/>
            </a:pPr>
            <a:r>
              <a:rPr lang="en-US" dirty="0"/>
              <a:t>	8. Check received message</a:t>
            </a:r>
          </a:p>
          <a:p>
            <a:pPr marL="0" indent="0">
              <a:lnSpc>
                <a:spcPct val="120000"/>
              </a:lnSpc>
              <a:spcBef>
                <a:spcPts val="0"/>
              </a:spcBef>
              <a:spcAft>
                <a:spcPts val="0"/>
              </a:spcAft>
              <a:buNone/>
            </a:pPr>
            <a:r>
              <a:rPr lang="en-US" dirty="0"/>
              <a:t>&lt;/description&gt;</a:t>
            </a:r>
          </a:p>
          <a:p>
            <a:pPr marL="0" indent="0">
              <a:lnSpc>
                <a:spcPct val="120000"/>
              </a:lnSpc>
              <a:spcBef>
                <a:spcPts val="0"/>
              </a:spcBef>
              <a:spcAft>
                <a:spcPts val="0"/>
              </a:spcAft>
              <a:buNone/>
            </a:pPr>
            <a:endParaRPr lang="en-US" dirty="0"/>
          </a:p>
          <a:p>
            <a:pPr marL="0" indent="0">
              <a:lnSpc>
                <a:spcPct val="120000"/>
              </a:lnSpc>
              <a:spcBef>
                <a:spcPts val="0"/>
              </a:spcBef>
              <a:spcAft>
                <a:spcPts val="0"/>
              </a:spcAft>
              <a:buNone/>
            </a:pPr>
            <a:r>
              <a:rPr lang="en-US" dirty="0"/>
              <a:t>&lt;!-- ===================================================== --&gt;</a:t>
            </a:r>
          </a:p>
          <a:p>
            <a:pPr marL="0">
              <a:lnSpc>
                <a:spcPct val="120000"/>
              </a:lnSpc>
              <a:spcBef>
                <a:spcPts val="0"/>
              </a:spcBef>
              <a:spcAft>
                <a:spcPts val="0"/>
              </a:spcAft>
            </a:pPr>
            <a:endParaRPr lang="en-US" dirty="0"/>
          </a:p>
        </p:txBody>
      </p:sp>
    </p:spTree>
    <p:extLst>
      <p:ext uri="{BB962C8B-B14F-4D97-AF65-F5344CB8AC3E}">
        <p14:creationId xmlns:p14="http://schemas.microsoft.com/office/powerpoint/2010/main" val="4076844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Confidential</a:t>
            </a:r>
            <a:endParaRPr lang="en-US" dirty="0"/>
          </a:p>
        </p:txBody>
      </p:sp>
      <p:sp>
        <p:nvSpPr>
          <p:cNvPr id="2" name="Slide Number Placeholder 1"/>
          <p:cNvSpPr>
            <a:spLocks noGrp="1"/>
          </p:cNvSpPr>
          <p:nvPr>
            <p:ph type="sldNum" sz="quarter" idx="12"/>
          </p:nvPr>
        </p:nvSpPr>
        <p:spPr/>
        <p:txBody>
          <a:bodyPr/>
          <a:lstStyle/>
          <a:p>
            <a:fld id="{F39628E0-47A7-46CE-98F3-6986F46F7576}" type="slidenum">
              <a:rPr lang="en-US" smtClean="0"/>
              <a:pPr/>
              <a:t>8</a:t>
            </a:fld>
            <a:endParaRPr lang="en-US" dirty="0"/>
          </a:p>
        </p:txBody>
      </p:sp>
      <p:sp>
        <p:nvSpPr>
          <p:cNvPr id="5" name="Title 4"/>
          <p:cNvSpPr>
            <a:spLocks noGrp="1"/>
          </p:cNvSpPr>
          <p:nvPr>
            <p:ph type="title"/>
          </p:nvPr>
        </p:nvSpPr>
        <p:spPr/>
        <p:txBody>
          <a:bodyPr/>
          <a:lstStyle/>
          <a:p>
            <a:r>
              <a:rPr lang="en-US" dirty="0"/>
              <a:t>Test Script - Order Flow Test Example</a:t>
            </a:r>
          </a:p>
        </p:txBody>
      </p:sp>
      <p:sp>
        <p:nvSpPr>
          <p:cNvPr id="6" name="Text Placeholder 5"/>
          <p:cNvSpPr>
            <a:spLocks noGrp="1"/>
          </p:cNvSpPr>
          <p:nvPr>
            <p:ph type="body" sz="quarter" idx="13"/>
          </p:nvPr>
        </p:nvSpPr>
        <p:spPr/>
        <p:txBody>
          <a:bodyPr/>
          <a:lstStyle/>
          <a:p>
            <a:endParaRPr lang="en-US" dirty="0"/>
          </a:p>
        </p:txBody>
      </p:sp>
      <p:sp>
        <p:nvSpPr>
          <p:cNvPr id="7" name="Content Placeholder 2"/>
          <p:cNvSpPr txBox="1">
            <a:spLocks/>
          </p:cNvSpPr>
          <p:nvPr/>
        </p:nvSpPr>
        <p:spPr>
          <a:xfrm>
            <a:off x="365760" y="914400"/>
            <a:ext cx="8412480" cy="5181600"/>
          </a:xfrm>
          <a:prstGeom prst="rect">
            <a:avLst/>
          </a:prstGeom>
        </p:spPr>
        <p:txBody>
          <a:bodyPr>
            <a:normAutofit fontScale="32500" lnSpcReduction="20000"/>
          </a:bodyPr>
          <a:lstStyle>
            <a:lvl1pPr marL="342900" indent="-342900" algn="l" defTabSz="914400" rtl="0" eaLnBrk="1" latinLnBrk="0" hangingPunct="1">
              <a:lnSpc>
                <a:spcPct val="100000"/>
              </a:lnSpc>
              <a:spcBef>
                <a:spcPts val="600"/>
              </a:spcBef>
              <a:spcAft>
                <a:spcPts val="600"/>
              </a:spcAft>
              <a:buFont typeface="Arial"/>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lnSpc>
                <a:spcPct val="100000"/>
              </a:lnSpc>
              <a:spcBef>
                <a:spcPts val="600"/>
              </a:spcBef>
              <a:spcAft>
                <a:spcPts val="600"/>
              </a:spcAft>
              <a:buFont typeface="Arial" pitchFamily="34" charset="0"/>
              <a:buChar char="–"/>
              <a:defRPr sz="2800" kern="1200" baseline="0">
                <a:solidFill>
                  <a:schemeClr val="tx1">
                    <a:lumMod val="75000"/>
                    <a:lumOff val="25000"/>
                  </a:schemeClr>
                </a:solidFill>
                <a:latin typeface="+mn-lt"/>
                <a:ea typeface="+mn-ea"/>
                <a:cs typeface="+mn-cs"/>
              </a:defRPr>
            </a:lvl2pPr>
            <a:lvl3pPr marL="1143000" indent="-228600" algn="l" defTabSz="914400" rtl="0" eaLnBrk="1" latinLnBrk="0" hangingPunct="1">
              <a:lnSpc>
                <a:spcPct val="100000"/>
              </a:lnSpc>
              <a:spcBef>
                <a:spcPts val="600"/>
              </a:spcBef>
              <a:spcAft>
                <a:spcPts val="600"/>
              </a:spcAft>
              <a:buFont typeface="Arial" pitchFamily="34" charset="0"/>
              <a:buChar char="•"/>
              <a:defRPr sz="2400" kern="1200" baseline="0">
                <a:solidFill>
                  <a:schemeClr val="tx1">
                    <a:lumMod val="75000"/>
                    <a:lumOff val="25000"/>
                  </a:schemeClr>
                </a:solidFill>
                <a:latin typeface="+mn-lt"/>
                <a:ea typeface="+mn-ea"/>
                <a:cs typeface="+mn-cs"/>
              </a:defRPr>
            </a:lvl3pPr>
            <a:lvl4pPr marL="16002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4pPr>
            <a:lvl5pPr marL="20574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ts val="0"/>
              </a:spcBef>
              <a:spcAft>
                <a:spcPts val="0"/>
              </a:spcAft>
              <a:buNone/>
            </a:pPr>
            <a:r>
              <a:rPr lang="en-US" dirty="0"/>
              <a:t>&lt;!-- ===================================================== --&gt;</a:t>
            </a:r>
          </a:p>
          <a:p>
            <a:pPr marL="0" indent="0">
              <a:lnSpc>
                <a:spcPct val="120000"/>
              </a:lnSpc>
              <a:spcBef>
                <a:spcPts val="0"/>
              </a:spcBef>
              <a:spcAft>
                <a:spcPts val="0"/>
              </a:spcAft>
              <a:buNone/>
            </a:pPr>
            <a:r>
              <a:rPr lang="en-US" dirty="0"/>
              <a:t>&lt;!-- ========= Run all components and clean logs ========= --&gt;</a:t>
            </a:r>
          </a:p>
          <a:p>
            <a:pPr marL="0" indent="0">
              <a:lnSpc>
                <a:spcPct val="120000"/>
              </a:lnSpc>
              <a:spcBef>
                <a:spcPts val="0"/>
              </a:spcBef>
              <a:spcAft>
                <a:spcPts val="0"/>
              </a:spcAft>
              <a:buNone/>
            </a:pPr>
            <a:endParaRPr lang="en-US" dirty="0"/>
          </a:p>
          <a:p>
            <a:pPr marL="0" indent="0">
              <a:lnSpc>
                <a:spcPct val="120000"/>
              </a:lnSpc>
              <a:spcBef>
                <a:spcPts val="0"/>
              </a:spcBef>
              <a:spcAft>
                <a:spcPts val="0"/>
              </a:spcAft>
              <a:buNone/>
            </a:pPr>
            <a:r>
              <a:rPr lang="en-US" dirty="0"/>
              <a:t>&lt;target name="</a:t>
            </a:r>
            <a:r>
              <a:rPr lang="en-US" dirty="0" err="1"/>
              <a:t>run_all</a:t>
            </a:r>
            <a:r>
              <a:rPr lang="en-US" dirty="0"/>
              <a:t>" &gt;</a:t>
            </a:r>
          </a:p>
          <a:p>
            <a:pPr marL="0" indent="0">
              <a:lnSpc>
                <a:spcPct val="120000"/>
              </a:lnSpc>
              <a:spcBef>
                <a:spcPts val="0"/>
              </a:spcBef>
              <a:spcAft>
                <a:spcPts val="0"/>
              </a:spcAft>
              <a:buNone/>
            </a:pPr>
            <a:endParaRPr lang="en-US" dirty="0"/>
          </a:p>
          <a:p>
            <a:pPr marL="0" indent="0">
              <a:lnSpc>
                <a:spcPct val="120000"/>
              </a:lnSpc>
              <a:spcBef>
                <a:spcPts val="0"/>
              </a:spcBef>
              <a:spcAft>
                <a:spcPts val="0"/>
              </a:spcAft>
              <a:buNone/>
            </a:pPr>
            <a:r>
              <a:rPr lang="en-US" dirty="0"/>
              <a:t>	&lt;echo&gt;Clearing STAFF log files...&lt;/echo&gt;</a:t>
            </a:r>
          </a:p>
          <a:p>
            <a:pPr marL="0" indent="0">
              <a:lnSpc>
                <a:spcPct val="120000"/>
              </a:lnSpc>
              <a:spcBef>
                <a:spcPts val="0"/>
              </a:spcBef>
              <a:spcAft>
                <a:spcPts val="0"/>
              </a:spcAft>
              <a:buNone/>
            </a:pPr>
            <a:r>
              <a:rPr lang="en-US" dirty="0"/>
              <a:t>	&lt;delete </a:t>
            </a:r>
            <a:r>
              <a:rPr lang="en-US" dirty="0" err="1"/>
              <a:t>dir</a:t>
            </a:r>
            <a:r>
              <a:rPr lang="en-US" dirty="0"/>
              <a:t>="${</a:t>
            </a:r>
            <a:r>
              <a:rPr lang="en-US" dirty="0" err="1"/>
              <a:t>test.log.dir</a:t>
            </a:r>
            <a:r>
              <a:rPr lang="en-US" dirty="0"/>
              <a:t>}" </a:t>
            </a:r>
            <a:r>
              <a:rPr lang="en-US" dirty="0" err="1"/>
              <a:t>failonerror</a:t>
            </a:r>
            <a:r>
              <a:rPr lang="en-US" dirty="0"/>
              <a:t>="true" /&gt;</a:t>
            </a:r>
          </a:p>
          <a:p>
            <a:pPr marL="0" indent="0">
              <a:lnSpc>
                <a:spcPct val="120000"/>
              </a:lnSpc>
              <a:spcBef>
                <a:spcPts val="0"/>
              </a:spcBef>
              <a:spcAft>
                <a:spcPts val="0"/>
              </a:spcAft>
              <a:buNone/>
            </a:pPr>
            <a:r>
              <a:rPr lang="en-US" dirty="0"/>
              <a:t>	&lt;echo&gt;Done&lt;/echo&gt;</a:t>
            </a:r>
          </a:p>
          <a:p>
            <a:pPr marL="0" indent="0">
              <a:lnSpc>
                <a:spcPct val="120000"/>
              </a:lnSpc>
              <a:spcBef>
                <a:spcPts val="0"/>
              </a:spcBef>
              <a:spcAft>
                <a:spcPts val="0"/>
              </a:spcAft>
              <a:buNone/>
            </a:pPr>
            <a:endParaRPr lang="en-US" dirty="0"/>
          </a:p>
          <a:p>
            <a:pPr marL="0" indent="0">
              <a:lnSpc>
                <a:spcPct val="120000"/>
              </a:lnSpc>
              <a:spcBef>
                <a:spcPts val="0"/>
              </a:spcBef>
              <a:spcAft>
                <a:spcPts val="0"/>
              </a:spcAft>
              <a:buNone/>
            </a:pPr>
            <a:r>
              <a:rPr lang="en-US" dirty="0"/>
              <a:t>	&lt;echo&gt;Creating STAFF log </a:t>
            </a:r>
            <a:r>
              <a:rPr lang="en-US" dirty="0" err="1"/>
              <a:t>directiry</a:t>
            </a:r>
            <a:r>
              <a:rPr lang="en-US" dirty="0"/>
              <a:t>...&lt;/echo&gt;</a:t>
            </a:r>
          </a:p>
          <a:p>
            <a:pPr marL="0" indent="0">
              <a:lnSpc>
                <a:spcPct val="120000"/>
              </a:lnSpc>
              <a:spcBef>
                <a:spcPts val="0"/>
              </a:spcBef>
              <a:spcAft>
                <a:spcPts val="0"/>
              </a:spcAft>
              <a:buNone/>
            </a:pPr>
            <a:r>
              <a:rPr lang="en-US" dirty="0"/>
              <a:t>	&lt;</a:t>
            </a:r>
            <a:r>
              <a:rPr lang="en-US" dirty="0" err="1"/>
              <a:t>mkdir</a:t>
            </a:r>
            <a:r>
              <a:rPr lang="en-US" dirty="0"/>
              <a:t> </a:t>
            </a:r>
            <a:r>
              <a:rPr lang="en-US" dirty="0" err="1"/>
              <a:t>dir</a:t>
            </a:r>
            <a:r>
              <a:rPr lang="en-US" dirty="0"/>
              <a:t>="${</a:t>
            </a:r>
            <a:r>
              <a:rPr lang="en-US" dirty="0" err="1"/>
              <a:t>test.log.dir</a:t>
            </a:r>
            <a:r>
              <a:rPr lang="en-US" dirty="0"/>
              <a:t>}" /&gt; </a:t>
            </a:r>
          </a:p>
          <a:p>
            <a:pPr marL="0" indent="0">
              <a:lnSpc>
                <a:spcPct val="120000"/>
              </a:lnSpc>
              <a:spcBef>
                <a:spcPts val="0"/>
              </a:spcBef>
              <a:spcAft>
                <a:spcPts val="0"/>
              </a:spcAft>
              <a:buNone/>
            </a:pPr>
            <a:r>
              <a:rPr lang="en-US" dirty="0"/>
              <a:t>	&lt;echo&gt;Done&lt;/echo&gt;</a:t>
            </a:r>
          </a:p>
          <a:p>
            <a:pPr marL="0" indent="0">
              <a:lnSpc>
                <a:spcPct val="120000"/>
              </a:lnSpc>
              <a:spcBef>
                <a:spcPts val="0"/>
              </a:spcBef>
              <a:spcAft>
                <a:spcPts val="0"/>
              </a:spcAft>
              <a:buNone/>
            </a:pPr>
            <a:endParaRPr lang="en-US" dirty="0"/>
          </a:p>
          <a:p>
            <a:pPr marL="0" indent="0">
              <a:lnSpc>
                <a:spcPct val="120000"/>
              </a:lnSpc>
              <a:spcBef>
                <a:spcPts val="0"/>
              </a:spcBef>
              <a:spcAft>
                <a:spcPts val="0"/>
              </a:spcAft>
              <a:buNone/>
            </a:pPr>
            <a:r>
              <a:rPr lang="en-US" dirty="0"/>
              <a:t>	&lt;echo&gt;Creating FIX Acceptor...&lt;/echo&gt;</a:t>
            </a:r>
          </a:p>
          <a:p>
            <a:pPr marL="0" indent="0">
              <a:lnSpc>
                <a:spcPct val="120000"/>
              </a:lnSpc>
              <a:spcBef>
                <a:spcPts val="0"/>
              </a:spcBef>
              <a:spcAft>
                <a:spcPts val="0"/>
              </a:spcAft>
              <a:buNone/>
            </a:pPr>
            <a:r>
              <a:rPr lang="en-US" dirty="0"/>
              <a:t>	&lt;</a:t>
            </a:r>
            <a:r>
              <a:rPr lang="en-US" dirty="0" err="1"/>
              <a:t>fixAcceptor</a:t>
            </a:r>
            <a:r>
              <a:rPr lang="en-US" dirty="0"/>
              <a:t> </a:t>
            </a:r>
            <a:r>
              <a:rPr lang="en-US" dirty="0" err="1"/>
              <a:t>settingsfile</a:t>
            </a:r>
            <a:r>
              <a:rPr lang="en-US" dirty="0"/>
              <a:t>="${</a:t>
            </a:r>
            <a:r>
              <a:rPr lang="en-US" dirty="0" err="1"/>
              <a:t>fix_common.settings.dir</a:t>
            </a:r>
            <a:r>
              <a:rPr lang="en-US" dirty="0"/>
              <a:t>}/</a:t>
            </a:r>
            <a:r>
              <a:rPr lang="en-US" dirty="0" err="1"/>
              <a:t>SimpleOrderFlow_Acceptor.properties</a:t>
            </a:r>
            <a:r>
              <a:rPr lang="en-US" dirty="0"/>
              <a:t>" id="acceptor" /&gt;</a:t>
            </a:r>
          </a:p>
          <a:p>
            <a:pPr marL="0" indent="0">
              <a:lnSpc>
                <a:spcPct val="120000"/>
              </a:lnSpc>
              <a:spcBef>
                <a:spcPts val="0"/>
              </a:spcBef>
              <a:spcAft>
                <a:spcPts val="0"/>
              </a:spcAft>
              <a:buNone/>
            </a:pPr>
            <a:r>
              <a:rPr lang="en-US" dirty="0"/>
              <a:t>	</a:t>
            </a:r>
          </a:p>
          <a:p>
            <a:pPr marL="0" indent="0">
              <a:lnSpc>
                <a:spcPct val="120000"/>
              </a:lnSpc>
              <a:spcBef>
                <a:spcPts val="0"/>
              </a:spcBef>
              <a:spcAft>
                <a:spcPts val="0"/>
              </a:spcAft>
              <a:buNone/>
            </a:pPr>
            <a:r>
              <a:rPr lang="en-US" dirty="0"/>
              <a:t>        &lt;echo&gt;Creating FIX Initiator...&lt;/echo&gt;</a:t>
            </a:r>
          </a:p>
          <a:p>
            <a:pPr marL="0" indent="0">
              <a:lnSpc>
                <a:spcPct val="120000"/>
              </a:lnSpc>
              <a:spcBef>
                <a:spcPts val="0"/>
              </a:spcBef>
              <a:spcAft>
                <a:spcPts val="0"/>
              </a:spcAft>
              <a:buNone/>
            </a:pPr>
            <a:r>
              <a:rPr lang="en-US" dirty="0"/>
              <a:t>	&lt;</a:t>
            </a:r>
            <a:r>
              <a:rPr lang="en-US" dirty="0" err="1"/>
              <a:t>fixInitiator</a:t>
            </a:r>
            <a:r>
              <a:rPr lang="en-US" dirty="0"/>
              <a:t> </a:t>
            </a:r>
            <a:r>
              <a:rPr lang="en-US" dirty="0" err="1"/>
              <a:t>settingsfile</a:t>
            </a:r>
            <a:r>
              <a:rPr lang="en-US" dirty="0"/>
              <a:t>="${</a:t>
            </a:r>
            <a:r>
              <a:rPr lang="en-US" dirty="0" err="1"/>
              <a:t>fix_common.settings.dir</a:t>
            </a:r>
            <a:r>
              <a:rPr lang="en-US" dirty="0"/>
              <a:t>}/</a:t>
            </a:r>
            <a:r>
              <a:rPr lang="en-US" dirty="0" err="1"/>
              <a:t>SimpleOrderFlow_Initiator.properties</a:t>
            </a:r>
            <a:r>
              <a:rPr lang="en-US" dirty="0"/>
              <a:t>" id="initiator" /&gt;</a:t>
            </a:r>
          </a:p>
          <a:p>
            <a:pPr marL="0" indent="0">
              <a:lnSpc>
                <a:spcPct val="120000"/>
              </a:lnSpc>
              <a:spcBef>
                <a:spcPts val="0"/>
              </a:spcBef>
              <a:spcAft>
                <a:spcPts val="0"/>
              </a:spcAft>
              <a:buNone/>
            </a:pPr>
            <a:endParaRPr lang="en-US" dirty="0"/>
          </a:p>
          <a:p>
            <a:pPr marL="0" indent="0">
              <a:lnSpc>
                <a:spcPct val="120000"/>
              </a:lnSpc>
              <a:spcBef>
                <a:spcPts val="0"/>
              </a:spcBef>
              <a:spcAft>
                <a:spcPts val="0"/>
              </a:spcAft>
              <a:buNone/>
            </a:pPr>
            <a:r>
              <a:rPr lang="en-US" dirty="0"/>
              <a:t>	&lt;echo&gt;Starting FIX Acceptor...&lt;/echo&gt;</a:t>
            </a:r>
          </a:p>
          <a:p>
            <a:pPr marL="0" indent="0">
              <a:lnSpc>
                <a:spcPct val="120000"/>
              </a:lnSpc>
              <a:spcBef>
                <a:spcPts val="0"/>
              </a:spcBef>
              <a:spcAft>
                <a:spcPts val="0"/>
              </a:spcAft>
              <a:buNone/>
            </a:pPr>
            <a:r>
              <a:rPr lang="en-US" dirty="0"/>
              <a:t>        &lt;</a:t>
            </a:r>
            <a:r>
              <a:rPr lang="en-US" dirty="0" err="1"/>
              <a:t>fixStart</a:t>
            </a:r>
            <a:r>
              <a:rPr lang="en-US" dirty="0"/>
              <a:t> </a:t>
            </a:r>
            <a:r>
              <a:rPr lang="en-US" dirty="0" err="1"/>
              <a:t>refid</a:t>
            </a:r>
            <a:r>
              <a:rPr lang="en-US" dirty="0"/>
              <a:t>="acceptor" /&gt;</a:t>
            </a:r>
          </a:p>
          <a:p>
            <a:pPr marL="0" indent="0">
              <a:lnSpc>
                <a:spcPct val="120000"/>
              </a:lnSpc>
              <a:spcBef>
                <a:spcPts val="0"/>
              </a:spcBef>
              <a:spcAft>
                <a:spcPts val="0"/>
              </a:spcAft>
              <a:buNone/>
            </a:pPr>
            <a:r>
              <a:rPr lang="en-US" dirty="0"/>
              <a:t>	&lt;sleep seconds="1" /&gt;    </a:t>
            </a:r>
          </a:p>
          <a:p>
            <a:pPr marL="0" indent="0">
              <a:lnSpc>
                <a:spcPct val="120000"/>
              </a:lnSpc>
              <a:spcBef>
                <a:spcPts val="0"/>
              </a:spcBef>
              <a:spcAft>
                <a:spcPts val="0"/>
              </a:spcAft>
              <a:buNone/>
            </a:pPr>
            <a:endParaRPr lang="en-US" dirty="0"/>
          </a:p>
          <a:p>
            <a:pPr marL="0" indent="0">
              <a:lnSpc>
                <a:spcPct val="120000"/>
              </a:lnSpc>
              <a:spcBef>
                <a:spcPts val="0"/>
              </a:spcBef>
              <a:spcAft>
                <a:spcPts val="0"/>
              </a:spcAft>
              <a:buNone/>
            </a:pPr>
            <a:r>
              <a:rPr lang="en-US" dirty="0"/>
              <a:t>	&lt;echo&gt;Starting FIX Initiator...&lt;/echo&gt;</a:t>
            </a:r>
          </a:p>
          <a:p>
            <a:pPr marL="0" indent="0">
              <a:lnSpc>
                <a:spcPct val="120000"/>
              </a:lnSpc>
              <a:spcBef>
                <a:spcPts val="0"/>
              </a:spcBef>
              <a:spcAft>
                <a:spcPts val="0"/>
              </a:spcAft>
              <a:buNone/>
            </a:pPr>
            <a:r>
              <a:rPr lang="en-US" dirty="0"/>
              <a:t>        &lt;</a:t>
            </a:r>
            <a:r>
              <a:rPr lang="en-US" dirty="0" err="1"/>
              <a:t>fixStart</a:t>
            </a:r>
            <a:r>
              <a:rPr lang="en-US" dirty="0"/>
              <a:t> </a:t>
            </a:r>
            <a:r>
              <a:rPr lang="en-US" dirty="0" err="1"/>
              <a:t>refid</a:t>
            </a:r>
            <a:r>
              <a:rPr lang="en-US" dirty="0"/>
              <a:t>="initiator" /&gt;</a:t>
            </a:r>
          </a:p>
          <a:p>
            <a:pPr marL="0" indent="0">
              <a:lnSpc>
                <a:spcPct val="120000"/>
              </a:lnSpc>
              <a:spcBef>
                <a:spcPts val="0"/>
              </a:spcBef>
              <a:spcAft>
                <a:spcPts val="0"/>
              </a:spcAft>
              <a:buNone/>
            </a:pPr>
            <a:r>
              <a:rPr lang="en-US" dirty="0"/>
              <a:t>	&lt;sleep seconds="1" /&gt;    </a:t>
            </a:r>
          </a:p>
          <a:p>
            <a:pPr marL="0" indent="0">
              <a:lnSpc>
                <a:spcPct val="120000"/>
              </a:lnSpc>
              <a:spcBef>
                <a:spcPts val="0"/>
              </a:spcBef>
              <a:spcAft>
                <a:spcPts val="0"/>
              </a:spcAft>
              <a:buNone/>
            </a:pPr>
            <a:r>
              <a:rPr lang="en-US" dirty="0"/>
              <a:t>        &lt;echo&gt;Done&lt;/echo&gt;</a:t>
            </a:r>
          </a:p>
          <a:p>
            <a:pPr marL="0" indent="0">
              <a:lnSpc>
                <a:spcPct val="120000"/>
              </a:lnSpc>
              <a:spcBef>
                <a:spcPts val="0"/>
              </a:spcBef>
              <a:spcAft>
                <a:spcPts val="0"/>
              </a:spcAft>
              <a:buNone/>
            </a:pPr>
            <a:endParaRPr lang="en-US" dirty="0"/>
          </a:p>
          <a:p>
            <a:pPr marL="0" indent="0">
              <a:lnSpc>
                <a:spcPct val="120000"/>
              </a:lnSpc>
              <a:spcBef>
                <a:spcPts val="0"/>
              </a:spcBef>
              <a:spcAft>
                <a:spcPts val="0"/>
              </a:spcAft>
              <a:buNone/>
            </a:pPr>
            <a:r>
              <a:rPr lang="en-US" dirty="0"/>
              <a:t>&lt;/target&gt;</a:t>
            </a:r>
          </a:p>
          <a:p>
            <a:pPr marL="0" indent="0">
              <a:lnSpc>
                <a:spcPct val="120000"/>
              </a:lnSpc>
              <a:spcBef>
                <a:spcPts val="0"/>
              </a:spcBef>
              <a:spcAft>
                <a:spcPts val="0"/>
              </a:spcAft>
              <a:buNone/>
            </a:pPr>
            <a:endParaRPr lang="en-US" dirty="0"/>
          </a:p>
          <a:p>
            <a:pPr marL="0" indent="0">
              <a:lnSpc>
                <a:spcPct val="120000"/>
              </a:lnSpc>
              <a:spcBef>
                <a:spcPts val="0"/>
              </a:spcBef>
              <a:spcAft>
                <a:spcPts val="0"/>
              </a:spcAft>
              <a:buNone/>
            </a:pPr>
            <a:r>
              <a:rPr lang="en-US" dirty="0"/>
              <a:t>&lt;!-- ==================================================== --&gt;</a:t>
            </a:r>
          </a:p>
          <a:p>
            <a:pPr marL="0" indent="0">
              <a:lnSpc>
                <a:spcPct val="120000"/>
              </a:lnSpc>
              <a:spcBef>
                <a:spcPts val="0"/>
              </a:spcBef>
              <a:spcAft>
                <a:spcPts val="0"/>
              </a:spcAft>
              <a:buNone/>
            </a:pPr>
            <a:endParaRPr lang="en-US" dirty="0"/>
          </a:p>
        </p:txBody>
      </p:sp>
    </p:spTree>
    <p:extLst>
      <p:ext uri="{BB962C8B-B14F-4D97-AF65-F5344CB8AC3E}">
        <p14:creationId xmlns:p14="http://schemas.microsoft.com/office/powerpoint/2010/main" val="2004897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Confidential</a:t>
            </a:r>
            <a:endParaRPr lang="en-US" dirty="0"/>
          </a:p>
        </p:txBody>
      </p:sp>
      <p:sp>
        <p:nvSpPr>
          <p:cNvPr id="2" name="Slide Number Placeholder 1"/>
          <p:cNvSpPr>
            <a:spLocks noGrp="1"/>
          </p:cNvSpPr>
          <p:nvPr>
            <p:ph type="sldNum" sz="quarter" idx="12"/>
          </p:nvPr>
        </p:nvSpPr>
        <p:spPr/>
        <p:txBody>
          <a:bodyPr/>
          <a:lstStyle/>
          <a:p>
            <a:fld id="{F39628E0-47A7-46CE-98F3-6986F46F7576}" type="slidenum">
              <a:rPr lang="en-US" smtClean="0"/>
              <a:pPr/>
              <a:t>9</a:t>
            </a:fld>
            <a:endParaRPr lang="en-US" dirty="0"/>
          </a:p>
        </p:txBody>
      </p:sp>
      <p:sp>
        <p:nvSpPr>
          <p:cNvPr id="5" name="Title 4"/>
          <p:cNvSpPr>
            <a:spLocks noGrp="1"/>
          </p:cNvSpPr>
          <p:nvPr>
            <p:ph type="title"/>
          </p:nvPr>
        </p:nvSpPr>
        <p:spPr/>
        <p:txBody>
          <a:bodyPr/>
          <a:lstStyle/>
          <a:p>
            <a:r>
              <a:rPr lang="en-US" dirty="0"/>
              <a:t>Test Script - Order Flow Test Example</a:t>
            </a:r>
          </a:p>
        </p:txBody>
      </p:sp>
      <p:sp>
        <p:nvSpPr>
          <p:cNvPr id="6" name="Text Placeholder 5"/>
          <p:cNvSpPr>
            <a:spLocks noGrp="1"/>
          </p:cNvSpPr>
          <p:nvPr>
            <p:ph type="body" sz="quarter" idx="13"/>
          </p:nvPr>
        </p:nvSpPr>
        <p:spPr/>
        <p:txBody>
          <a:bodyPr/>
          <a:lstStyle/>
          <a:p>
            <a:endParaRPr lang="en-US" dirty="0"/>
          </a:p>
        </p:txBody>
      </p:sp>
      <p:sp>
        <p:nvSpPr>
          <p:cNvPr id="7" name="Content Placeholder 2"/>
          <p:cNvSpPr txBox="1">
            <a:spLocks/>
          </p:cNvSpPr>
          <p:nvPr/>
        </p:nvSpPr>
        <p:spPr>
          <a:xfrm>
            <a:off x="365760" y="914400"/>
            <a:ext cx="8412480" cy="5181600"/>
          </a:xfrm>
          <a:prstGeom prst="rect">
            <a:avLst/>
          </a:prstGeom>
        </p:spPr>
        <p:txBody>
          <a:bodyPr>
            <a:noAutofit/>
          </a:bodyPr>
          <a:lstStyle>
            <a:lvl1pPr marL="342900" indent="-342900" algn="l" defTabSz="914400" rtl="0" eaLnBrk="1" latinLnBrk="0" hangingPunct="1">
              <a:lnSpc>
                <a:spcPct val="100000"/>
              </a:lnSpc>
              <a:spcBef>
                <a:spcPts val="600"/>
              </a:spcBef>
              <a:spcAft>
                <a:spcPts val="600"/>
              </a:spcAft>
              <a:buFont typeface="Arial"/>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lnSpc>
                <a:spcPct val="100000"/>
              </a:lnSpc>
              <a:spcBef>
                <a:spcPts val="600"/>
              </a:spcBef>
              <a:spcAft>
                <a:spcPts val="600"/>
              </a:spcAft>
              <a:buFont typeface="Arial" pitchFamily="34" charset="0"/>
              <a:buChar char="–"/>
              <a:defRPr sz="2800" kern="1200" baseline="0">
                <a:solidFill>
                  <a:schemeClr val="tx1">
                    <a:lumMod val="75000"/>
                    <a:lumOff val="25000"/>
                  </a:schemeClr>
                </a:solidFill>
                <a:latin typeface="+mn-lt"/>
                <a:ea typeface="+mn-ea"/>
                <a:cs typeface="+mn-cs"/>
              </a:defRPr>
            </a:lvl2pPr>
            <a:lvl3pPr marL="1143000" indent="-228600" algn="l" defTabSz="914400" rtl="0" eaLnBrk="1" latinLnBrk="0" hangingPunct="1">
              <a:lnSpc>
                <a:spcPct val="100000"/>
              </a:lnSpc>
              <a:spcBef>
                <a:spcPts val="600"/>
              </a:spcBef>
              <a:spcAft>
                <a:spcPts val="600"/>
              </a:spcAft>
              <a:buFont typeface="Arial" pitchFamily="34" charset="0"/>
              <a:buChar char="•"/>
              <a:defRPr sz="2400" kern="1200" baseline="0">
                <a:solidFill>
                  <a:schemeClr val="tx1">
                    <a:lumMod val="75000"/>
                    <a:lumOff val="25000"/>
                  </a:schemeClr>
                </a:solidFill>
                <a:latin typeface="+mn-lt"/>
                <a:ea typeface="+mn-ea"/>
                <a:cs typeface="+mn-cs"/>
              </a:defRPr>
            </a:lvl3pPr>
            <a:lvl4pPr marL="16002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4pPr>
            <a:lvl5pPr marL="20574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ts val="0"/>
              </a:spcBef>
              <a:spcAft>
                <a:spcPts val="0"/>
              </a:spcAft>
              <a:buNone/>
            </a:pPr>
            <a:r>
              <a:rPr lang="en-US" sz="1000" dirty="0"/>
              <a:t>&lt;!-- ==================================================== --&gt;</a:t>
            </a:r>
          </a:p>
          <a:p>
            <a:pPr marL="0" indent="0">
              <a:lnSpc>
                <a:spcPct val="120000"/>
              </a:lnSpc>
              <a:spcBef>
                <a:spcPts val="0"/>
              </a:spcBef>
              <a:spcAft>
                <a:spcPts val="0"/>
              </a:spcAft>
              <a:buNone/>
            </a:pPr>
            <a:r>
              <a:rPr lang="en-US" sz="1000" dirty="0"/>
              <a:t>&lt;!-- ============== Stop all components ================= --&gt;</a:t>
            </a:r>
          </a:p>
          <a:p>
            <a:pPr marL="0" indent="0">
              <a:lnSpc>
                <a:spcPct val="120000"/>
              </a:lnSpc>
              <a:spcBef>
                <a:spcPts val="0"/>
              </a:spcBef>
              <a:spcAft>
                <a:spcPts val="0"/>
              </a:spcAft>
              <a:buNone/>
            </a:pPr>
            <a:endParaRPr lang="en-US" sz="1000" dirty="0"/>
          </a:p>
          <a:p>
            <a:pPr marL="0" indent="0">
              <a:lnSpc>
                <a:spcPct val="120000"/>
              </a:lnSpc>
              <a:spcBef>
                <a:spcPts val="0"/>
              </a:spcBef>
              <a:spcAft>
                <a:spcPts val="0"/>
              </a:spcAft>
              <a:buNone/>
            </a:pPr>
            <a:r>
              <a:rPr lang="en-US" sz="1000" dirty="0"/>
              <a:t>&lt;target name="</a:t>
            </a:r>
            <a:r>
              <a:rPr lang="en-US" sz="1000" dirty="0" err="1"/>
              <a:t>stop_all</a:t>
            </a:r>
            <a:r>
              <a:rPr lang="en-US" sz="1000" dirty="0"/>
              <a:t>"&gt;                                  </a:t>
            </a:r>
          </a:p>
          <a:p>
            <a:pPr marL="0" indent="0">
              <a:lnSpc>
                <a:spcPct val="120000"/>
              </a:lnSpc>
              <a:spcBef>
                <a:spcPts val="0"/>
              </a:spcBef>
              <a:spcAft>
                <a:spcPts val="0"/>
              </a:spcAft>
              <a:buNone/>
            </a:pPr>
            <a:endParaRPr lang="en-US" sz="1000" dirty="0"/>
          </a:p>
          <a:p>
            <a:pPr marL="0" indent="0">
              <a:lnSpc>
                <a:spcPct val="120000"/>
              </a:lnSpc>
              <a:spcBef>
                <a:spcPts val="0"/>
              </a:spcBef>
              <a:spcAft>
                <a:spcPts val="0"/>
              </a:spcAft>
              <a:buNone/>
            </a:pPr>
            <a:r>
              <a:rPr lang="en-US" sz="1000" dirty="0"/>
              <a:t>	&lt;echo&gt;Stopping FIX Initiator...&lt;/echo&gt;</a:t>
            </a:r>
          </a:p>
          <a:p>
            <a:pPr marL="0" indent="0">
              <a:lnSpc>
                <a:spcPct val="120000"/>
              </a:lnSpc>
              <a:spcBef>
                <a:spcPts val="0"/>
              </a:spcBef>
              <a:spcAft>
                <a:spcPts val="0"/>
              </a:spcAft>
              <a:buNone/>
            </a:pPr>
            <a:r>
              <a:rPr lang="en-US" sz="1000" dirty="0"/>
              <a:t>	&lt;</a:t>
            </a:r>
            <a:r>
              <a:rPr lang="en-US" sz="1000" dirty="0" err="1"/>
              <a:t>fixStop</a:t>
            </a:r>
            <a:r>
              <a:rPr lang="en-US" sz="1000" dirty="0"/>
              <a:t> </a:t>
            </a:r>
            <a:r>
              <a:rPr lang="en-US" sz="1000" dirty="0" err="1"/>
              <a:t>refid</a:t>
            </a:r>
            <a:r>
              <a:rPr lang="en-US" sz="1000" dirty="0"/>
              <a:t>="initiator" /&gt;</a:t>
            </a:r>
          </a:p>
          <a:p>
            <a:pPr marL="0" indent="0">
              <a:lnSpc>
                <a:spcPct val="120000"/>
              </a:lnSpc>
              <a:spcBef>
                <a:spcPts val="0"/>
              </a:spcBef>
              <a:spcAft>
                <a:spcPts val="0"/>
              </a:spcAft>
              <a:buNone/>
            </a:pPr>
            <a:r>
              <a:rPr lang="en-US" sz="1000" dirty="0"/>
              <a:t>	&lt;sleep seconds="1" /&gt;</a:t>
            </a:r>
          </a:p>
          <a:p>
            <a:pPr marL="0" indent="0">
              <a:lnSpc>
                <a:spcPct val="120000"/>
              </a:lnSpc>
              <a:spcBef>
                <a:spcPts val="0"/>
              </a:spcBef>
              <a:spcAft>
                <a:spcPts val="0"/>
              </a:spcAft>
              <a:buNone/>
            </a:pPr>
            <a:r>
              <a:rPr lang="en-US" sz="1000" dirty="0"/>
              <a:t>        &lt;echo&gt;Done&lt;/echo&gt;</a:t>
            </a:r>
          </a:p>
          <a:p>
            <a:pPr marL="0" indent="0">
              <a:lnSpc>
                <a:spcPct val="120000"/>
              </a:lnSpc>
              <a:spcBef>
                <a:spcPts val="0"/>
              </a:spcBef>
              <a:spcAft>
                <a:spcPts val="0"/>
              </a:spcAft>
              <a:buNone/>
            </a:pPr>
            <a:endParaRPr lang="en-US" sz="1000" dirty="0"/>
          </a:p>
          <a:p>
            <a:pPr marL="0" indent="0">
              <a:lnSpc>
                <a:spcPct val="120000"/>
              </a:lnSpc>
              <a:spcBef>
                <a:spcPts val="0"/>
              </a:spcBef>
              <a:spcAft>
                <a:spcPts val="0"/>
              </a:spcAft>
              <a:buNone/>
            </a:pPr>
            <a:r>
              <a:rPr lang="en-US" sz="1000" dirty="0"/>
              <a:t>	&lt;echo&gt;Stopping FIX Acceptor...&lt;/echo&gt;</a:t>
            </a:r>
          </a:p>
          <a:p>
            <a:pPr marL="0" indent="0">
              <a:lnSpc>
                <a:spcPct val="120000"/>
              </a:lnSpc>
              <a:spcBef>
                <a:spcPts val="0"/>
              </a:spcBef>
              <a:spcAft>
                <a:spcPts val="0"/>
              </a:spcAft>
              <a:buNone/>
            </a:pPr>
            <a:r>
              <a:rPr lang="en-US" sz="1000" dirty="0"/>
              <a:t>	&lt;</a:t>
            </a:r>
            <a:r>
              <a:rPr lang="en-US" sz="1000" dirty="0" err="1"/>
              <a:t>fixStop</a:t>
            </a:r>
            <a:r>
              <a:rPr lang="en-US" sz="1000" dirty="0"/>
              <a:t> </a:t>
            </a:r>
            <a:r>
              <a:rPr lang="en-US" sz="1000" dirty="0" err="1"/>
              <a:t>refid</a:t>
            </a:r>
            <a:r>
              <a:rPr lang="en-US" sz="1000" dirty="0"/>
              <a:t>="acceptor" /&gt;</a:t>
            </a:r>
          </a:p>
          <a:p>
            <a:pPr marL="0" indent="0">
              <a:lnSpc>
                <a:spcPct val="120000"/>
              </a:lnSpc>
              <a:spcBef>
                <a:spcPts val="0"/>
              </a:spcBef>
              <a:spcAft>
                <a:spcPts val="0"/>
              </a:spcAft>
              <a:buNone/>
            </a:pPr>
            <a:r>
              <a:rPr lang="en-US" sz="1000" dirty="0"/>
              <a:t>	&lt;sleep seconds="1" /&gt;</a:t>
            </a:r>
          </a:p>
          <a:p>
            <a:pPr marL="0" indent="0">
              <a:lnSpc>
                <a:spcPct val="120000"/>
              </a:lnSpc>
              <a:spcBef>
                <a:spcPts val="0"/>
              </a:spcBef>
              <a:spcAft>
                <a:spcPts val="0"/>
              </a:spcAft>
              <a:buNone/>
            </a:pPr>
            <a:r>
              <a:rPr lang="en-US" sz="1000" dirty="0"/>
              <a:t>        &lt;echo&gt;Done&lt;/echo&gt;</a:t>
            </a:r>
          </a:p>
          <a:p>
            <a:pPr marL="0" indent="0">
              <a:lnSpc>
                <a:spcPct val="120000"/>
              </a:lnSpc>
              <a:spcBef>
                <a:spcPts val="0"/>
              </a:spcBef>
              <a:spcAft>
                <a:spcPts val="0"/>
              </a:spcAft>
              <a:buNone/>
            </a:pPr>
            <a:endParaRPr lang="en-US" sz="1000" dirty="0"/>
          </a:p>
          <a:p>
            <a:pPr marL="0" indent="0">
              <a:lnSpc>
                <a:spcPct val="120000"/>
              </a:lnSpc>
              <a:spcBef>
                <a:spcPts val="0"/>
              </a:spcBef>
              <a:spcAft>
                <a:spcPts val="0"/>
              </a:spcAft>
              <a:buNone/>
            </a:pPr>
            <a:r>
              <a:rPr lang="en-US" sz="1000" dirty="0"/>
              <a:t>&lt;/target&gt;</a:t>
            </a:r>
          </a:p>
          <a:p>
            <a:pPr marL="0" indent="0">
              <a:lnSpc>
                <a:spcPct val="120000"/>
              </a:lnSpc>
              <a:spcBef>
                <a:spcPts val="0"/>
              </a:spcBef>
              <a:spcAft>
                <a:spcPts val="0"/>
              </a:spcAft>
              <a:buNone/>
            </a:pPr>
            <a:endParaRPr lang="en-US" sz="1000" dirty="0"/>
          </a:p>
          <a:p>
            <a:pPr marL="0" indent="0">
              <a:lnSpc>
                <a:spcPct val="120000"/>
              </a:lnSpc>
              <a:spcBef>
                <a:spcPts val="0"/>
              </a:spcBef>
              <a:spcAft>
                <a:spcPts val="0"/>
              </a:spcAft>
              <a:buNone/>
            </a:pPr>
            <a:r>
              <a:rPr lang="en-US" sz="1000" dirty="0"/>
              <a:t>&lt;!-- ==================================================== </a:t>
            </a:r>
            <a:r>
              <a:rPr lang="en-US" sz="1000" dirty="0" smtClean="0"/>
              <a:t>--&gt;</a:t>
            </a:r>
          </a:p>
          <a:p>
            <a:pPr marL="0" indent="0">
              <a:lnSpc>
                <a:spcPct val="120000"/>
              </a:lnSpc>
              <a:spcBef>
                <a:spcPts val="0"/>
              </a:spcBef>
              <a:spcAft>
                <a:spcPts val="0"/>
              </a:spcAft>
              <a:buNone/>
            </a:pPr>
            <a:endParaRPr lang="en-US" sz="1000" dirty="0"/>
          </a:p>
          <a:p>
            <a:pPr marL="0" indent="0">
              <a:lnSpc>
                <a:spcPct val="120000"/>
              </a:lnSpc>
              <a:spcBef>
                <a:spcPts val="0"/>
              </a:spcBef>
              <a:spcAft>
                <a:spcPts val="0"/>
              </a:spcAft>
              <a:buNone/>
            </a:pPr>
            <a:endParaRPr lang="en-US" sz="1000" dirty="0"/>
          </a:p>
        </p:txBody>
      </p:sp>
    </p:spTree>
    <p:extLst>
      <p:ext uri="{BB962C8B-B14F-4D97-AF65-F5344CB8AC3E}">
        <p14:creationId xmlns:p14="http://schemas.microsoft.com/office/powerpoint/2010/main" val="3146124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epam-ppt-cover">
  <a:themeElements>
    <a:clrScheme name="EpamCorp">
      <a:dk1>
        <a:sysClr val="windowText" lastClr="000000"/>
      </a:dk1>
      <a:lt1>
        <a:sysClr val="window" lastClr="FFFFFF"/>
      </a:lt1>
      <a:dk2>
        <a:srgbClr val="123451"/>
      </a:dk2>
      <a:lt2>
        <a:srgbClr val="FFFFFF"/>
      </a:lt2>
      <a:accent1>
        <a:srgbClr val="006699"/>
      </a:accent1>
      <a:accent2>
        <a:srgbClr val="FF3366"/>
      </a:accent2>
      <a:accent3>
        <a:srgbClr val="666699"/>
      </a:accent3>
      <a:accent4>
        <a:srgbClr val="339999"/>
      </a:accent4>
      <a:accent5>
        <a:srgbClr val="999933"/>
      </a:accent5>
      <a:accent6>
        <a:srgbClr val="FF9933"/>
      </a:accent6>
      <a:hlink>
        <a:srgbClr val="006699"/>
      </a:hlink>
      <a:folHlink>
        <a:srgbClr val="666699"/>
      </a:folHlink>
    </a:clrScheme>
    <a:fontScheme name="Epam2">
      <a:majorFont>
        <a:latin typeface="Franklin Gothic Medium"/>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pam-ppt-light">
  <a:themeElements>
    <a:clrScheme name="EpamCorp">
      <a:dk1>
        <a:sysClr val="windowText" lastClr="000000"/>
      </a:dk1>
      <a:lt1>
        <a:sysClr val="window" lastClr="FFFFFF"/>
      </a:lt1>
      <a:dk2>
        <a:srgbClr val="123451"/>
      </a:dk2>
      <a:lt2>
        <a:srgbClr val="FFFFFF"/>
      </a:lt2>
      <a:accent1>
        <a:srgbClr val="006699"/>
      </a:accent1>
      <a:accent2>
        <a:srgbClr val="FF3366"/>
      </a:accent2>
      <a:accent3>
        <a:srgbClr val="666699"/>
      </a:accent3>
      <a:accent4>
        <a:srgbClr val="339999"/>
      </a:accent4>
      <a:accent5>
        <a:srgbClr val="999933"/>
      </a:accent5>
      <a:accent6>
        <a:srgbClr val="FF9933"/>
      </a:accent6>
      <a:hlink>
        <a:srgbClr val="006699"/>
      </a:hlink>
      <a:folHlink>
        <a:srgbClr val="666699"/>
      </a:folHlink>
    </a:clrScheme>
    <a:fontScheme name="Epam2">
      <a:majorFont>
        <a:latin typeface="Franklin Gothic Medium"/>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29753</TotalTime>
  <Words>1614</Words>
  <Application>Microsoft Office PowerPoint</Application>
  <PresentationFormat>On-screen Show (4:3)</PresentationFormat>
  <Paragraphs>435</Paragraphs>
  <Slides>20</Slides>
  <Notes>0</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epam-ppt-cover</vt:lpstr>
      <vt:lpstr>epam-ppt-light</vt:lpstr>
      <vt:lpstr>STAFF</vt:lpstr>
      <vt:lpstr>Contents</vt:lpstr>
      <vt:lpstr>What is STAFF?</vt:lpstr>
      <vt:lpstr>Features Supported by STAFF</vt:lpstr>
      <vt:lpstr>Test Script - General Structure</vt:lpstr>
      <vt:lpstr>Test Script - Order Flow Test Example</vt:lpstr>
      <vt:lpstr>Test Script - Order Flow Test Example</vt:lpstr>
      <vt:lpstr>Test Script - Order Flow Test Example</vt:lpstr>
      <vt:lpstr>Test Script - Order Flow Test Example</vt:lpstr>
      <vt:lpstr>Test Script - Order Flow Test Example</vt:lpstr>
      <vt:lpstr>Test Script - Order Flow Test Example</vt:lpstr>
      <vt:lpstr>Test Script - Order Flow Test Example</vt:lpstr>
      <vt:lpstr>Test Script - Order Flow Test Example</vt:lpstr>
      <vt:lpstr>Test Script - Order Flow Test Example</vt:lpstr>
      <vt:lpstr>Test Script - Execution Results Analysis</vt:lpstr>
      <vt:lpstr>Test Script - Execution Results Analysis</vt:lpstr>
      <vt:lpstr>Test Script - Execution Results Analysis</vt:lpstr>
      <vt:lpstr>Test Script - Execution Results Analysis</vt:lpstr>
      <vt:lpstr>Test Script - Execution Results Analysis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Nikolai Chesalin</dc:creator>
  <cp:lastModifiedBy>Iuliia Zigangirova</cp:lastModifiedBy>
  <cp:revision>670</cp:revision>
  <cp:lastPrinted>2012-02-27T18:53:02Z</cp:lastPrinted>
  <dcterms:created xsi:type="dcterms:W3CDTF">2011-09-13T23:33:50Z</dcterms:created>
  <dcterms:modified xsi:type="dcterms:W3CDTF">2012-12-10T15:16:37Z</dcterms:modified>
</cp:coreProperties>
</file>