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9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F2090-AEB9-5BF4-0BDF-C05C6B025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5881F7-F605-D738-124F-78943F06C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8E203-BB96-FCCB-438E-7E154736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D2DEF-0FFD-905A-00C6-C5BBEA24D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28C64-1444-A8D1-8FF0-98420B15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7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DBC7C-EB79-DE26-D149-447371EC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77BFDA-82A3-8DD0-DA45-A1903C07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AD96A-E5A0-169B-8082-10212CF9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4584-3DB2-E1E9-A177-65B65459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1AF7C-7FBF-2974-9B9D-0C537DD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64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19A03A-C7F9-D689-D681-F8842B73C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2541CD-158C-FA22-2F83-00B09FA8E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8044ED-D968-64D8-2B12-9B56C510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E135C8-BF5F-C9F9-B225-BF1424F8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7954D2-5ECD-FD06-3392-FE04378F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29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76AF1-6CD1-BB41-C35C-93819E58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44F26F-0416-2D53-AA45-11AF8CC0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F8684-EE44-80F9-F9C0-A05A7CF1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2FBADD-6084-367C-1411-E98D8160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9C31E2-A897-A044-41D6-1109849E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68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E6AAF-6C38-ADD3-2F71-59D90FED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E8F44E-9A84-E147-A77F-CF1382DE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B1DC3-105C-7E22-6B77-FFAF440E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EF7D8F-AF64-4F1F-AE06-972A8771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383A9-4073-67BA-94CD-15EDFF9E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63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D7726-3668-A481-EAA6-4EBF5F7F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E0385-2B60-5CB1-24EA-8832AD644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A28884-53F8-3E86-EFA0-1D17A2F0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810A8D-622B-8FD6-D0F3-24751ABC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9084CD-0475-D4FD-F2C2-1E37E9B8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31E095-A251-C832-B674-A678DDE1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67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BE86A-A799-0CF0-BCD8-03553B5D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43C947-2AFE-048B-E2B9-7F0AF0623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EE1AC6-EAEE-E6D9-F3FC-A7EDD5A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D17223-3A86-5CFF-7083-505793438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01E52C-5FAB-6B8E-39EF-680EAD6F8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E6470A-8D9E-11A3-0660-F8E93BF7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3017DE-69AB-775F-BF45-A21616BF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BA034E-09CA-E776-1991-C87969D3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14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7CFAD-1987-1882-A079-61E8F679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4FA2FA-B1A9-26C8-FE51-56AE032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7E69D3-3459-89AD-1274-8D7575DA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4098EE-BFA4-7C4C-2193-27C44B65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5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3ED549-D8D1-CF80-3CC9-729EC0BB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F91C7-E517-C987-0D92-0D4404AF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B98056-D34C-A70A-42D2-66880184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0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20CDC-2815-B977-2BF1-C09CF3FF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4D728-4049-ACE9-D639-BD17B6989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61FC50-BB6E-DDDA-B5ED-AD59F9647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E78F15-580F-3BD5-5F90-FE896239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2BCE87-7A55-AAEB-7400-FBD54B71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820C7E-2A60-DA6A-671E-1BC71D6E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49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E5792-C136-9D38-5751-294CE498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6AD151D-35CE-DCAA-8D63-2B79146EB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14C1C9-51D4-D6FE-55EC-D7F8420F9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DA935-BECB-52D0-4DDC-6651C88E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4C9AD-C817-9FA3-D37E-CE0E68DE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480B1-88A2-ACC1-F436-5EE4FE30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6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C7D424-ECD0-8C45-6C1D-95E66F5D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64F29C-95C1-F09A-D842-B60BBA80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4D514-09D6-F1B1-4BE0-BCF0224F2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47C9-CAEA-45FC-9372-144A0515A0EB}" type="datetimeFigureOut">
              <a:rPr kumimoji="1" lang="ja-JP" altLang="en-US" smtClean="0"/>
              <a:t>2023/9/27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BFF502-CE1B-A515-CE81-CC5C1A336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D461F-7329-E3EA-6B9A-668C58B82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CD9AE-0651-4557-9515-9881B25401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0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362F220-CCEC-861B-0E6D-599852B39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960566"/>
              </p:ext>
            </p:extLst>
          </p:nvPr>
        </p:nvGraphicFramePr>
        <p:xfrm>
          <a:off x="2555436" y="2324100"/>
          <a:ext cx="7366952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3955">
                  <a:extLst>
                    <a:ext uri="{9D8B030D-6E8A-4147-A177-3AD203B41FA5}">
                      <a16:colId xmlns:a16="http://schemas.microsoft.com/office/drawing/2014/main" val="58356346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3031675881"/>
                    </a:ext>
                  </a:extLst>
                </a:gridCol>
                <a:gridCol w="374967">
                  <a:extLst>
                    <a:ext uri="{9D8B030D-6E8A-4147-A177-3AD203B41FA5}">
                      <a16:colId xmlns:a16="http://schemas.microsoft.com/office/drawing/2014/main" val="3106742345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1568617321"/>
                    </a:ext>
                  </a:extLst>
                </a:gridCol>
                <a:gridCol w="374967">
                  <a:extLst>
                    <a:ext uri="{9D8B030D-6E8A-4147-A177-3AD203B41FA5}">
                      <a16:colId xmlns:a16="http://schemas.microsoft.com/office/drawing/2014/main" val="2175808151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41808798"/>
                    </a:ext>
                  </a:extLst>
                </a:gridCol>
                <a:gridCol w="374967">
                  <a:extLst>
                    <a:ext uri="{9D8B030D-6E8A-4147-A177-3AD203B41FA5}">
                      <a16:colId xmlns:a16="http://schemas.microsoft.com/office/drawing/2014/main" val="3840037223"/>
                    </a:ext>
                  </a:extLst>
                </a:gridCol>
                <a:gridCol w="682943">
                  <a:extLst>
                    <a:ext uri="{9D8B030D-6E8A-4147-A177-3AD203B41FA5}">
                      <a16:colId xmlns:a16="http://schemas.microsoft.com/office/drawing/2014/main" val="19763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</a:rPr>
                        <a:t>工程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（生地作成）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</a:rPr>
                        <a:t>工程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（型抜き）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</a:rPr>
                        <a:t>工程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r>
                        <a:rPr kumimoji="1" lang="ja-JP" altLang="en-US" sz="1200" dirty="0"/>
                        <a:t>（焼き）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Job 0</a:t>
                      </a:r>
                      <a:r>
                        <a:rPr kumimoji="1" lang="ja-JP" altLang="en-US" sz="1200" dirty="0"/>
                        <a:t>（プレーンクッキー）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Task </a:t>
                      </a:r>
                      <a:r>
                        <a:rPr kumimoji="1" lang="en-US" altLang="ja-JP" sz="1200" b="1" dirty="0"/>
                        <a:t>(</a:t>
                      </a:r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0</a:t>
                      </a:r>
                      <a:r>
                        <a:rPr kumimoji="1" lang="en-US" altLang="ja-JP" sz="1200" b="1" dirty="0"/>
                        <a:t>,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en-US" altLang="ja-JP" sz="1200" b="1" dirty="0"/>
                        <a:t>)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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Task </a:t>
                      </a:r>
                      <a:r>
                        <a:rPr kumimoji="1" lang="en-US" altLang="ja-JP" sz="1200" b="1" dirty="0"/>
                        <a:t>(</a:t>
                      </a:r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0</a:t>
                      </a:r>
                      <a:r>
                        <a:rPr kumimoji="1" lang="en-US" altLang="ja-JP" sz="1200" b="1" dirty="0"/>
                        <a:t>,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en-US" altLang="ja-JP" sz="1200" b="1" dirty="0"/>
                        <a:t>)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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Task </a:t>
                      </a:r>
                      <a:r>
                        <a:rPr kumimoji="1" lang="en-US" altLang="ja-JP" sz="1200" b="1" dirty="0"/>
                        <a:t>(</a:t>
                      </a:r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0</a:t>
                      </a:r>
                      <a:r>
                        <a:rPr kumimoji="1" lang="en-US" altLang="ja-JP" sz="1200" b="1" dirty="0"/>
                        <a:t>,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en-US" altLang="ja-JP" sz="1200" b="1" dirty="0"/>
                        <a:t>)</a:t>
                      </a:r>
                      <a:endParaRPr kumimoji="1" lang="ja-JP" altLang="en-US" sz="12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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・・・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07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Job 1</a:t>
                      </a:r>
                      <a:r>
                        <a:rPr kumimoji="1" lang="ja-JP" altLang="en-US" sz="1200" dirty="0"/>
                        <a:t>（チョコチップクッキー）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Task </a:t>
                      </a:r>
                      <a:r>
                        <a:rPr kumimoji="1" lang="en-US" altLang="ja-JP" sz="1200" b="1" dirty="0"/>
                        <a:t>(</a:t>
                      </a:r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1</a:t>
                      </a:r>
                      <a:r>
                        <a:rPr kumimoji="1" lang="en-US" altLang="ja-JP" sz="1200" b="1" dirty="0"/>
                        <a:t>,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en-US" altLang="ja-JP" sz="1200" b="1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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Task </a:t>
                      </a:r>
                      <a:r>
                        <a:rPr kumimoji="1" lang="en-US" altLang="ja-JP" sz="1200" b="1" dirty="0"/>
                        <a:t>(</a:t>
                      </a:r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1</a:t>
                      </a:r>
                      <a:r>
                        <a:rPr kumimoji="1" lang="en-US" altLang="ja-JP" sz="1200" b="1" dirty="0"/>
                        <a:t>,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en-US" altLang="ja-JP" sz="1200" b="1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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Task </a:t>
                      </a:r>
                      <a:r>
                        <a:rPr kumimoji="1" lang="en-US" altLang="ja-JP" sz="1200" b="1" dirty="0"/>
                        <a:t>(</a:t>
                      </a:r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1</a:t>
                      </a:r>
                      <a:r>
                        <a:rPr kumimoji="1" lang="en-US" altLang="ja-JP" sz="1200" b="1" dirty="0"/>
                        <a:t>,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en-US" altLang="ja-JP" sz="1200" b="1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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・・・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42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Job 2</a:t>
                      </a:r>
                      <a:r>
                        <a:rPr kumimoji="1" lang="ja-JP" altLang="en-US" sz="1200" dirty="0"/>
                        <a:t>（ジンジャークッキー）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Task </a:t>
                      </a:r>
                      <a:r>
                        <a:rPr kumimoji="1" lang="en-US" altLang="ja-JP" sz="1200" b="1" dirty="0"/>
                        <a:t>(</a:t>
                      </a:r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2</a:t>
                      </a:r>
                      <a:r>
                        <a:rPr kumimoji="1" lang="en-US" altLang="ja-JP" sz="1200" b="1" dirty="0"/>
                        <a:t>,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kumimoji="1" lang="en-US" altLang="ja-JP" sz="1200" b="1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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Task </a:t>
                      </a:r>
                      <a:r>
                        <a:rPr kumimoji="1" lang="en-US" altLang="ja-JP" sz="1200" b="1" dirty="0"/>
                        <a:t>(</a:t>
                      </a:r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2</a:t>
                      </a:r>
                      <a:r>
                        <a:rPr kumimoji="1" lang="en-US" altLang="ja-JP" sz="1200" b="1" dirty="0"/>
                        <a:t>,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en-US" altLang="ja-JP" sz="1200" b="1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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Task </a:t>
                      </a:r>
                      <a:r>
                        <a:rPr kumimoji="1" lang="en-US" altLang="ja-JP" sz="1200" b="1" dirty="0"/>
                        <a:t>(</a:t>
                      </a:r>
                      <a:r>
                        <a:rPr kumimoji="1" lang="en-US" altLang="ja-JP" sz="1200" b="1" dirty="0">
                          <a:solidFill>
                            <a:schemeClr val="accent5"/>
                          </a:solidFill>
                        </a:rPr>
                        <a:t>2</a:t>
                      </a:r>
                      <a:r>
                        <a:rPr kumimoji="1" lang="en-US" altLang="ja-JP" sz="1200" b="1" dirty="0"/>
                        <a:t>, </a:t>
                      </a:r>
                      <a:r>
                        <a:rPr kumimoji="1" lang="en-US" altLang="ja-JP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en-US" altLang="ja-JP" sz="1200" b="1" dirty="0"/>
                        <a:t>)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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・・・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63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54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91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Office PowerPoint</Application>
  <PresentationFormat>ワイド画面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yuki.minamoto</dc:creator>
  <cp:lastModifiedBy>yuki.minamoto</cp:lastModifiedBy>
  <cp:revision>8</cp:revision>
  <dcterms:created xsi:type="dcterms:W3CDTF">2023-09-27T04:20:12Z</dcterms:created>
  <dcterms:modified xsi:type="dcterms:W3CDTF">2023-09-27T04:38:53Z</dcterms:modified>
</cp:coreProperties>
</file>