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9338"/>
    <a:srgbClr val="7FC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180358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56210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10522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84643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103186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p:cNvSpPr>
            <a:spLocks noGrp="1"/>
          </p:cNvSpPr>
          <p:nvPr>
            <p:ph type="dt" sz="half" idx="10"/>
          </p:nvPr>
        </p:nvSpPr>
        <p:spPr/>
        <p:txBody>
          <a:bodyPr/>
          <a:lstStyle/>
          <a:p>
            <a:fld id="{D3832645-ACF0-4F2C-BE28-C0632CCF96F7}" type="datetimeFigureOut">
              <a:rPr lang="en-US" smtClean="0"/>
              <a:t>8/12/2020</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291172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p:cNvSpPr>
            <a:spLocks noGrp="1"/>
          </p:cNvSpPr>
          <p:nvPr>
            <p:ph type="dt" sz="half" idx="10"/>
          </p:nvPr>
        </p:nvSpPr>
        <p:spPr/>
        <p:txBody>
          <a:bodyPr/>
          <a:lstStyle/>
          <a:p>
            <a:fld id="{D3832645-ACF0-4F2C-BE28-C0632CCF96F7}" type="datetimeFigureOut">
              <a:rPr lang="en-US" smtClean="0"/>
              <a:t>8/12/2020</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780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D3832645-ACF0-4F2C-BE28-C0632CCF96F7}" type="datetimeFigureOut">
              <a:rPr lang="en-US" smtClean="0"/>
              <a:t>8/12/2020</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100028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3832645-ACF0-4F2C-BE28-C0632CCF96F7}" type="datetimeFigureOut">
              <a:rPr lang="en-US" smtClean="0"/>
              <a:t>8/12/2020</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403968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3832645-ACF0-4F2C-BE28-C0632CCF96F7}" type="datetimeFigureOut">
              <a:rPr lang="en-US" smtClean="0"/>
              <a:t>8/12/2020</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197206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3832645-ACF0-4F2C-BE28-C0632CCF96F7}" type="datetimeFigureOut">
              <a:rPr lang="en-US" smtClean="0"/>
              <a:t>8/12/2020</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26DEA6F2-B0E6-48AA-BFAC-B75026F73A75}" type="slidenum">
              <a:rPr lang="en-US" smtClean="0"/>
              <a:t>‹#›</a:t>
            </a:fld>
            <a:endParaRPr lang="en-US"/>
          </a:p>
        </p:txBody>
      </p:sp>
    </p:spTree>
    <p:extLst>
      <p:ext uri="{BB962C8B-B14F-4D97-AF65-F5344CB8AC3E}">
        <p14:creationId xmlns:p14="http://schemas.microsoft.com/office/powerpoint/2010/main" val="22398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32645-ACF0-4F2C-BE28-C0632CCF96F7}" type="datetimeFigureOut">
              <a:rPr lang="en-US" smtClean="0"/>
              <a:t>8/12/2020</a:t>
            </a:fld>
            <a:endParaRPr lang="en-US"/>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EA6F2-B0E6-48AA-BFAC-B75026F73A75}" type="slidenum">
              <a:rPr lang="en-US" smtClean="0"/>
              <a:t>‹#›</a:t>
            </a:fld>
            <a:endParaRPr lang="en-US"/>
          </a:p>
        </p:txBody>
      </p:sp>
    </p:spTree>
    <p:extLst>
      <p:ext uri="{BB962C8B-B14F-4D97-AF65-F5344CB8AC3E}">
        <p14:creationId xmlns:p14="http://schemas.microsoft.com/office/powerpoint/2010/main" val="6550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3798277"/>
            <a:ext cx="7896665" cy="1171881"/>
          </a:xfrm>
        </p:spPr>
        <p:txBody>
          <a:bodyPr/>
          <a:lstStyle/>
          <a:p>
            <a:pPr algn="l"/>
            <a:r>
              <a:rPr lang="en-US" dirty="0" err="1">
                <a:latin typeface="Bahnschrift SemiBold SemiConden" panose="020B0502040204020203" pitchFamily="34" charset="0"/>
              </a:rPr>
              <a:t>DoggyGuide</a:t>
            </a:r>
            <a:endParaRPr lang="en-US" dirty="0">
              <a:latin typeface="Bahnschrift SemiBold SemiConden" panose="020B0502040204020203" pitchFamily="34" charset="0"/>
            </a:endParaRPr>
          </a:p>
        </p:txBody>
      </p:sp>
      <p:sp>
        <p:nvSpPr>
          <p:cNvPr id="3" name="כותרת משנה 2"/>
          <p:cNvSpPr>
            <a:spLocks noGrp="1"/>
          </p:cNvSpPr>
          <p:nvPr>
            <p:ph type="subTitle" idx="1"/>
          </p:nvPr>
        </p:nvSpPr>
        <p:spPr>
          <a:xfrm>
            <a:off x="0" y="5082699"/>
            <a:ext cx="9144000" cy="1655762"/>
          </a:xfrm>
        </p:spPr>
        <p:txBody>
          <a:bodyPr>
            <a:normAutofit fontScale="92500"/>
          </a:bodyPr>
          <a:lstStyle/>
          <a:p>
            <a:pPr algn="l"/>
            <a:r>
              <a:rPr lang="en-US" sz="2800" dirty="0"/>
              <a:t>236503 – Project in Software – Android Applications Winter 19-20</a:t>
            </a:r>
          </a:p>
          <a:p>
            <a:pPr algn="l"/>
            <a:r>
              <a:rPr lang="en-US" sz="2800" dirty="0"/>
              <a:t>Developed by: Itay Israelov, Assel Qizel</a:t>
            </a:r>
          </a:p>
          <a:p>
            <a:pPr algn="l"/>
            <a:r>
              <a:rPr lang="en-US" sz="2800" dirty="0"/>
              <a:t>Supervisor: Sahar Cohen</a:t>
            </a:r>
          </a:p>
        </p:txBody>
      </p:sp>
    </p:spTree>
    <p:extLst>
      <p:ext uri="{BB962C8B-B14F-4D97-AF65-F5344CB8AC3E}">
        <p14:creationId xmlns:p14="http://schemas.microsoft.com/office/powerpoint/2010/main" val="34148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D9E8F5"/>
            </a:gs>
            <a:gs pos="15000">
              <a:srgbClr val="E4EEF8">
                <a:alpha val="45000"/>
              </a:srgb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618977"/>
            <a:ext cx="10515600" cy="2309666"/>
          </a:xfrm>
          <a:effectLst>
            <a:glow rad="101600">
              <a:schemeClr val="accent2">
                <a:satMod val="175000"/>
                <a:alpha val="40000"/>
              </a:schemeClr>
            </a:glow>
          </a:effectLst>
        </p:spPr>
        <p:txBody>
          <a:bodyPr/>
          <a:lstStyle/>
          <a:p>
            <a:pPr algn="ctr"/>
            <a:r>
              <a:rPr lang="en-US" b="1" dirty="0">
                <a:latin typeface="Bahnschrift SemiCondensed" panose="020B0502040204020203" pitchFamily="34" charset="0"/>
              </a:rPr>
              <a:t>Introduction</a:t>
            </a:r>
          </a:p>
        </p:txBody>
      </p:sp>
      <p:sp>
        <p:nvSpPr>
          <p:cNvPr id="3" name="מציין מיקום תוכן 2"/>
          <p:cNvSpPr>
            <a:spLocks noGrp="1"/>
          </p:cNvSpPr>
          <p:nvPr>
            <p:ph idx="1"/>
          </p:nvPr>
        </p:nvSpPr>
        <p:spPr>
          <a:xfrm>
            <a:off x="838200" y="1220714"/>
            <a:ext cx="10515600" cy="4351338"/>
          </a:xfrm>
        </p:spPr>
        <p:txBody>
          <a:bodyPr>
            <a:normAutofit/>
          </a:bodyPr>
          <a:lstStyle/>
          <a:p>
            <a:pPr marL="0" indent="0">
              <a:lnSpc>
                <a:spcPct val="150000"/>
              </a:lnSpc>
              <a:buNone/>
            </a:pPr>
            <a:r>
              <a:rPr lang="en-US" sz="2400" dirty="0"/>
              <a:t>The purpose of our app is first to help the dog owner with daily care, such as setting up reminders for basic activities like feeding, walking and bathing your dog. Secondly, the goal is to help the dog owner to communicate with other dog owners at the </a:t>
            </a:r>
            <a:r>
              <a:rPr lang="en-US" sz="2400" dirty="0" err="1"/>
              <a:t>Technion</a:t>
            </a:r>
            <a:r>
              <a:rPr lang="en-US" sz="2400" dirty="0"/>
              <a:t> in a convenient way, such as finding someone who can Keep the dog when needed or "play dates" with other dogs. And finally, its goal is to conveniently link the dog owner to the organization to which the guide dog belong, such as announcing vaccines, training or treatments that should occur soon.</a:t>
            </a:r>
          </a:p>
        </p:txBody>
      </p:sp>
    </p:spTree>
    <p:extLst>
      <p:ext uri="{BB962C8B-B14F-4D97-AF65-F5344CB8AC3E}">
        <p14:creationId xmlns:p14="http://schemas.microsoft.com/office/powerpoint/2010/main" val="259516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D9E8F5"/>
            </a:gs>
            <a:gs pos="15000">
              <a:srgbClr val="E4EEF8">
                <a:alpha val="45000"/>
              </a:srgb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
            <a:ext cx="3932237" cy="742071"/>
          </a:xfrm>
        </p:spPr>
        <p:txBody>
          <a:bodyPr/>
          <a:lstStyle/>
          <a:p>
            <a:r>
              <a:rPr lang="en-US" dirty="0">
                <a:latin typeface="Bahnschrift SemiCondensed" panose="020B0502040204020203" pitchFamily="34" charset="0"/>
              </a:rPr>
              <a:t>External Tools</a:t>
            </a:r>
          </a:p>
        </p:txBody>
      </p:sp>
      <p:pic>
        <p:nvPicPr>
          <p:cNvPr id="5" name="מציין מיקום תוכן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7568" y="3963194"/>
            <a:ext cx="4012053" cy="2531378"/>
          </a:xfrm>
        </p:spPr>
      </p:pic>
      <p:sp>
        <p:nvSpPr>
          <p:cNvPr id="4" name="מציין מיקום טקסט 3"/>
          <p:cNvSpPr>
            <a:spLocks noGrp="1"/>
          </p:cNvSpPr>
          <p:nvPr>
            <p:ph type="body" sz="half" idx="2"/>
          </p:nvPr>
        </p:nvSpPr>
        <p:spPr>
          <a:xfrm>
            <a:off x="839788" y="914400"/>
            <a:ext cx="6039314" cy="5838092"/>
          </a:xfrm>
        </p:spPr>
        <p:txBody>
          <a:bodyPr>
            <a:normAutofit/>
          </a:bodyPr>
          <a:lstStyle/>
          <a:p>
            <a:pPr marL="342900" indent="-342900">
              <a:buFont typeface="Arial" panose="020B0604020202020204" pitchFamily="34" charset="0"/>
              <a:buChar char="•"/>
            </a:pPr>
            <a:r>
              <a:rPr lang="en-US" sz="1800" dirty="0"/>
              <a:t>Firebase Authentication </a:t>
            </a:r>
            <a:r>
              <a:rPr lang="en-US" sz="2400" dirty="0"/>
              <a:t>-  </a:t>
            </a:r>
            <a:r>
              <a:rPr lang="en-US" sz="1800" dirty="0"/>
              <a:t>We used this tool to manage sign in methods and authentication for the app users, we had two sign-in options, Email and password or Gmail account.</a:t>
            </a:r>
          </a:p>
          <a:p>
            <a:pPr marL="342900" indent="-342900">
              <a:buFont typeface="Arial" panose="020B0604020202020204" pitchFamily="34" charset="0"/>
              <a:buChar char="•"/>
            </a:pPr>
            <a:r>
              <a:rPr lang="en-US" sz="1800" dirty="0"/>
              <a:t>Cloud </a:t>
            </a:r>
            <a:r>
              <a:rPr lang="en-US" sz="1800" dirty="0" err="1"/>
              <a:t>Firestore</a:t>
            </a:r>
            <a:r>
              <a:rPr lang="en-US" sz="1800" dirty="0"/>
              <a:t> – This tool is the database we used for our app.</a:t>
            </a:r>
          </a:p>
          <a:p>
            <a:pPr marL="342900" indent="-342900">
              <a:buFont typeface="Arial" panose="020B0604020202020204" pitchFamily="34" charset="0"/>
              <a:buChar char="•"/>
            </a:pPr>
            <a:r>
              <a:rPr lang="en-US" sz="1800" dirty="0"/>
              <a:t>Firebase Storage – Our media storage, used for uploading pictures to the cloud and downloading them in run time.</a:t>
            </a:r>
          </a:p>
          <a:p>
            <a:pPr marL="342900" indent="-342900">
              <a:buFont typeface="Arial" panose="020B0604020202020204" pitchFamily="34" charset="0"/>
              <a:buChar char="•"/>
            </a:pPr>
            <a:r>
              <a:rPr lang="en-US" sz="1800" dirty="0"/>
              <a:t>Cloud Messaging – We used this tool alongside with Cloud Functions which were implemented with </a:t>
            </a:r>
            <a:r>
              <a:rPr lang="en-US" sz="1800" dirty="0" err="1"/>
              <a:t>Nodejs</a:t>
            </a:r>
            <a:r>
              <a:rPr lang="en-US" sz="1800" dirty="0"/>
              <a:t>, with the help of this tool we managed to send notifications and write data to our database with maximum real-time speed.</a:t>
            </a:r>
          </a:p>
          <a:p>
            <a:pPr marL="342900" indent="-342900">
              <a:buFont typeface="Arial" panose="020B0604020202020204" pitchFamily="34" charset="0"/>
              <a:buChar char="•"/>
            </a:pPr>
            <a:r>
              <a:rPr lang="en-US" sz="1800" dirty="0" err="1"/>
              <a:t>Zelory</a:t>
            </a:r>
            <a:r>
              <a:rPr lang="en-US" sz="1800" dirty="0"/>
              <a:t> Image Compressor – Used this tool in order to be able to compress images and upload them to the storage so the app would be more responsive on loading the media back from the database.</a:t>
            </a:r>
          </a:p>
          <a:p>
            <a:endParaRPr lang="en-US" sz="1800" dirty="0"/>
          </a:p>
        </p:txBody>
      </p:sp>
    </p:spTree>
    <p:extLst>
      <p:ext uri="{BB962C8B-B14F-4D97-AF65-F5344CB8AC3E}">
        <p14:creationId xmlns:p14="http://schemas.microsoft.com/office/powerpoint/2010/main" val="3237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D9E8F5"/>
            </a:gs>
            <a:gs pos="15000">
              <a:srgbClr val="E4EEF8">
                <a:alpha val="45000"/>
              </a:srgb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12040" y="239151"/>
            <a:ext cx="3932237" cy="506437"/>
          </a:xfrm>
        </p:spPr>
        <p:txBody>
          <a:bodyPr>
            <a:noAutofit/>
          </a:bodyPr>
          <a:lstStyle/>
          <a:p>
            <a:r>
              <a:rPr lang="en-US" dirty="0">
                <a:latin typeface="Bahnschrift SemiCondensed" panose="020B0502040204020203" pitchFamily="34" charset="0"/>
              </a:rPr>
              <a:t>Implemented Features</a:t>
            </a:r>
          </a:p>
        </p:txBody>
      </p:sp>
      <p:pic>
        <p:nvPicPr>
          <p:cNvPr id="5" name="מציין מיקום של תמונה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033846" y="239151"/>
            <a:ext cx="2335236" cy="4924328"/>
          </a:xfrm>
        </p:spPr>
      </p:pic>
      <p:sp>
        <p:nvSpPr>
          <p:cNvPr id="4" name="מציין מיקום טקסט 3"/>
          <p:cNvSpPr>
            <a:spLocks noGrp="1"/>
          </p:cNvSpPr>
          <p:nvPr>
            <p:ph type="body" sz="half" idx="2"/>
          </p:nvPr>
        </p:nvSpPr>
        <p:spPr>
          <a:xfrm>
            <a:off x="426826" y="858128"/>
            <a:ext cx="3197640" cy="4515729"/>
          </a:xfrm>
        </p:spPr>
        <p:txBody>
          <a:bodyPr>
            <a:normAutofit fontScale="92500" lnSpcReduction="10000"/>
          </a:bodyPr>
          <a:lstStyle/>
          <a:p>
            <a:pPr marL="285750" indent="-285750">
              <a:buFont typeface="Arial" panose="020B0604020202020204" pitchFamily="34" charset="0"/>
              <a:buChar char="•"/>
            </a:pPr>
            <a:r>
              <a:rPr lang="en-US" sz="1800" dirty="0"/>
              <a:t>Reminders – As a dog owner who uses the app, you can set up reminders to help you manage your time properly.</a:t>
            </a:r>
          </a:p>
          <a:p>
            <a:pPr marL="285750" indent="-285750">
              <a:buFont typeface="Arial" panose="020B0604020202020204" pitchFamily="34" charset="0"/>
              <a:buChar char="•"/>
            </a:pPr>
            <a:r>
              <a:rPr lang="en-US" sz="1800" dirty="0"/>
              <a:t>Events – You can look at your calendar to see your upcoming important dates and events, also you can set an alarm time remind you of them.</a:t>
            </a:r>
          </a:p>
          <a:p>
            <a:pPr marL="285750" indent="-285750">
              <a:buFont typeface="Arial" panose="020B0604020202020204" pitchFamily="34" charset="0"/>
              <a:buChar char="•"/>
            </a:pPr>
            <a:r>
              <a:rPr lang="en-US" sz="1800" dirty="0"/>
              <a:t>Posts – You can share your ideas with your friends</a:t>
            </a:r>
          </a:p>
          <a:p>
            <a:pPr marL="285750" indent="-285750">
              <a:buFont typeface="Arial" panose="020B0604020202020204" pitchFamily="34" charset="0"/>
              <a:buChar char="•"/>
            </a:pPr>
            <a:r>
              <a:rPr lang="en-US" sz="1800" dirty="0"/>
              <a:t>Friends – You can add friends who are using the same app in order to communicate with them.</a:t>
            </a:r>
          </a:p>
          <a:p>
            <a:pPr marL="285750" indent="-285750">
              <a:buFont typeface="Arial" panose="020B0604020202020204" pitchFamily="34" charset="0"/>
              <a:buChar char="•"/>
            </a:pPr>
            <a:r>
              <a:rPr lang="en-US" sz="1800" dirty="0"/>
              <a:t>Chat – You can message your friends and talk to them.</a:t>
            </a:r>
          </a:p>
          <a:p>
            <a:pPr marL="285750" indent="-285750">
              <a:buFont typeface="Arial" panose="020B0604020202020204" pitchFamily="34" charset="0"/>
              <a:buChar char="•"/>
            </a:pPr>
            <a:endParaRPr lang="en-US" sz="1800" dirty="0"/>
          </a:p>
        </p:txBody>
      </p:sp>
      <p:pic>
        <p:nvPicPr>
          <p:cNvPr id="6" name="תמונה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4166" y="239151"/>
            <a:ext cx="2405136" cy="4924328"/>
          </a:xfrm>
          <a:prstGeom prst="rect">
            <a:avLst/>
          </a:prstGeom>
        </p:spPr>
      </p:pic>
      <p:pic>
        <p:nvPicPr>
          <p:cNvPr id="7" name="תמונה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8467" y="239151"/>
            <a:ext cx="2481189" cy="4924328"/>
          </a:xfrm>
          <a:prstGeom prst="rect">
            <a:avLst/>
          </a:prstGeom>
        </p:spPr>
      </p:pic>
    </p:spTree>
    <p:extLst>
      <p:ext uri="{BB962C8B-B14F-4D97-AF65-F5344CB8AC3E}">
        <p14:creationId xmlns:p14="http://schemas.microsoft.com/office/powerpoint/2010/main" val="412559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D9E8F5"/>
            </a:gs>
            <a:gs pos="15000">
              <a:srgbClr val="E4EEF8">
                <a:alpha val="45000"/>
              </a:srgb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91148" y="246185"/>
            <a:ext cx="3932237" cy="530225"/>
          </a:xfrm>
        </p:spPr>
        <p:txBody>
          <a:bodyPr>
            <a:noAutofit/>
          </a:bodyPr>
          <a:lstStyle/>
          <a:p>
            <a:r>
              <a:rPr lang="en-US" dirty="0">
                <a:latin typeface="Bahnschrift SemiCondensed" panose="020B0502040204020203" pitchFamily="34" charset="0"/>
              </a:rPr>
              <a:t>Future Plans</a:t>
            </a:r>
          </a:p>
        </p:txBody>
      </p:sp>
      <p:pic>
        <p:nvPicPr>
          <p:cNvPr id="5" name="מציין מיקום תוכן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2989343"/>
            <a:ext cx="6172200" cy="3868657"/>
          </a:xfrm>
        </p:spPr>
      </p:pic>
      <p:sp>
        <p:nvSpPr>
          <p:cNvPr id="4" name="מציין מיקום טקסט 3"/>
          <p:cNvSpPr>
            <a:spLocks noGrp="1"/>
          </p:cNvSpPr>
          <p:nvPr>
            <p:ph type="body" sz="half" idx="2"/>
          </p:nvPr>
        </p:nvSpPr>
        <p:spPr>
          <a:xfrm>
            <a:off x="291148" y="886264"/>
            <a:ext cx="5518809" cy="4974785"/>
          </a:xfrm>
        </p:spPr>
        <p:txBody>
          <a:bodyPr>
            <a:normAutofit/>
          </a:bodyPr>
          <a:lstStyle/>
          <a:p>
            <a:r>
              <a:rPr lang="en-US" sz="1800" dirty="0"/>
              <a:t>The idea of the app could go much further than the what have achieved this semester. The way we see it the app would be much more focused on the Organizations role of the dog upbringing role, Guide Dogs go through scheduled training with a trainer and would have to leave their temporary owner for more intense training to go eventually do their job as guide dogs.</a:t>
            </a:r>
          </a:p>
          <a:p>
            <a:pPr marL="285750" indent="-285750">
              <a:buFont typeface="Arial" panose="020B0604020202020204" pitchFamily="34" charset="0"/>
              <a:buChar char="•"/>
            </a:pPr>
            <a:r>
              <a:rPr lang="en-US" sz="1800" dirty="0"/>
              <a:t>More communication with the organization, such as sending broadcast to inform dog owners of a group meeting, vaccines, trainings ,</a:t>
            </a:r>
            <a:r>
              <a:rPr lang="en-US" sz="1800" dirty="0" err="1"/>
              <a:t>etc</a:t>
            </a:r>
            <a:r>
              <a:rPr lang="en-US" sz="1800" dirty="0"/>
              <a:t>…</a:t>
            </a:r>
          </a:p>
          <a:p>
            <a:pPr marL="285750" indent="-285750">
              <a:buFont typeface="Arial" panose="020B0604020202020204" pitchFamily="34" charset="0"/>
              <a:buChar char="•"/>
            </a:pPr>
            <a:r>
              <a:rPr lang="en-US" sz="1800" dirty="0"/>
              <a:t>Tracker, meaning a platform to track the dogs improvement and readiness based on the report of the dogs trainer to the organization, based on the dogs mental and </a:t>
            </a:r>
            <a:r>
              <a:rPr lang="en-US" sz="1800"/>
              <a:t>physical maturity</a:t>
            </a:r>
            <a:r>
              <a:rPr lang="en-US" sz="1800" dirty="0"/>
              <a:t>.</a:t>
            </a:r>
          </a:p>
        </p:txBody>
      </p:sp>
    </p:spTree>
    <p:extLst>
      <p:ext uri="{BB962C8B-B14F-4D97-AF65-F5344CB8AC3E}">
        <p14:creationId xmlns:p14="http://schemas.microsoft.com/office/powerpoint/2010/main" val="265207982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507</Words>
  <Application>Microsoft Office PowerPoint</Application>
  <PresentationFormat>מסך רחב</PresentationFormat>
  <Paragraphs>22</Paragraphs>
  <Slides>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vt:i4>
      </vt:variant>
    </vt:vector>
  </HeadingPairs>
  <TitlesOfParts>
    <vt:vector size="11" baseType="lpstr">
      <vt:lpstr>Arial</vt:lpstr>
      <vt:lpstr>Bahnschrift SemiBold SemiConden</vt:lpstr>
      <vt:lpstr>Bahnschrift SemiCondensed</vt:lpstr>
      <vt:lpstr>Calibri</vt:lpstr>
      <vt:lpstr>Calibri Light</vt:lpstr>
      <vt:lpstr>ערכת נושא Office</vt:lpstr>
      <vt:lpstr>DoggyGuide</vt:lpstr>
      <vt:lpstr>Introduction</vt:lpstr>
      <vt:lpstr>External Tools</vt:lpstr>
      <vt:lpstr>Implemented Features</vt:lpstr>
      <vt:lpstr>Future Plans</vt:lpstr>
    </vt:vector>
  </TitlesOfParts>
  <Company>ATIDIM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Assel Qizel</dc:creator>
  <cp:lastModifiedBy>itay israelov</cp:lastModifiedBy>
  <cp:revision>19</cp:revision>
  <dcterms:created xsi:type="dcterms:W3CDTF">2020-01-21T22:12:38Z</dcterms:created>
  <dcterms:modified xsi:type="dcterms:W3CDTF">2020-08-12T07:23:55Z</dcterms:modified>
</cp:coreProperties>
</file>