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3" r:id="rId6"/>
    <p:sldId id="265" r:id="rId7"/>
    <p:sldId id="266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666666"/>
    <a:srgbClr val="474747"/>
    <a:srgbClr val="222222"/>
    <a:srgbClr val="225686"/>
    <a:srgbClr val="151515"/>
    <a:srgbClr val="E52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634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555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70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649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252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320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957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410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106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745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5277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4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25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327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042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17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451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975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998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0205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56" name="그룹 2255"/>
          <p:cNvGrpSpPr/>
          <p:nvPr/>
        </p:nvGrpSpPr>
        <p:grpSpPr>
          <a:xfrm>
            <a:off x="5678218" y="2449914"/>
            <a:ext cx="1117252" cy="1117252"/>
            <a:chOff x="5678217" y="2449913"/>
            <a:chExt cx="1217735" cy="1217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252" name="그룹 2251"/>
            <p:cNvGrpSpPr/>
            <p:nvPr/>
          </p:nvGrpSpPr>
          <p:grpSpPr>
            <a:xfrm>
              <a:off x="5941315" y="2685790"/>
              <a:ext cx="691539" cy="744098"/>
              <a:chOff x="4529138" y="2538413"/>
              <a:chExt cx="2255838" cy="2427287"/>
            </a:xfrm>
            <a:solidFill>
              <a:schemeClr val="bg1"/>
            </a:solidFill>
          </p:grpSpPr>
          <p:sp>
            <p:nvSpPr>
              <p:cNvPr id="2247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48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49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50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51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254" name="도넛 2253"/>
            <p:cNvSpPr/>
            <p:nvPr/>
          </p:nvSpPr>
          <p:spPr>
            <a:xfrm>
              <a:off x="5678217" y="2449913"/>
              <a:ext cx="1217735" cy="1217735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57" name="TextBox 2256"/>
          <p:cNvSpPr txBox="1"/>
          <p:nvPr/>
        </p:nvSpPr>
        <p:spPr>
          <a:xfrm>
            <a:off x="5683650" y="3629690"/>
            <a:ext cx="110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Final Project</a:t>
            </a:r>
            <a:endParaRPr lang="ko-KR" altLang="en-US" sz="1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452" name="TextBox 1451"/>
          <p:cNvSpPr txBox="1"/>
          <p:nvPr/>
        </p:nvSpPr>
        <p:spPr>
          <a:xfrm>
            <a:off x="4921518" y="3894494"/>
            <a:ext cx="2630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Web </a:t>
            </a:r>
            <a:r>
              <a:rPr lang="en-US" altLang="ko-KR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Statis</a:t>
            </a:r>
            <a:r>
              <a:rPr lang="en-US" altLang="ko-KR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Banding </a:t>
            </a:r>
            <a:r>
              <a:rPr lang="en-US" altLang="ko-KR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Harga</a:t>
            </a:r>
            <a:endParaRPr lang="ko-KR" altLang="en-US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2597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2554515" y="2957354"/>
            <a:ext cx="4112300" cy="322345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213945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5" name="직각 삼각형 1304"/>
          <p:cNvSpPr/>
          <p:nvPr/>
        </p:nvSpPr>
        <p:spPr>
          <a:xfrm rot="5400000">
            <a:off x="472803" y="2484550"/>
            <a:ext cx="3900645" cy="4846255"/>
          </a:xfrm>
          <a:custGeom>
            <a:avLst/>
            <a:gdLst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2 w 3547242"/>
              <a:gd name="connsiteY2" fmla="*/ 4603531 h 4603531"/>
              <a:gd name="connsiteX3" fmla="*/ 0 w 3547242"/>
              <a:gd name="connsiteY3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1797269 w 3547242"/>
              <a:gd name="connsiteY2" fmla="*/ 2396359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1 w 3547242"/>
              <a:gd name="connsiteY2" fmla="*/ 2349062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808483 h 4808483"/>
              <a:gd name="connsiteX1" fmla="*/ 43086 w 3547242"/>
              <a:gd name="connsiteY1" fmla="*/ 0 h 4808483"/>
              <a:gd name="connsiteX2" fmla="*/ 3547241 w 3547242"/>
              <a:gd name="connsiteY2" fmla="*/ 2554014 h 4808483"/>
              <a:gd name="connsiteX3" fmla="*/ 3547242 w 3547242"/>
              <a:gd name="connsiteY3" fmla="*/ 4808483 h 4808483"/>
              <a:gd name="connsiteX4" fmla="*/ 0 w 3547242"/>
              <a:gd name="connsiteY4" fmla="*/ 4808483 h 4808483"/>
              <a:gd name="connsiteX0" fmla="*/ 43079 w 3590321"/>
              <a:gd name="connsiteY0" fmla="*/ 4887311 h 4887311"/>
              <a:gd name="connsiteX1" fmla="*/ 0 w 3590321"/>
              <a:gd name="connsiteY1" fmla="*/ 0 h 4887311"/>
              <a:gd name="connsiteX2" fmla="*/ 3590320 w 3590321"/>
              <a:gd name="connsiteY2" fmla="*/ 2632842 h 4887311"/>
              <a:gd name="connsiteX3" fmla="*/ 3590321 w 3590321"/>
              <a:gd name="connsiteY3" fmla="*/ 4887311 h 4887311"/>
              <a:gd name="connsiteX4" fmla="*/ 43079 w 3590321"/>
              <a:gd name="connsiteY4" fmla="*/ 4887311 h 4887311"/>
              <a:gd name="connsiteX0" fmla="*/ 0 w 3547242"/>
              <a:gd name="connsiteY0" fmla="*/ 4855780 h 4855780"/>
              <a:gd name="connsiteX1" fmla="*/ 28728 w 3547242"/>
              <a:gd name="connsiteY1" fmla="*/ 0 h 4855780"/>
              <a:gd name="connsiteX2" fmla="*/ 3547241 w 3547242"/>
              <a:gd name="connsiteY2" fmla="*/ 2601311 h 4855780"/>
              <a:gd name="connsiteX3" fmla="*/ 3547242 w 3547242"/>
              <a:gd name="connsiteY3" fmla="*/ 4855780 h 4855780"/>
              <a:gd name="connsiteX4" fmla="*/ 0 w 3547242"/>
              <a:gd name="connsiteY4" fmla="*/ 4855780 h 4855780"/>
              <a:gd name="connsiteX0" fmla="*/ 5978 w 3553220"/>
              <a:gd name="connsiteY0" fmla="*/ 4874830 h 4874830"/>
              <a:gd name="connsiteX1" fmla="*/ 0 w 3553220"/>
              <a:gd name="connsiteY1" fmla="*/ 0 h 4874830"/>
              <a:gd name="connsiteX2" fmla="*/ 3553219 w 3553220"/>
              <a:gd name="connsiteY2" fmla="*/ 2620361 h 4874830"/>
              <a:gd name="connsiteX3" fmla="*/ 3553220 w 3553220"/>
              <a:gd name="connsiteY3" fmla="*/ 4874830 h 4874830"/>
              <a:gd name="connsiteX4" fmla="*/ 5978 w 3553220"/>
              <a:gd name="connsiteY4" fmla="*/ 4874830 h 4874830"/>
              <a:gd name="connsiteX0" fmla="*/ 5976 w 3553218"/>
              <a:gd name="connsiteY0" fmla="*/ 4846255 h 4846255"/>
              <a:gd name="connsiteX1" fmla="*/ 0 w 3553218"/>
              <a:gd name="connsiteY1" fmla="*/ 0 h 4846255"/>
              <a:gd name="connsiteX2" fmla="*/ 3553217 w 3553218"/>
              <a:gd name="connsiteY2" fmla="*/ 2591786 h 4846255"/>
              <a:gd name="connsiteX3" fmla="*/ 3553218 w 3553218"/>
              <a:gd name="connsiteY3" fmla="*/ 4846255 h 4846255"/>
              <a:gd name="connsiteX4" fmla="*/ 5976 w 3553218"/>
              <a:gd name="connsiteY4" fmla="*/ 4846255 h 484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3218" h="4846255">
                <a:moveTo>
                  <a:pt x="5976" y="4846255"/>
                </a:moveTo>
                <a:cubicBezTo>
                  <a:pt x="3983" y="3221312"/>
                  <a:pt x="1993" y="1624943"/>
                  <a:pt x="0" y="0"/>
                </a:cubicBezTo>
                <a:lnTo>
                  <a:pt x="3553217" y="2591786"/>
                </a:lnTo>
                <a:cubicBezTo>
                  <a:pt x="3553217" y="3343276"/>
                  <a:pt x="3553218" y="4094765"/>
                  <a:pt x="3553218" y="4846255"/>
                </a:cubicBezTo>
                <a:lnTo>
                  <a:pt x="5976" y="4846255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322822" y="1774677"/>
            <a:ext cx="1396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Anggota</a:t>
            </a:r>
            <a:endParaRPr lang="ko-KR" altLang="en-US" sz="2800" b="1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67916" y="1598312"/>
            <a:ext cx="849385" cy="849385"/>
            <a:chOff x="5678217" y="2449913"/>
            <a:chExt cx="1217735" cy="1217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9" name="그룹 18"/>
            <p:cNvGrpSpPr/>
            <p:nvPr/>
          </p:nvGrpSpPr>
          <p:grpSpPr>
            <a:xfrm>
              <a:off x="5941315" y="2685790"/>
              <a:ext cx="691539" cy="744098"/>
              <a:chOff x="4529138" y="2538413"/>
              <a:chExt cx="2255838" cy="2427287"/>
            </a:xfrm>
            <a:solidFill>
              <a:schemeClr val="bg1"/>
            </a:solidFill>
          </p:grpSpPr>
          <p:sp>
            <p:nvSpPr>
              <p:cNvPr id="21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0" name="도넛 19"/>
            <p:cNvSpPr/>
            <p:nvPr/>
          </p:nvSpPr>
          <p:spPr>
            <a:xfrm>
              <a:off x="5678217" y="2449913"/>
              <a:ext cx="1217735" cy="1217735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8616147" y="3514904"/>
            <a:ext cx="3500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Wildan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Muzaky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        15.11.9168</a:t>
            </a:r>
            <a:endParaRPr lang="ko-KR" altLang="en-US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616147" y="4020560"/>
            <a:ext cx="35468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Nur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Sultan </a:t>
            </a:r>
            <a:r>
              <a:rPr lang="en-US" altLang="ko-KR" sz="2000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Murahidi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15.11.9136</a:t>
            </a:r>
            <a:endParaRPr lang="ko-KR" altLang="en-US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243" name="직사각형 2242"/>
          <p:cNvSpPr/>
          <p:nvPr/>
        </p:nvSpPr>
        <p:spPr>
          <a:xfrm>
            <a:off x="8340132" y="3643808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8340132" y="4180421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8616147" y="4601801"/>
            <a:ext cx="3631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Fahmi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Irfanami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         12.11.6373</a:t>
            </a:r>
            <a:endParaRPr lang="ko-KR" altLang="en-US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616147" y="5107457"/>
            <a:ext cx="3617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Fiyan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Kurnia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Hidayat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 15.11.9160</a:t>
            </a:r>
            <a:endParaRPr lang="ko-KR" altLang="en-US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340132" y="4730705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8340132" y="5267318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829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338942" y="2347546"/>
            <a:ext cx="3436536" cy="3436536"/>
          </a:xfrm>
          <a:prstGeom prst="rect">
            <a:avLst/>
          </a:prstGeom>
          <a:solidFill>
            <a:srgbClr val="225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3599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Tentang</a:t>
            </a:r>
            <a:r>
              <a:rPr lang="en-US" altLang="ko-KR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Banding </a:t>
            </a:r>
            <a:r>
              <a:rPr lang="en-US" altLang="ko-KR" sz="2800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Harga</a:t>
            </a:r>
            <a:endParaRPr lang="ko-KR" altLang="en-US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278268" y="265928"/>
            <a:ext cx="507741" cy="507741"/>
            <a:chOff x="5678217" y="2449913"/>
            <a:chExt cx="1217735" cy="1217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그룹 27"/>
            <p:cNvGrpSpPr/>
            <p:nvPr/>
          </p:nvGrpSpPr>
          <p:grpSpPr>
            <a:xfrm>
              <a:off x="5941315" y="2685790"/>
              <a:ext cx="691539" cy="744098"/>
              <a:chOff x="4529138" y="2538413"/>
              <a:chExt cx="2255838" cy="2427287"/>
            </a:xfrm>
            <a:solidFill>
              <a:schemeClr val="bg1"/>
            </a:solidFill>
          </p:grpSpPr>
          <p:sp>
            <p:nvSpPr>
              <p:cNvPr id="30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9" name="도넛 28"/>
            <p:cNvSpPr/>
            <p:nvPr/>
          </p:nvSpPr>
          <p:spPr>
            <a:xfrm>
              <a:off x="5678217" y="2449913"/>
              <a:ext cx="1217735" cy="1217735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5944767" y="4576518"/>
            <a:ext cx="5044273" cy="120580"/>
          </a:xfrm>
          <a:prstGeom prst="roundRect">
            <a:avLst>
              <a:gd name="adj" fmla="val 48810"/>
            </a:avLst>
          </a:prstGeom>
          <a:solidFill>
            <a:srgbClr val="151515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5042263" y="2399405"/>
            <a:ext cx="701475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	</a:t>
            </a:r>
            <a:r>
              <a:rPr lang="en-US" sz="1400" b="1" dirty="0" err="1" smtClean="0"/>
              <a:t>Untuk</a:t>
            </a:r>
            <a:r>
              <a:rPr lang="en-US" sz="1400" b="1" dirty="0" smtClean="0"/>
              <a:t> </a:t>
            </a:r>
            <a:r>
              <a:rPr lang="en-US" sz="1400" b="1" dirty="0" err="1"/>
              <a:t>proyek</a:t>
            </a:r>
            <a:r>
              <a:rPr lang="en-US" sz="1400" b="1" dirty="0"/>
              <a:t> kami, kami </a:t>
            </a:r>
            <a:r>
              <a:rPr lang="en-US" sz="1400" b="1" dirty="0" err="1"/>
              <a:t>namakan</a:t>
            </a:r>
            <a:r>
              <a:rPr lang="en-US" sz="1400" b="1" dirty="0"/>
              <a:t> Banding </a:t>
            </a:r>
            <a:r>
              <a:rPr lang="en-US" sz="1400" b="1" dirty="0" err="1"/>
              <a:t>Harga</a:t>
            </a:r>
            <a:r>
              <a:rPr lang="en-US" sz="1400" b="1" dirty="0"/>
              <a:t>. </a:t>
            </a:r>
            <a:r>
              <a:rPr lang="en-US" sz="1400" b="1" dirty="0" err="1"/>
              <a:t>Dimana</a:t>
            </a:r>
            <a:r>
              <a:rPr lang="en-US" sz="1400" b="1" dirty="0"/>
              <a:t> banding </a:t>
            </a:r>
            <a:r>
              <a:rPr lang="en-US" sz="1400" b="1" dirty="0" err="1"/>
              <a:t>harga</a:t>
            </a:r>
            <a:r>
              <a:rPr lang="en-US" sz="1400" b="1" dirty="0"/>
              <a:t> </a:t>
            </a:r>
            <a:r>
              <a:rPr lang="en-US" sz="1400" b="1" dirty="0" err="1" smtClean="0"/>
              <a:t>ini</a:t>
            </a:r>
            <a:r>
              <a:rPr lang="en-US" sz="1400" b="1" dirty="0" smtClean="0"/>
              <a:t> </a:t>
            </a:r>
            <a:r>
              <a:rPr lang="en-US" sz="1400" b="1" dirty="0" err="1"/>
              <a:t>adalah</a:t>
            </a:r>
            <a:r>
              <a:rPr lang="en-US" sz="1400" b="1" dirty="0"/>
              <a:t> </a:t>
            </a:r>
            <a:r>
              <a:rPr lang="en-US" sz="1400" b="1" dirty="0" err="1"/>
              <a:t>katalog</a:t>
            </a:r>
            <a:r>
              <a:rPr lang="en-US" sz="1400" b="1" dirty="0"/>
              <a:t> online </a:t>
            </a:r>
            <a:r>
              <a:rPr lang="en-US" sz="1400" b="1" dirty="0" smtClean="0"/>
              <a:t>yang  </a:t>
            </a:r>
            <a:r>
              <a:rPr lang="en-US" sz="1400" b="1" dirty="0" err="1"/>
              <a:t>menampilkan</a:t>
            </a:r>
            <a:r>
              <a:rPr lang="en-US" sz="1400" b="1" dirty="0"/>
              <a:t> </a:t>
            </a:r>
            <a:r>
              <a:rPr lang="en-US" sz="1400" b="1" dirty="0" err="1"/>
              <a:t>harga</a:t>
            </a:r>
            <a:r>
              <a:rPr lang="en-US" sz="1400" b="1" dirty="0"/>
              <a:t> </a:t>
            </a:r>
            <a:r>
              <a:rPr lang="en-US" sz="1400" b="1" dirty="0" err="1"/>
              <a:t>suatu</a:t>
            </a:r>
            <a:r>
              <a:rPr lang="en-US" sz="1400" b="1" dirty="0"/>
              <a:t> </a:t>
            </a:r>
            <a:r>
              <a:rPr lang="en-US" sz="1400" b="1" dirty="0" err="1"/>
              <a:t>barang</a:t>
            </a:r>
            <a:r>
              <a:rPr lang="en-US" sz="1400" b="1" dirty="0"/>
              <a:t> </a:t>
            </a:r>
            <a:r>
              <a:rPr lang="en-US" sz="1400" b="1" dirty="0" err="1"/>
              <a:t>pokok</a:t>
            </a:r>
            <a:r>
              <a:rPr lang="en-US" sz="1400" b="1" dirty="0"/>
              <a:t>, </a:t>
            </a:r>
            <a:r>
              <a:rPr lang="en-US" sz="1400" b="1" dirty="0" err="1" smtClean="0"/>
              <a:t>makanan</a:t>
            </a:r>
            <a:r>
              <a:rPr lang="en-US" sz="1400" b="1" dirty="0"/>
              <a:t>, </a:t>
            </a:r>
            <a:r>
              <a:rPr lang="en-US" sz="1400" b="1" dirty="0" err="1"/>
              <a:t>sayuran</a:t>
            </a:r>
            <a:r>
              <a:rPr lang="en-US" sz="1400" b="1" dirty="0"/>
              <a:t>, </a:t>
            </a:r>
            <a:r>
              <a:rPr lang="en-US" sz="1400" b="1" dirty="0" err="1"/>
              <a:t>buah-buahan</a:t>
            </a:r>
            <a:r>
              <a:rPr lang="en-US" sz="1400" b="1" dirty="0"/>
              <a:t>, </a:t>
            </a:r>
            <a:r>
              <a:rPr lang="en-US" sz="1400" b="1" dirty="0" err="1"/>
              <a:t>alat</a:t>
            </a:r>
            <a:r>
              <a:rPr lang="en-US" sz="1400" b="1" dirty="0"/>
              <a:t> </a:t>
            </a:r>
            <a:r>
              <a:rPr lang="en-US" sz="1400" b="1" dirty="0" err="1"/>
              <a:t>kesehatan</a:t>
            </a:r>
            <a:r>
              <a:rPr lang="en-US" sz="1400" b="1" dirty="0"/>
              <a:t>. Dan di </a:t>
            </a:r>
            <a:r>
              <a:rPr lang="en-US" sz="1400" b="1" dirty="0" err="1"/>
              <a:t>dalamnya</a:t>
            </a:r>
            <a:r>
              <a:rPr lang="en-US" sz="1400" b="1" dirty="0"/>
              <a:t> </a:t>
            </a:r>
            <a:r>
              <a:rPr lang="en-US" sz="1400" b="1" dirty="0" err="1" smtClean="0"/>
              <a:t>terdapat</a:t>
            </a:r>
            <a:r>
              <a:rPr lang="en-US" sz="1400" b="1" dirty="0" smtClean="0"/>
              <a:t> </a:t>
            </a:r>
            <a:r>
              <a:rPr lang="en-US" sz="1400" b="1" dirty="0" err="1"/>
              <a:t>nama</a:t>
            </a:r>
            <a:r>
              <a:rPr lang="en-US" sz="1400" b="1" dirty="0"/>
              <a:t> </a:t>
            </a:r>
            <a:r>
              <a:rPr lang="en-US" sz="1400" b="1" dirty="0" err="1"/>
              <a:t>toko</a:t>
            </a:r>
            <a:r>
              <a:rPr lang="en-US" sz="1400" b="1" dirty="0"/>
              <a:t> </a:t>
            </a:r>
            <a:r>
              <a:rPr lang="en-US" sz="1400" b="1" dirty="0" err="1"/>
              <a:t>beserta</a:t>
            </a:r>
            <a:r>
              <a:rPr lang="en-US" sz="1400" b="1" dirty="0"/>
              <a:t> </a:t>
            </a:r>
            <a:r>
              <a:rPr lang="en-US" sz="1400" b="1" dirty="0" err="1"/>
              <a:t>alamat</a:t>
            </a:r>
            <a:r>
              <a:rPr lang="en-US" sz="1400" b="1" dirty="0"/>
              <a:t> </a:t>
            </a:r>
            <a:r>
              <a:rPr lang="en-US" sz="1400" b="1" dirty="0" err="1"/>
              <a:t>toko</a:t>
            </a:r>
            <a:r>
              <a:rPr lang="en-US" sz="1400" b="1" dirty="0"/>
              <a:t>. </a:t>
            </a:r>
            <a:r>
              <a:rPr lang="en-US" sz="1400" b="1" dirty="0" err="1"/>
              <a:t>Sehingga</a:t>
            </a:r>
            <a:r>
              <a:rPr lang="en-US" sz="1400" b="1" dirty="0"/>
              <a:t> </a:t>
            </a:r>
            <a:r>
              <a:rPr lang="en-US" sz="1400" b="1" dirty="0" err="1"/>
              <a:t>ketika</a:t>
            </a:r>
            <a:r>
              <a:rPr lang="en-US" sz="1400" b="1" dirty="0"/>
              <a:t> orang </a:t>
            </a:r>
            <a:r>
              <a:rPr lang="en-US" sz="1400" b="1" dirty="0" err="1"/>
              <a:t>mencari</a:t>
            </a:r>
            <a:r>
              <a:rPr lang="en-US" sz="1400" b="1" dirty="0"/>
              <a:t> </a:t>
            </a:r>
            <a:r>
              <a:rPr lang="en-US" sz="1400" b="1" dirty="0" err="1" smtClean="0"/>
              <a:t>sesuatu</a:t>
            </a:r>
            <a:endParaRPr lang="en-US" sz="1400" b="1" dirty="0" smtClean="0"/>
          </a:p>
          <a:p>
            <a:r>
              <a:rPr lang="en-US" sz="1400" b="1" dirty="0" err="1" smtClean="0"/>
              <a:t>contohnya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kebutuhan</a:t>
            </a:r>
            <a:r>
              <a:rPr lang="en-US" sz="1400" b="1" dirty="0" smtClean="0"/>
              <a:t> </a:t>
            </a:r>
            <a:r>
              <a:rPr lang="en-US" sz="1400" b="1" dirty="0" err="1"/>
              <a:t>pokok</a:t>
            </a:r>
            <a:r>
              <a:rPr lang="en-US" sz="1400" b="1" dirty="0"/>
              <a:t>, orang </a:t>
            </a:r>
            <a:r>
              <a:rPr lang="en-US" sz="1400" b="1" dirty="0" err="1"/>
              <a:t>tersebut</a:t>
            </a:r>
            <a:r>
              <a:rPr lang="en-US" sz="1400" b="1" dirty="0"/>
              <a:t> </a:t>
            </a:r>
            <a:r>
              <a:rPr lang="en-US" sz="1400" b="1" dirty="0" err="1"/>
              <a:t>tinggal</a:t>
            </a:r>
            <a:r>
              <a:rPr lang="en-US" sz="1400" b="1" dirty="0"/>
              <a:t> </a:t>
            </a:r>
            <a:r>
              <a:rPr lang="en-US" sz="1400" b="1" dirty="0" err="1"/>
              <a:t>mengisikan</a:t>
            </a:r>
            <a:r>
              <a:rPr lang="en-US" sz="1400" b="1" dirty="0"/>
              <a:t> </a:t>
            </a:r>
            <a:r>
              <a:rPr lang="en-US" sz="1400" b="1" dirty="0" err="1" smtClean="0"/>
              <a:t>alamat</a:t>
            </a:r>
            <a:r>
              <a:rPr lang="en-US" sz="1400" b="1" dirty="0" smtClean="0"/>
              <a:t> </a:t>
            </a:r>
            <a:r>
              <a:rPr lang="en-US" sz="1400" b="1" dirty="0" err="1"/>
              <a:t>dimana</a:t>
            </a:r>
            <a:r>
              <a:rPr lang="en-US" sz="1400" b="1" dirty="0"/>
              <a:t> </a:t>
            </a:r>
            <a:r>
              <a:rPr lang="en-US" sz="1400" b="1" dirty="0" err="1" smtClean="0"/>
              <a:t>dia</a:t>
            </a:r>
            <a:r>
              <a:rPr lang="en-US" sz="1400" b="1" dirty="0" smtClean="0"/>
              <a:t> </a:t>
            </a:r>
            <a:r>
              <a:rPr lang="en-US" sz="1400" b="1" dirty="0" err="1"/>
              <a:t>berada</a:t>
            </a:r>
            <a:r>
              <a:rPr lang="en-US" sz="1400" b="1" dirty="0"/>
              <a:t> </a:t>
            </a:r>
            <a:r>
              <a:rPr lang="en-US" sz="1400" b="1" dirty="0" err="1"/>
              <a:t>dan</a:t>
            </a:r>
            <a:r>
              <a:rPr lang="en-US" sz="1400" b="1" dirty="0"/>
              <a:t> </a:t>
            </a:r>
            <a:r>
              <a:rPr lang="en-US" sz="1400" b="1" dirty="0" err="1"/>
              <a:t>secara</a:t>
            </a:r>
            <a:r>
              <a:rPr lang="en-US" sz="1400" b="1" dirty="0"/>
              <a:t> </a:t>
            </a:r>
            <a:r>
              <a:rPr lang="en-US" sz="1400" b="1" dirty="0" err="1"/>
              <a:t>otomatis</a:t>
            </a:r>
            <a:r>
              <a:rPr lang="en-US" sz="1400" b="1" dirty="0"/>
              <a:t> Banding </a:t>
            </a:r>
            <a:r>
              <a:rPr lang="en-US" sz="1400" b="1" dirty="0" err="1"/>
              <a:t>harga</a:t>
            </a:r>
            <a:r>
              <a:rPr lang="en-US" sz="1400" b="1" dirty="0"/>
              <a:t> </a:t>
            </a:r>
            <a:r>
              <a:rPr lang="en-US" sz="1400" b="1" dirty="0" err="1" smtClean="0"/>
              <a:t>akan</a:t>
            </a:r>
            <a:r>
              <a:rPr lang="en-US" sz="1400" b="1" dirty="0" smtClean="0"/>
              <a:t> </a:t>
            </a:r>
            <a:r>
              <a:rPr lang="en-US" sz="1400" b="1" dirty="0" err="1"/>
              <a:t>menampilkan</a:t>
            </a:r>
            <a:r>
              <a:rPr lang="en-US" sz="1400" b="1" dirty="0"/>
              <a:t> </a:t>
            </a:r>
            <a:r>
              <a:rPr lang="en-US" sz="1400" b="1" dirty="0" err="1"/>
              <a:t>semua</a:t>
            </a:r>
            <a:r>
              <a:rPr lang="en-US" sz="1400" b="1" dirty="0"/>
              <a:t> </a:t>
            </a:r>
            <a:r>
              <a:rPr lang="en-US" sz="1400" b="1" dirty="0" err="1"/>
              <a:t>kategorinya</a:t>
            </a:r>
            <a:r>
              <a:rPr lang="en-US" sz="1400" b="1" dirty="0"/>
              <a:t> </a:t>
            </a:r>
            <a:r>
              <a:rPr lang="en-US" sz="1400" b="1" dirty="0" err="1"/>
              <a:t>dan</a:t>
            </a:r>
            <a:r>
              <a:rPr lang="en-US" sz="1400" b="1" dirty="0"/>
              <a:t> </a:t>
            </a:r>
            <a:r>
              <a:rPr lang="en-US" sz="1400" b="1" dirty="0" err="1"/>
              <a:t>juga</a:t>
            </a:r>
            <a:r>
              <a:rPr lang="en-US" sz="1400" b="1" dirty="0"/>
              <a:t> </a:t>
            </a:r>
            <a:r>
              <a:rPr lang="en-US" sz="1400" b="1" dirty="0" err="1"/>
              <a:t>harga</a:t>
            </a:r>
            <a:r>
              <a:rPr lang="en-US" sz="1400" b="1" dirty="0"/>
              <a:t> </a:t>
            </a:r>
            <a:r>
              <a:rPr lang="en-US" sz="1400" b="1" dirty="0" err="1"/>
              <a:t>dari</a:t>
            </a:r>
            <a:r>
              <a:rPr lang="en-US" sz="1400" b="1" dirty="0"/>
              <a:t> </a:t>
            </a:r>
            <a:r>
              <a:rPr lang="en-US" sz="1400" b="1" dirty="0" err="1"/>
              <a:t>barang</a:t>
            </a:r>
            <a:r>
              <a:rPr lang="en-US" sz="1400" b="1" dirty="0"/>
              <a:t> yang </a:t>
            </a:r>
            <a:r>
              <a:rPr lang="en-US" sz="1400" b="1" dirty="0" err="1"/>
              <a:t>dibutuhkan</a:t>
            </a:r>
            <a:r>
              <a:rPr lang="en-US" sz="1400" b="1" dirty="0"/>
              <a:t> </a:t>
            </a:r>
            <a:endParaRPr lang="en-US" sz="1400" dirty="0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5944767" y="4903025"/>
            <a:ext cx="5044273" cy="120580"/>
          </a:xfrm>
          <a:prstGeom prst="roundRect">
            <a:avLst>
              <a:gd name="adj" fmla="val 48810"/>
            </a:avLst>
          </a:prstGeom>
          <a:solidFill>
            <a:srgbClr val="151515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5944767" y="5229532"/>
            <a:ext cx="5044273" cy="120580"/>
          </a:xfrm>
          <a:prstGeom prst="roundRect">
            <a:avLst>
              <a:gd name="adj" fmla="val 48810"/>
            </a:avLst>
          </a:prstGeom>
          <a:solidFill>
            <a:srgbClr val="151515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5944767" y="4576518"/>
            <a:ext cx="3132096" cy="120580"/>
          </a:xfrm>
          <a:prstGeom prst="roundRect">
            <a:avLst>
              <a:gd name="adj" fmla="val 4881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5944767" y="4903025"/>
            <a:ext cx="2139264" cy="120580"/>
          </a:xfrm>
          <a:prstGeom prst="roundRect">
            <a:avLst>
              <a:gd name="adj" fmla="val 4881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5944767" y="5229532"/>
            <a:ext cx="3789837" cy="120580"/>
          </a:xfrm>
          <a:prstGeom prst="roundRect">
            <a:avLst>
              <a:gd name="adj" fmla="val 4881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648" y="3378646"/>
            <a:ext cx="3247124" cy="119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56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338942" y="2347546"/>
            <a:ext cx="3436536" cy="3436536"/>
          </a:xfrm>
          <a:prstGeom prst="rect">
            <a:avLst/>
          </a:prstGeom>
          <a:solidFill>
            <a:srgbClr val="225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5177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Keunikan</a:t>
            </a:r>
            <a:r>
              <a:rPr lang="en-US" altLang="ko-KR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2800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dan</a:t>
            </a:r>
            <a:r>
              <a:rPr lang="en-US" altLang="ko-KR" sz="28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value banding </a:t>
            </a:r>
            <a:r>
              <a:rPr lang="en-US" altLang="ko-KR" sz="2800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harga</a:t>
            </a:r>
            <a:endParaRPr lang="ko-KR" altLang="en-US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278268" y="265928"/>
            <a:ext cx="507741" cy="507741"/>
            <a:chOff x="5678217" y="2449913"/>
            <a:chExt cx="1217735" cy="1217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그룹 27"/>
            <p:cNvGrpSpPr/>
            <p:nvPr/>
          </p:nvGrpSpPr>
          <p:grpSpPr>
            <a:xfrm>
              <a:off x="5941315" y="2685790"/>
              <a:ext cx="691539" cy="744098"/>
              <a:chOff x="4529138" y="2538413"/>
              <a:chExt cx="2255838" cy="2427287"/>
            </a:xfrm>
            <a:solidFill>
              <a:schemeClr val="bg1"/>
            </a:solidFill>
          </p:grpSpPr>
          <p:sp>
            <p:nvSpPr>
              <p:cNvPr id="30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9" name="도넛 28"/>
            <p:cNvSpPr/>
            <p:nvPr/>
          </p:nvSpPr>
          <p:spPr>
            <a:xfrm>
              <a:off x="5678217" y="2449913"/>
              <a:ext cx="1217735" cy="1217735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5944767" y="4576518"/>
            <a:ext cx="5044273" cy="120580"/>
          </a:xfrm>
          <a:prstGeom prst="roundRect">
            <a:avLst>
              <a:gd name="adj" fmla="val 48810"/>
            </a:avLst>
          </a:prstGeom>
          <a:solidFill>
            <a:srgbClr val="151515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5042263" y="2399405"/>
            <a:ext cx="7014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Keunikan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dari</a:t>
            </a:r>
            <a:r>
              <a:rPr lang="en-US" sz="2000" b="1" dirty="0" smtClean="0"/>
              <a:t> banding </a:t>
            </a:r>
            <a:r>
              <a:rPr lang="en-US" sz="2000" b="1" dirty="0" err="1" smtClean="0"/>
              <a:t>harga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sendiri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yaitu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seseorang</a:t>
            </a:r>
            <a:endParaRPr lang="en-US" sz="2000" b="1" dirty="0" smtClean="0"/>
          </a:p>
          <a:p>
            <a:r>
              <a:rPr lang="en-US" sz="2000" b="1" dirty="0" smtClean="0"/>
              <a:t> </a:t>
            </a:r>
            <a:r>
              <a:rPr lang="en-US" sz="2000" b="1" dirty="0" err="1" smtClean="0"/>
              <a:t>bisa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melihat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harga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Termurah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disekitarnya</a:t>
            </a:r>
            <a:endParaRPr lang="en-US" sz="2000" dirty="0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5944767" y="4903025"/>
            <a:ext cx="5044273" cy="120580"/>
          </a:xfrm>
          <a:prstGeom prst="roundRect">
            <a:avLst>
              <a:gd name="adj" fmla="val 48810"/>
            </a:avLst>
          </a:prstGeom>
          <a:solidFill>
            <a:srgbClr val="151515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5944767" y="5229532"/>
            <a:ext cx="5044273" cy="120580"/>
          </a:xfrm>
          <a:prstGeom prst="roundRect">
            <a:avLst>
              <a:gd name="adj" fmla="val 48810"/>
            </a:avLst>
          </a:prstGeom>
          <a:solidFill>
            <a:srgbClr val="151515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5944767" y="4576518"/>
            <a:ext cx="3132096" cy="120580"/>
          </a:xfrm>
          <a:prstGeom prst="roundRect">
            <a:avLst>
              <a:gd name="adj" fmla="val 4881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5944767" y="4903025"/>
            <a:ext cx="2139264" cy="120580"/>
          </a:xfrm>
          <a:prstGeom prst="roundRect">
            <a:avLst>
              <a:gd name="adj" fmla="val 4881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5944767" y="5229532"/>
            <a:ext cx="3789837" cy="120580"/>
          </a:xfrm>
          <a:prstGeom prst="roundRect">
            <a:avLst>
              <a:gd name="adj" fmla="val 4881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648" y="3378646"/>
            <a:ext cx="3247124" cy="119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13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338942" y="2347546"/>
            <a:ext cx="3436536" cy="3436536"/>
          </a:xfrm>
          <a:prstGeom prst="rect">
            <a:avLst/>
          </a:prstGeom>
          <a:solidFill>
            <a:srgbClr val="225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5549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Fungsi,Fitur</a:t>
            </a:r>
            <a:r>
              <a:rPr lang="en-US" altLang="ko-KR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Dan </a:t>
            </a:r>
            <a:r>
              <a:rPr lang="en-US" altLang="ko-KR" sz="2400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Kegunaan</a:t>
            </a:r>
            <a:r>
              <a:rPr lang="en-US" altLang="ko-KR" sz="24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Banding </a:t>
            </a:r>
            <a:r>
              <a:rPr lang="en-US" altLang="ko-KR" sz="2400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harga</a:t>
            </a:r>
            <a:endParaRPr lang="ko-KR" altLang="en-US" sz="2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278268" y="265928"/>
            <a:ext cx="507741" cy="507741"/>
            <a:chOff x="5678217" y="2449913"/>
            <a:chExt cx="1217735" cy="1217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그룹 27"/>
            <p:cNvGrpSpPr/>
            <p:nvPr/>
          </p:nvGrpSpPr>
          <p:grpSpPr>
            <a:xfrm>
              <a:off x="5941315" y="2685790"/>
              <a:ext cx="691539" cy="744098"/>
              <a:chOff x="4529138" y="2538413"/>
              <a:chExt cx="2255838" cy="2427287"/>
            </a:xfrm>
            <a:solidFill>
              <a:schemeClr val="bg1"/>
            </a:solidFill>
          </p:grpSpPr>
          <p:sp>
            <p:nvSpPr>
              <p:cNvPr id="30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9" name="도넛 28"/>
            <p:cNvSpPr/>
            <p:nvPr/>
          </p:nvSpPr>
          <p:spPr>
            <a:xfrm>
              <a:off x="5678217" y="2449913"/>
              <a:ext cx="1217735" cy="1217735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5944767" y="4576518"/>
            <a:ext cx="5044273" cy="120580"/>
          </a:xfrm>
          <a:prstGeom prst="roundRect">
            <a:avLst>
              <a:gd name="adj" fmla="val 48810"/>
            </a:avLst>
          </a:prstGeom>
          <a:solidFill>
            <a:srgbClr val="151515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5042263" y="2399405"/>
            <a:ext cx="70147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	</a:t>
            </a:r>
            <a:r>
              <a:rPr lang="en-US" sz="1400" b="1" dirty="0" err="1"/>
              <a:t>Fungsi</a:t>
            </a:r>
            <a:r>
              <a:rPr lang="en-US" sz="1400" b="1" dirty="0"/>
              <a:t> </a:t>
            </a:r>
            <a:r>
              <a:rPr lang="en-US" sz="1400" b="1" dirty="0" err="1"/>
              <a:t>dari</a:t>
            </a:r>
            <a:r>
              <a:rPr lang="en-US" sz="1400" b="1" dirty="0"/>
              <a:t> Banding </a:t>
            </a:r>
            <a:r>
              <a:rPr lang="en-US" sz="1400" b="1" dirty="0" err="1"/>
              <a:t>harga</a:t>
            </a:r>
            <a:r>
              <a:rPr lang="en-US" sz="1400" b="1" dirty="0"/>
              <a:t> </a:t>
            </a:r>
            <a:r>
              <a:rPr lang="en-US" sz="1400" b="1" dirty="0" err="1"/>
              <a:t>sendiri</a:t>
            </a:r>
            <a:r>
              <a:rPr lang="en-US" sz="1400" b="1" dirty="0"/>
              <a:t> </a:t>
            </a:r>
            <a:r>
              <a:rPr lang="en-US" sz="1400" b="1" dirty="0" err="1"/>
              <a:t>yaitu</a:t>
            </a:r>
            <a:r>
              <a:rPr lang="en-US" sz="1400" b="1" dirty="0"/>
              <a:t> </a:t>
            </a:r>
            <a:r>
              <a:rPr lang="en-US" sz="1400" b="1" dirty="0" err="1"/>
              <a:t>memudahkan</a:t>
            </a:r>
            <a:r>
              <a:rPr lang="en-US" sz="1400" b="1" dirty="0"/>
              <a:t> user </a:t>
            </a:r>
            <a:r>
              <a:rPr lang="en-US" sz="1400" b="1" dirty="0" err="1"/>
              <a:t>untuk</a:t>
            </a:r>
            <a:r>
              <a:rPr lang="en-US" sz="1400" b="1" dirty="0"/>
              <a:t> </a:t>
            </a:r>
            <a:r>
              <a:rPr lang="en-US" sz="1400" b="1" dirty="0" err="1"/>
              <a:t>mencari</a:t>
            </a:r>
            <a:r>
              <a:rPr lang="en-US" sz="1400" b="1" dirty="0"/>
              <a:t> </a:t>
            </a:r>
            <a:r>
              <a:rPr lang="en-US" sz="1400" b="1" dirty="0" err="1"/>
              <a:t>barang</a:t>
            </a:r>
            <a:r>
              <a:rPr lang="en-US" sz="1400" b="1" dirty="0"/>
              <a:t> </a:t>
            </a:r>
            <a:r>
              <a:rPr lang="en-US" sz="1400" b="1" dirty="0" err="1"/>
              <a:t>kebutuhan</a:t>
            </a:r>
            <a:r>
              <a:rPr lang="en-US" sz="1400" b="1" dirty="0"/>
              <a:t> </a:t>
            </a:r>
            <a:r>
              <a:rPr lang="en-US" sz="1400" b="1" dirty="0" err="1"/>
              <a:t>pokok</a:t>
            </a:r>
            <a:r>
              <a:rPr lang="en-US" sz="1400" b="1" dirty="0"/>
              <a:t> yang </a:t>
            </a:r>
            <a:r>
              <a:rPr lang="en-US" sz="1400" b="1" dirty="0" err="1"/>
              <a:t>murah</a:t>
            </a:r>
            <a:r>
              <a:rPr lang="en-US" sz="1400" b="1" dirty="0"/>
              <a:t> </a:t>
            </a:r>
            <a:r>
              <a:rPr lang="en-US" sz="1400" b="1" dirty="0" err="1"/>
              <a:t>dan</a:t>
            </a:r>
            <a:r>
              <a:rPr lang="en-US" sz="1400" b="1" dirty="0"/>
              <a:t> </a:t>
            </a:r>
            <a:r>
              <a:rPr lang="en-US" sz="1400" b="1" dirty="0" err="1"/>
              <a:t>juga</a:t>
            </a:r>
            <a:r>
              <a:rPr lang="en-US" sz="1400" b="1" dirty="0"/>
              <a:t> </a:t>
            </a:r>
            <a:r>
              <a:rPr lang="en-US" sz="1400" b="1" dirty="0" err="1"/>
              <a:t>lokasi</a:t>
            </a:r>
            <a:r>
              <a:rPr lang="en-US" sz="1400" b="1" dirty="0"/>
              <a:t> </a:t>
            </a:r>
            <a:r>
              <a:rPr lang="en-US" sz="1400" b="1" dirty="0" err="1"/>
              <a:t>berada</a:t>
            </a:r>
            <a:r>
              <a:rPr lang="en-US" sz="1400" b="1" dirty="0"/>
              <a:t> di </a:t>
            </a:r>
            <a:r>
              <a:rPr lang="en-US" sz="1400" b="1" dirty="0" err="1"/>
              <a:t>sekitar</a:t>
            </a:r>
            <a:r>
              <a:rPr lang="en-US" sz="1400" b="1" dirty="0"/>
              <a:t> user </a:t>
            </a:r>
            <a:r>
              <a:rPr lang="en-US" sz="1400" b="1" dirty="0" err="1"/>
              <a:t>tersebut</a:t>
            </a:r>
            <a:r>
              <a:rPr lang="en-US" sz="1400" b="1" dirty="0"/>
              <a:t>. </a:t>
            </a:r>
            <a:r>
              <a:rPr lang="en-US" sz="1400" b="1" dirty="0" err="1"/>
              <a:t>Dengan</a:t>
            </a:r>
            <a:r>
              <a:rPr lang="en-US" sz="1400" b="1" dirty="0"/>
              <a:t> </a:t>
            </a:r>
            <a:r>
              <a:rPr lang="en-US" sz="1400" b="1" dirty="0" err="1"/>
              <a:t>menunjukkan</a:t>
            </a:r>
            <a:r>
              <a:rPr lang="en-US" sz="1400" b="1" dirty="0"/>
              <a:t> </a:t>
            </a:r>
            <a:r>
              <a:rPr lang="en-US" sz="1400" b="1" dirty="0" err="1"/>
              <a:t>lokasi</a:t>
            </a:r>
            <a:r>
              <a:rPr lang="en-US" sz="1400" b="1" dirty="0"/>
              <a:t> </a:t>
            </a:r>
            <a:r>
              <a:rPr lang="en-US" sz="1400" b="1" dirty="0" err="1"/>
              <a:t>saat</a:t>
            </a:r>
            <a:r>
              <a:rPr lang="en-US" sz="1400" b="1" dirty="0"/>
              <a:t> </a:t>
            </a:r>
            <a:r>
              <a:rPr lang="en-US" sz="1400" b="1" dirty="0" err="1"/>
              <a:t>ini</a:t>
            </a:r>
            <a:r>
              <a:rPr lang="en-US" sz="1400" b="1" dirty="0"/>
              <a:t> Banding </a:t>
            </a:r>
            <a:r>
              <a:rPr lang="en-US" sz="1400" b="1" dirty="0" err="1"/>
              <a:t>harga</a:t>
            </a:r>
            <a:r>
              <a:rPr lang="en-US" sz="1400" b="1" dirty="0"/>
              <a:t> </a:t>
            </a:r>
            <a:r>
              <a:rPr lang="en-US" sz="1400" b="1" dirty="0" err="1"/>
              <a:t>secara</a:t>
            </a:r>
            <a:r>
              <a:rPr lang="en-US" sz="1400" b="1" dirty="0"/>
              <a:t> </a:t>
            </a:r>
            <a:endParaRPr lang="en-US" sz="1400" b="1" dirty="0" smtClean="0"/>
          </a:p>
          <a:p>
            <a:r>
              <a:rPr lang="en-US" sz="1400" b="1" dirty="0" err="1" smtClean="0"/>
              <a:t>otomatis</a:t>
            </a:r>
            <a:r>
              <a:rPr lang="en-US" sz="1400" b="1" dirty="0" smtClean="0"/>
              <a:t> </a:t>
            </a:r>
            <a:r>
              <a:rPr lang="en-US" sz="1400" b="1" dirty="0" err="1"/>
              <a:t>menampilkan</a:t>
            </a:r>
            <a:r>
              <a:rPr lang="en-US" sz="1400" b="1" dirty="0"/>
              <a:t> </a:t>
            </a:r>
            <a:r>
              <a:rPr lang="en-US" sz="1400" b="1" dirty="0" err="1"/>
              <a:t>semua</a:t>
            </a:r>
            <a:r>
              <a:rPr lang="en-US" sz="1400" b="1" dirty="0"/>
              <a:t> </a:t>
            </a:r>
            <a:r>
              <a:rPr lang="en-US" sz="1400" b="1" dirty="0" err="1"/>
              <a:t>barang</a:t>
            </a:r>
            <a:r>
              <a:rPr lang="en-US" sz="1400" b="1" dirty="0"/>
              <a:t> yang user </a:t>
            </a:r>
            <a:r>
              <a:rPr lang="en-US" sz="1400" b="1" dirty="0" err="1"/>
              <a:t>butuhkan</a:t>
            </a:r>
            <a:r>
              <a:rPr lang="en-US" sz="1400" b="1" dirty="0"/>
              <a:t> </a:t>
            </a:r>
            <a:r>
              <a:rPr lang="en-US" sz="1400" b="1" dirty="0" err="1"/>
              <a:t>dan</a:t>
            </a:r>
            <a:r>
              <a:rPr lang="en-US" sz="1400" b="1" dirty="0"/>
              <a:t> </a:t>
            </a:r>
            <a:r>
              <a:rPr lang="en-US" sz="1400" b="1" dirty="0" err="1"/>
              <a:t>juga</a:t>
            </a:r>
            <a:r>
              <a:rPr lang="en-US" sz="1400" b="1" dirty="0"/>
              <a:t> </a:t>
            </a:r>
            <a:r>
              <a:rPr lang="en-US" sz="1400" b="1" dirty="0" err="1"/>
              <a:t>disertai</a:t>
            </a:r>
            <a:r>
              <a:rPr lang="en-US" sz="1400" b="1" dirty="0"/>
              <a:t> </a:t>
            </a:r>
            <a:r>
              <a:rPr lang="en-US" sz="1400" b="1" dirty="0" err="1"/>
              <a:t>harga</a:t>
            </a:r>
            <a:r>
              <a:rPr lang="en-US" sz="1400" b="1" dirty="0"/>
              <a:t>, </a:t>
            </a:r>
            <a:r>
              <a:rPr lang="en-US" sz="1400" b="1" dirty="0" err="1"/>
              <a:t>dan</a:t>
            </a:r>
            <a:r>
              <a:rPr lang="en-US" sz="1400" b="1" dirty="0"/>
              <a:t> </a:t>
            </a:r>
            <a:r>
              <a:rPr lang="en-US" sz="1400" b="1" dirty="0" err="1"/>
              <a:t>alamat</a:t>
            </a:r>
            <a:r>
              <a:rPr lang="en-US" sz="1400" b="1" dirty="0"/>
              <a:t> </a:t>
            </a:r>
            <a:r>
              <a:rPr lang="en-US" sz="1400" b="1" dirty="0" err="1"/>
              <a:t>toko</a:t>
            </a:r>
            <a:r>
              <a:rPr lang="en-US" sz="1400" b="1" dirty="0"/>
              <a:t> </a:t>
            </a:r>
            <a:r>
              <a:rPr lang="en-US" sz="1400" b="1" dirty="0" err="1"/>
              <a:t>tersebut</a:t>
            </a:r>
            <a:endParaRPr lang="en-US" sz="1400" dirty="0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5944767" y="4903025"/>
            <a:ext cx="5044273" cy="120580"/>
          </a:xfrm>
          <a:prstGeom prst="roundRect">
            <a:avLst>
              <a:gd name="adj" fmla="val 48810"/>
            </a:avLst>
          </a:prstGeom>
          <a:solidFill>
            <a:srgbClr val="151515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5944767" y="5229532"/>
            <a:ext cx="5044273" cy="120580"/>
          </a:xfrm>
          <a:prstGeom prst="roundRect">
            <a:avLst>
              <a:gd name="adj" fmla="val 48810"/>
            </a:avLst>
          </a:prstGeom>
          <a:solidFill>
            <a:srgbClr val="151515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5944767" y="4576518"/>
            <a:ext cx="3132096" cy="120580"/>
          </a:xfrm>
          <a:prstGeom prst="roundRect">
            <a:avLst>
              <a:gd name="adj" fmla="val 4881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5944767" y="4903025"/>
            <a:ext cx="2139264" cy="120580"/>
          </a:xfrm>
          <a:prstGeom prst="roundRect">
            <a:avLst>
              <a:gd name="adj" fmla="val 4881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5944767" y="5229532"/>
            <a:ext cx="3789837" cy="120580"/>
          </a:xfrm>
          <a:prstGeom prst="roundRect">
            <a:avLst>
              <a:gd name="adj" fmla="val 4881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648" y="3378646"/>
            <a:ext cx="3247124" cy="119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442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338942" y="2347546"/>
            <a:ext cx="3436536" cy="3436536"/>
          </a:xfrm>
          <a:prstGeom prst="rect">
            <a:avLst/>
          </a:prstGeom>
          <a:solidFill>
            <a:srgbClr val="225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5376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Inovasi</a:t>
            </a:r>
            <a:r>
              <a:rPr lang="en-US" sz="1400" b="1" dirty="0"/>
              <a:t> </a:t>
            </a:r>
            <a:r>
              <a:rPr lang="en-US" sz="1400" b="1" dirty="0" err="1"/>
              <a:t>dan</a:t>
            </a:r>
            <a:r>
              <a:rPr lang="en-US" sz="1400" b="1" dirty="0"/>
              <a:t> </a:t>
            </a:r>
            <a:r>
              <a:rPr lang="en-US" sz="1400" b="1" dirty="0" err="1"/>
              <a:t>Implementasi</a:t>
            </a:r>
            <a:r>
              <a:rPr lang="en-US" sz="1400" b="1" dirty="0"/>
              <a:t> (</a:t>
            </a:r>
            <a:r>
              <a:rPr lang="en-US" sz="1400" b="1" dirty="0" err="1"/>
              <a:t>atau</a:t>
            </a:r>
            <a:r>
              <a:rPr lang="en-US" sz="1400" b="1" dirty="0"/>
              <a:t> </a:t>
            </a:r>
            <a:r>
              <a:rPr lang="en-US" sz="1400" b="1" dirty="0" err="1"/>
              <a:t>potensinya</a:t>
            </a:r>
            <a:r>
              <a:rPr lang="en-US" sz="1400" b="1" dirty="0" smtClean="0"/>
              <a:t>) Banding </a:t>
            </a:r>
            <a:r>
              <a:rPr lang="en-US" sz="1400" b="1" dirty="0" err="1" smtClean="0"/>
              <a:t>Harga</a:t>
            </a:r>
            <a:endParaRPr lang="ko-KR" altLang="en-US" sz="1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278268" y="265928"/>
            <a:ext cx="507741" cy="507741"/>
            <a:chOff x="5678217" y="2449913"/>
            <a:chExt cx="1217735" cy="1217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그룹 27"/>
            <p:cNvGrpSpPr/>
            <p:nvPr/>
          </p:nvGrpSpPr>
          <p:grpSpPr>
            <a:xfrm>
              <a:off x="5941315" y="2685790"/>
              <a:ext cx="691539" cy="744098"/>
              <a:chOff x="4529138" y="2538413"/>
              <a:chExt cx="2255838" cy="2427287"/>
            </a:xfrm>
            <a:solidFill>
              <a:schemeClr val="bg1"/>
            </a:solidFill>
          </p:grpSpPr>
          <p:sp>
            <p:nvSpPr>
              <p:cNvPr id="30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9" name="도넛 28"/>
            <p:cNvSpPr/>
            <p:nvPr/>
          </p:nvSpPr>
          <p:spPr>
            <a:xfrm>
              <a:off x="5678217" y="2449913"/>
              <a:ext cx="1217735" cy="1217735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5944767" y="5099031"/>
            <a:ext cx="5044273" cy="120580"/>
          </a:xfrm>
          <a:prstGeom prst="roundRect">
            <a:avLst>
              <a:gd name="adj" fmla="val 48810"/>
            </a:avLst>
          </a:prstGeom>
          <a:solidFill>
            <a:srgbClr val="151515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4959526" y="2124349"/>
            <a:ext cx="70147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Untuk</a:t>
            </a:r>
            <a:r>
              <a:rPr lang="en-US" sz="1400" b="1" dirty="0"/>
              <a:t> </a:t>
            </a:r>
            <a:r>
              <a:rPr lang="en-US" sz="1400" b="1" dirty="0" err="1"/>
              <a:t>pengembangan</a:t>
            </a:r>
            <a:r>
              <a:rPr lang="en-US" sz="1400" b="1" dirty="0"/>
              <a:t> website banding </a:t>
            </a:r>
            <a:r>
              <a:rPr lang="en-US" sz="1400" b="1" dirty="0" err="1"/>
              <a:t>harga</a:t>
            </a:r>
            <a:r>
              <a:rPr lang="en-US" sz="1400" b="1" dirty="0"/>
              <a:t> </a:t>
            </a:r>
            <a:r>
              <a:rPr lang="en-US" sz="1400" b="1" dirty="0" err="1"/>
              <a:t>iniyautu</a:t>
            </a:r>
            <a:r>
              <a:rPr lang="en-US" sz="1400" b="1" dirty="0"/>
              <a:t> website </a:t>
            </a:r>
            <a:r>
              <a:rPr lang="en-US" sz="1400" b="1" dirty="0" err="1"/>
              <a:t>ini</a:t>
            </a:r>
            <a:r>
              <a:rPr lang="en-US" sz="1400" b="1" dirty="0"/>
              <a:t> </a:t>
            </a:r>
            <a:r>
              <a:rPr lang="en-US" sz="1400" b="1" dirty="0" err="1"/>
              <a:t>akan</a:t>
            </a:r>
            <a:r>
              <a:rPr lang="en-US" sz="1400" b="1" dirty="0"/>
              <a:t> </a:t>
            </a:r>
            <a:r>
              <a:rPr lang="en-US" sz="1400" b="1" dirty="0" err="1"/>
              <a:t>menyelaraskandengan</a:t>
            </a:r>
            <a:r>
              <a:rPr lang="en-US" sz="1400" b="1" dirty="0"/>
              <a:t> </a:t>
            </a:r>
            <a:r>
              <a:rPr lang="en-US" sz="1400" b="1" dirty="0" err="1"/>
              <a:t>gps</a:t>
            </a:r>
            <a:r>
              <a:rPr lang="en-US" sz="1400" b="1" dirty="0"/>
              <a:t>. </a:t>
            </a:r>
            <a:r>
              <a:rPr lang="en-US" sz="1400" b="1" dirty="0" err="1"/>
              <a:t>Jadi</a:t>
            </a:r>
            <a:r>
              <a:rPr lang="en-US" sz="1400" b="1" dirty="0"/>
              <a:t> </a:t>
            </a:r>
            <a:r>
              <a:rPr lang="en-US" sz="1400" b="1" dirty="0" err="1"/>
              <a:t>ketika</a:t>
            </a:r>
            <a:r>
              <a:rPr lang="en-US" sz="1400" b="1" dirty="0"/>
              <a:t> </a:t>
            </a:r>
            <a:r>
              <a:rPr lang="en-US" sz="1400" b="1" dirty="0" err="1"/>
              <a:t>seseorang</a:t>
            </a:r>
            <a:r>
              <a:rPr lang="en-US" sz="1400" b="1" dirty="0"/>
              <a:t> </a:t>
            </a:r>
            <a:r>
              <a:rPr lang="en-US" sz="1400" b="1" dirty="0" err="1"/>
              <a:t>mencoba</a:t>
            </a:r>
            <a:r>
              <a:rPr lang="en-US" sz="1400" b="1" dirty="0"/>
              <a:t> browsing </a:t>
            </a:r>
            <a:r>
              <a:rPr lang="en-US" sz="1400" b="1" dirty="0" err="1"/>
              <a:t>barang</a:t>
            </a:r>
            <a:r>
              <a:rPr lang="en-US" sz="1400" b="1" dirty="0"/>
              <a:t> </a:t>
            </a:r>
            <a:r>
              <a:rPr lang="en-US" sz="1400" b="1" dirty="0" err="1"/>
              <a:t>kebutuhan</a:t>
            </a:r>
            <a:r>
              <a:rPr lang="en-US" sz="1400" b="1" dirty="0"/>
              <a:t> di Banding </a:t>
            </a:r>
            <a:r>
              <a:rPr lang="en-US" sz="1400" b="1" dirty="0" err="1"/>
              <a:t>harga</a:t>
            </a:r>
            <a:r>
              <a:rPr lang="en-US" sz="1400" b="1" dirty="0"/>
              <a:t> </a:t>
            </a:r>
            <a:r>
              <a:rPr lang="en-US" sz="1400" b="1" dirty="0" err="1"/>
              <a:t>menggunakan</a:t>
            </a:r>
            <a:r>
              <a:rPr lang="en-US" sz="1400" b="1" dirty="0"/>
              <a:t> smartphone. </a:t>
            </a:r>
            <a:r>
              <a:rPr lang="en-US" sz="1400" b="1" dirty="0" err="1"/>
              <a:t>Maka</a:t>
            </a:r>
            <a:r>
              <a:rPr lang="en-US" sz="1400" b="1" dirty="0"/>
              <a:t> banding </a:t>
            </a:r>
            <a:r>
              <a:rPr lang="en-US" sz="1400" b="1" dirty="0" err="1" smtClean="0"/>
              <a:t>harga</a:t>
            </a:r>
            <a:endParaRPr lang="en-US" sz="1400" b="1" dirty="0" smtClean="0"/>
          </a:p>
          <a:p>
            <a:r>
              <a:rPr lang="en-US" sz="1400" b="1" dirty="0" smtClean="0"/>
              <a:t> </a:t>
            </a:r>
            <a:r>
              <a:rPr lang="en-US" sz="1400" b="1" dirty="0" err="1"/>
              <a:t>akan</a:t>
            </a:r>
            <a:r>
              <a:rPr lang="en-US" sz="1400" b="1" dirty="0"/>
              <a:t> </a:t>
            </a:r>
            <a:r>
              <a:rPr lang="en-US" sz="1400" b="1" dirty="0" err="1"/>
              <a:t>memberikan</a:t>
            </a:r>
            <a:r>
              <a:rPr lang="en-US" sz="1400" b="1" dirty="0"/>
              <a:t> </a:t>
            </a:r>
            <a:r>
              <a:rPr lang="en-US" sz="1400" b="1" dirty="0" err="1"/>
              <a:t>pemberitahuan</a:t>
            </a:r>
            <a:r>
              <a:rPr lang="en-US" sz="1400" b="1" dirty="0"/>
              <a:t> </a:t>
            </a:r>
            <a:r>
              <a:rPr lang="en-US" sz="1400" b="1" dirty="0" err="1"/>
              <a:t>untuk</a:t>
            </a:r>
            <a:r>
              <a:rPr lang="en-US" sz="1400" b="1" dirty="0"/>
              <a:t> </a:t>
            </a:r>
            <a:r>
              <a:rPr lang="en-US" sz="1400" b="1" dirty="0" err="1"/>
              <a:t>menyelaraskan</a:t>
            </a:r>
            <a:r>
              <a:rPr lang="en-US" sz="1400" b="1" dirty="0"/>
              <a:t> </a:t>
            </a:r>
            <a:r>
              <a:rPr lang="en-US" sz="1400" b="1" dirty="0" err="1"/>
              <a:t>dengan</a:t>
            </a:r>
            <a:r>
              <a:rPr lang="en-US" sz="1400" b="1" dirty="0"/>
              <a:t> GPS </a:t>
            </a:r>
            <a:endParaRPr lang="en-US" sz="1400" b="1" dirty="0" smtClean="0"/>
          </a:p>
          <a:p>
            <a:r>
              <a:rPr lang="en-US" sz="1400" b="1" dirty="0" smtClean="0"/>
              <a:t>smartphone </a:t>
            </a:r>
            <a:r>
              <a:rPr lang="en-US" sz="1400" b="1" dirty="0" err="1"/>
              <a:t>sehingga</a:t>
            </a:r>
            <a:r>
              <a:rPr lang="en-US" sz="1400" b="1" dirty="0"/>
              <a:t> </a:t>
            </a:r>
            <a:r>
              <a:rPr lang="en-US" sz="1400" b="1" dirty="0" err="1"/>
              <a:t>ketika</a:t>
            </a:r>
            <a:r>
              <a:rPr lang="en-US" sz="1400" b="1" dirty="0"/>
              <a:t> user </a:t>
            </a:r>
            <a:r>
              <a:rPr lang="en-US" sz="1400" b="1" dirty="0" err="1"/>
              <a:t>mencari</a:t>
            </a:r>
            <a:r>
              <a:rPr lang="en-US" sz="1400" b="1" dirty="0"/>
              <a:t> </a:t>
            </a:r>
            <a:r>
              <a:rPr lang="en-US" sz="1400" b="1" dirty="0" err="1"/>
              <a:t>barang</a:t>
            </a:r>
            <a:r>
              <a:rPr lang="en-US" sz="1400" b="1" dirty="0"/>
              <a:t> yang </a:t>
            </a:r>
            <a:r>
              <a:rPr lang="en-US" sz="1400" b="1" dirty="0" err="1"/>
              <a:t>dicari</a:t>
            </a:r>
            <a:r>
              <a:rPr lang="en-US" sz="1400" b="1" dirty="0"/>
              <a:t>, </a:t>
            </a:r>
            <a:r>
              <a:rPr lang="en-US" sz="1400" b="1" dirty="0" err="1"/>
              <a:t>maka</a:t>
            </a:r>
            <a:r>
              <a:rPr lang="en-US" sz="1400" b="1" dirty="0"/>
              <a:t> </a:t>
            </a:r>
            <a:r>
              <a:rPr lang="en-US" sz="1400" b="1" dirty="0" err="1" smtClean="0"/>
              <a:t>tidak</a:t>
            </a:r>
            <a:endParaRPr lang="en-US" sz="1400" b="1" dirty="0" smtClean="0"/>
          </a:p>
          <a:p>
            <a:r>
              <a:rPr lang="en-US" sz="1400" b="1" dirty="0" smtClean="0"/>
              <a:t> </a:t>
            </a:r>
            <a:r>
              <a:rPr lang="en-US" sz="1400" b="1" dirty="0" err="1"/>
              <a:t>perlu</a:t>
            </a:r>
            <a:r>
              <a:rPr lang="en-US" sz="1400" b="1" dirty="0"/>
              <a:t> </a:t>
            </a:r>
            <a:r>
              <a:rPr lang="en-US" sz="1400" b="1" dirty="0" err="1"/>
              <a:t>lagimenginputkan</a:t>
            </a:r>
            <a:r>
              <a:rPr lang="en-US" sz="1400" b="1" dirty="0"/>
              <a:t> </a:t>
            </a:r>
            <a:r>
              <a:rPr lang="en-US" sz="1400" b="1" dirty="0" err="1"/>
              <a:t>lokasi</a:t>
            </a:r>
            <a:r>
              <a:rPr lang="en-US" sz="1400" b="1" dirty="0"/>
              <a:t> </a:t>
            </a:r>
            <a:r>
              <a:rPr lang="en-US" sz="1400" b="1" dirty="0" err="1"/>
              <a:t>saat</a:t>
            </a:r>
            <a:r>
              <a:rPr lang="en-US" sz="1400" b="1" dirty="0"/>
              <a:t> </a:t>
            </a:r>
            <a:r>
              <a:rPr lang="en-US" sz="1400" b="1" dirty="0" err="1"/>
              <a:t>ini</a:t>
            </a:r>
            <a:r>
              <a:rPr lang="en-US" sz="1400" b="1" dirty="0"/>
              <a:t>. </a:t>
            </a:r>
            <a:r>
              <a:rPr lang="en-US" sz="1400" b="1" dirty="0" err="1"/>
              <a:t>Cukup</a:t>
            </a:r>
            <a:r>
              <a:rPr lang="en-US" sz="1400" b="1" dirty="0"/>
              <a:t> </a:t>
            </a:r>
            <a:r>
              <a:rPr lang="en-US" sz="1400" b="1" dirty="0" err="1"/>
              <a:t>mnyelaraskan</a:t>
            </a:r>
            <a:r>
              <a:rPr lang="en-US" sz="1400" b="1" dirty="0"/>
              <a:t> </a:t>
            </a:r>
            <a:r>
              <a:rPr lang="en-US" sz="1400" b="1" dirty="0" err="1"/>
              <a:t>dengan</a:t>
            </a:r>
            <a:r>
              <a:rPr lang="en-US" sz="1400" b="1" dirty="0"/>
              <a:t> GPS. </a:t>
            </a:r>
            <a:endParaRPr lang="en-US" sz="1400" b="1" dirty="0" smtClean="0"/>
          </a:p>
          <a:p>
            <a:r>
              <a:rPr lang="en-US" sz="1400" b="1" dirty="0" smtClean="0"/>
              <a:t>Dan </a:t>
            </a:r>
            <a:r>
              <a:rPr lang="en-US" sz="1400" b="1" dirty="0"/>
              <a:t>agar </a:t>
            </a:r>
            <a:r>
              <a:rPr lang="en-US" sz="1400" b="1" dirty="0" err="1"/>
              <a:t>berjalannya</a:t>
            </a:r>
            <a:r>
              <a:rPr lang="en-US" sz="1400" b="1" dirty="0"/>
              <a:t> Banding </a:t>
            </a:r>
            <a:r>
              <a:rPr lang="en-US" sz="1400" b="1" dirty="0" err="1"/>
              <a:t>harga</a:t>
            </a:r>
            <a:r>
              <a:rPr lang="en-US" sz="1400" b="1" dirty="0"/>
              <a:t>, kami </a:t>
            </a:r>
            <a:r>
              <a:rPr lang="en-US" sz="1400" b="1" dirty="0" err="1"/>
              <a:t>akan</a:t>
            </a:r>
            <a:r>
              <a:rPr lang="en-US" sz="1400" b="1" dirty="0"/>
              <a:t> </a:t>
            </a:r>
            <a:r>
              <a:rPr lang="en-US" sz="1400" b="1" dirty="0" err="1"/>
              <a:t>langsung</a:t>
            </a:r>
            <a:r>
              <a:rPr lang="en-US" sz="1400" b="1" dirty="0"/>
              <a:t> </a:t>
            </a:r>
            <a:r>
              <a:rPr lang="en-US" sz="1400" b="1" dirty="0" err="1"/>
              <a:t>surfei</a:t>
            </a:r>
            <a:r>
              <a:rPr lang="en-US" sz="1400" b="1" dirty="0"/>
              <a:t> </a:t>
            </a:r>
            <a:r>
              <a:rPr lang="en-US" sz="1400" b="1" dirty="0" err="1"/>
              <a:t>terjun</a:t>
            </a:r>
            <a:r>
              <a:rPr lang="en-US" sz="1400" b="1" dirty="0"/>
              <a:t> </a:t>
            </a:r>
            <a:r>
              <a:rPr lang="en-US" sz="1400" b="1" dirty="0" err="1"/>
              <a:t>lapangan</a:t>
            </a:r>
            <a:r>
              <a:rPr lang="en-US" sz="1400" b="1" dirty="0"/>
              <a:t> </a:t>
            </a:r>
            <a:r>
              <a:rPr lang="en-US" sz="1400" b="1" dirty="0" err="1"/>
              <a:t>dan</a:t>
            </a:r>
            <a:r>
              <a:rPr lang="en-US" sz="1400" b="1" dirty="0"/>
              <a:t> </a:t>
            </a:r>
            <a:r>
              <a:rPr lang="en-US" sz="1400" b="1" dirty="0" err="1"/>
              <a:t>meminta</a:t>
            </a:r>
            <a:r>
              <a:rPr lang="en-US" sz="1400" b="1" dirty="0"/>
              <a:t> </a:t>
            </a:r>
            <a:r>
              <a:rPr lang="en-US" sz="1400" b="1" dirty="0" err="1"/>
              <a:t>kerja</a:t>
            </a:r>
            <a:r>
              <a:rPr lang="en-US" sz="1400" b="1" dirty="0"/>
              <a:t> </a:t>
            </a:r>
            <a:r>
              <a:rPr lang="en-US" sz="1400" b="1" dirty="0" err="1"/>
              <a:t>sama</a:t>
            </a:r>
            <a:r>
              <a:rPr lang="en-US" sz="1400" b="1" dirty="0"/>
              <a:t> </a:t>
            </a:r>
            <a:r>
              <a:rPr lang="en-US" sz="1400" b="1" dirty="0" err="1"/>
              <a:t>kepada</a:t>
            </a:r>
            <a:r>
              <a:rPr lang="en-US" sz="1400" b="1" dirty="0"/>
              <a:t> </a:t>
            </a:r>
            <a:r>
              <a:rPr lang="en-US" sz="1400" b="1" dirty="0" err="1"/>
              <a:t>pemilik</a:t>
            </a:r>
            <a:r>
              <a:rPr lang="en-US" sz="1400" b="1" dirty="0"/>
              <a:t> </a:t>
            </a:r>
            <a:r>
              <a:rPr lang="en-US" sz="1400" b="1" dirty="0" err="1"/>
              <a:t>toko</a:t>
            </a:r>
            <a:r>
              <a:rPr lang="en-US" sz="1400" b="1" dirty="0"/>
              <a:t> </a:t>
            </a:r>
            <a:r>
              <a:rPr lang="en-US" sz="1400" b="1" dirty="0" err="1"/>
              <a:t>kecil</a:t>
            </a:r>
            <a:r>
              <a:rPr lang="en-US" sz="1400" b="1" dirty="0"/>
              <a:t> </a:t>
            </a:r>
            <a:r>
              <a:rPr lang="en-US" sz="1400" b="1" dirty="0" err="1"/>
              <a:t>untuk</a:t>
            </a:r>
            <a:r>
              <a:rPr lang="en-US" sz="1400" b="1" dirty="0"/>
              <a:t> </a:t>
            </a:r>
            <a:r>
              <a:rPr lang="en-US" sz="1400" b="1" dirty="0" err="1"/>
              <a:t>memberikan</a:t>
            </a:r>
            <a:r>
              <a:rPr lang="en-US" sz="1400" b="1" dirty="0"/>
              <a:t> </a:t>
            </a:r>
            <a:endParaRPr lang="en-US" sz="1400" b="1" dirty="0" smtClean="0"/>
          </a:p>
          <a:p>
            <a:r>
              <a:rPr lang="en-US" sz="1400" b="1" dirty="0" err="1" smtClean="0"/>
              <a:t>daftar</a:t>
            </a:r>
            <a:r>
              <a:rPr lang="en-US" sz="1400" b="1" dirty="0" smtClean="0"/>
              <a:t> </a:t>
            </a:r>
            <a:r>
              <a:rPr lang="en-US" sz="1400" b="1" dirty="0" err="1"/>
              <a:t>hargabarang</a:t>
            </a:r>
            <a:r>
              <a:rPr lang="en-US" sz="1400" b="1" dirty="0"/>
              <a:t> yang </a:t>
            </a:r>
            <a:r>
              <a:rPr lang="en-US" sz="1400" b="1" dirty="0" err="1"/>
              <a:t>dijualnya</a:t>
            </a:r>
            <a:r>
              <a:rPr lang="en-US" sz="1400" b="1" dirty="0"/>
              <a:t> </a:t>
            </a:r>
            <a:r>
              <a:rPr lang="en-US" sz="1400" b="1" dirty="0" err="1"/>
              <a:t>untuk</a:t>
            </a:r>
            <a:r>
              <a:rPr lang="en-US" sz="1400" b="1" dirty="0"/>
              <a:t> </a:t>
            </a:r>
            <a:r>
              <a:rPr lang="en-US" sz="1400" b="1" dirty="0" err="1"/>
              <a:t>diinputkan</a:t>
            </a:r>
            <a:r>
              <a:rPr lang="en-US" sz="1400" b="1" dirty="0"/>
              <a:t> di banding </a:t>
            </a:r>
            <a:r>
              <a:rPr lang="en-US" sz="1400" b="1" dirty="0" err="1"/>
              <a:t>harga</a:t>
            </a:r>
            <a:r>
              <a:rPr lang="en-US" sz="1400" b="1" dirty="0" smtClean="0"/>
              <a:t>.</a:t>
            </a:r>
          </a:p>
          <a:p>
            <a:r>
              <a:rPr lang="en-US" sz="1400" b="1" dirty="0" smtClean="0"/>
              <a:t> </a:t>
            </a:r>
            <a:r>
              <a:rPr lang="en-US" sz="1400" b="1" dirty="0" err="1"/>
              <a:t>Mungkin</a:t>
            </a:r>
            <a:r>
              <a:rPr lang="en-US" sz="1400" b="1" dirty="0"/>
              <a:t> </a:t>
            </a:r>
            <a:r>
              <a:rPr lang="en-US" sz="1400" b="1" dirty="0" err="1"/>
              <a:t>untuk</a:t>
            </a:r>
            <a:r>
              <a:rPr lang="en-US" sz="1400" b="1" dirty="0"/>
              <a:t> </a:t>
            </a:r>
            <a:r>
              <a:rPr lang="en-US" sz="1400" b="1" dirty="0" err="1"/>
              <a:t>sementara</a:t>
            </a:r>
            <a:r>
              <a:rPr lang="en-US" sz="1400" b="1" dirty="0"/>
              <a:t> </a:t>
            </a:r>
            <a:r>
              <a:rPr lang="en-US" sz="1400" b="1" dirty="0" err="1"/>
              <a:t>cara</a:t>
            </a:r>
            <a:r>
              <a:rPr lang="en-US" sz="1400" b="1" dirty="0"/>
              <a:t> </a:t>
            </a:r>
            <a:r>
              <a:rPr lang="en-US" sz="1400" b="1" dirty="0" err="1"/>
              <a:t>inputan</a:t>
            </a:r>
            <a:r>
              <a:rPr lang="en-US" sz="1400" b="1" dirty="0"/>
              <a:t> data kami </a:t>
            </a:r>
            <a:r>
              <a:rPr lang="en-US" sz="1400" b="1" dirty="0" err="1"/>
              <a:t>secara</a:t>
            </a:r>
            <a:r>
              <a:rPr lang="en-US" sz="1400" b="1" dirty="0"/>
              <a:t> manual </a:t>
            </a:r>
            <a:r>
              <a:rPr lang="en-US" sz="1400" b="1" dirty="0" err="1"/>
              <a:t>melalui</a:t>
            </a:r>
            <a:r>
              <a:rPr lang="en-US" sz="1400" b="1" dirty="0"/>
              <a:t> </a:t>
            </a:r>
            <a:endParaRPr lang="en-US" sz="1400" b="1" dirty="0" smtClean="0"/>
          </a:p>
          <a:p>
            <a:r>
              <a:rPr lang="en-US" sz="1400" b="1" dirty="0" smtClean="0"/>
              <a:t>admin </a:t>
            </a:r>
            <a:r>
              <a:rPr lang="en-US" sz="1400" b="1" dirty="0"/>
              <a:t>banding </a:t>
            </a:r>
            <a:r>
              <a:rPr lang="en-US" sz="1400" b="1" dirty="0" err="1"/>
              <a:t>harga</a:t>
            </a:r>
            <a:r>
              <a:rPr lang="en-US" sz="1400" b="1" dirty="0"/>
              <a:t>. </a:t>
            </a:r>
            <a:r>
              <a:rPr lang="en-US" sz="1400" b="1" dirty="0" err="1"/>
              <a:t>Untuk</a:t>
            </a:r>
            <a:r>
              <a:rPr lang="en-US" sz="1400" b="1" dirty="0"/>
              <a:t> </a:t>
            </a:r>
            <a:r>
              <a:rPr lang="en-US" sz="1400" b="1" dirty="0" err="1"/>
              <a:t>pengembang</a:t>
            </a:r>
            <a:r>
              <a:rPr lang="en-US" sz="1400" b="1" dirty="0"/>
              <a:t> </a:t>
            </a:r>
            <a:r>
              <a:rPr lang="en-US" sz="1400" b="1" dirty="0" err="1"/>
              <a:t>kedepannya</a:t>
            </a:r>
            <a:r>
              <a:rPr lang="en-US" sz="1400" b="1" dirty="0"/>
              <a:t> </a:t>
            </a:r>
            <a:r>
              <a:rPr lang="en-US" sz="1400" b="1" dirty="0" err="1"/>
              <a:t>pemilik</a:t>
            </a:r>
            <a:r>
              <a:rPr lang="en-US" sz="1400" b="1" dirty="0"/>
              <a:t> </a:t>
            </a:r>
            <a:r>
              <a:rPr lang="en-US" sz="1400" b="1" dirty="0" err="1"/>
              <a:t>toko</a:t>
            </a:r>
            <a:r>
              <a:rPr lang="en-US" sz="1400" b="1" dirty="0"/>
              <a:t> </a:t>
            </a:r>
            <a:r>
              <a:rPr lang="en-US" sz="1400" b="1" dirty="0" err="1"/>
              <a:t>akan</a:t>
            </a:r>
            <a:r>
              <a:rPr lang="en-US" sz="1400" b="1" dirty="0"/>
              <a:t> </a:t>
            </a:r>
            <a:endParaRPr lang="en-US" sz="1400" b="1" dirty="0" smtClean="0"/>
          </a:p>
          <a:p>
            <a:r>
              <a:rPr lang="en-US" sz="1400" b="1" dirty="0" err="1" smtClean="0"/>
              <a:t>bisa</a:t>
            </a:r>
            <a:r>
              <a:rPr lang="en-US" sz="1400" b="1" dirty="0" smtClean="0"/>
              <a:t> </a:t>
            </a:r>
            <a:r>
              <a:rPr lang="en-US" sz="1400" b="1" dirty="0" err="1"/>
              <a:t>menginputkan</a:t>
            </a:r>
            <a:r>
              <a:rPr lang="en-US" sz="1400" b="1" dirty="0"/>
              <a:t> </a:t>
            </a:r>
            <a:r>
              <a:rPr lang="en-US" sz="1400" b="1" dirty="0" err="1"/>
              <a:t>sendiri</a:t>
            </a:r>
            <a:r>
              <a:rPr lang="en-US" sz="1400" b="1" dirty="0"/>
              <a:t> </a:t>
            </a:r>
            <a:r>
              <a:rPr lang="en-US" sz="1400" b="1" dirty="0" err="1"/>
              <a:t>barang</a:t>
            </a:r>
            <a:r>
              <a:rPr lang="en-US" sz="1400" b="1" dirty="0"/>
              <a:t> yang </a:t>
            </a:r>
            <a:r>
              <a:rPr lang="en-US" sz="1400" b="1" dirty="0" err="1"/>
              <a:t>dijualnya</a:t>
            </a:r>
            <a:r>
              <a:rPr lang="en-US" sz="1400" b="1" dirty="0"/>
              <a:t>.</a:t>
            </a:r>
            <a:endParaRPr lang="en-US" sz="1400" dirty="0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5944767" y="5425538"/>
            <a:ext cx="5044273" cy="120580"/>
          </a:xfrm>
          <a:prstGeom prst="roundRect">
            <a:avLst>
              <a:gd name="adj" fmla="val 48810"/>
            </a:avLst>
          </a:prstGeom>
          <a:solidFill>
            <a:srgbClr val="151515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5944767" y="5752045"/>
            <a:ext cx="5044273" cy="120580"/>
          </a:xfrm>
          <a:prstGeom prst="roundRect">
            <a:avLst>
              <a:gd name="adj" fmla="val 48810"/>
            </a:avLst>
          </a:prstGeom>
          <a:solidFill>
            <a:srgbClr val="151515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5944767" y="5099031"/>
            <a:ext cx="3132096" cy="120580"/>
          </a:xfrm>
          <a:prstGeom prst="roundRect">
            <a:avLst>
              <a:gd name="adj" fmla="val 4881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5944767" y="5425538"/>
            <a:ext cx="2139264" cy="120580"/>
          </a:xfrm>
          <a:prstGeom prst="roundRect">
            <a:avLst>
              <a:gd name="adj" fmla="val 4881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5944767" y="5752045"/>
            <a:ext cx="3789837" cy="120580"/>
          </a:xfrm>
          <a:prstGeom prst="roundRect">
            <a:avLst>
              <a:gd name="adj" fmla="val 4881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648" y="3378646"/>
            <a:ext cx="3247124" cy="119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300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338942" y="2347546"/>
            <a:ext cx="3436536" cy="3436536"/>
          </a:xfrm>
          <a:prstGeom prst="rect">
            <a:avLst/>
          </a:prstGeom>
          <a:solidFill>
            <a:srgbClr val="225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4559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Matar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Belakang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Mengembangkan</a:t>
            </a:r>
            <a:r>
              <a:rPr lang="en-US" sz="1400" b="1" dirty="0" smtClean="0"/>
              <a:t> Banding </a:t>
            </a:r>
            <a:r>
              <a:rPr lang="en-US" sz="1400" b="1" dirty="0" err="1" smtClean="0"/>
              <a:t>Harga</a:t>
            </a:r>
            <a:endParaRPr lang="ko-KR" altLang="en-US" sz="1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278268" y="265928"/>
            <a:ext cx="507741" cy="507741"/>
            <a:chOff x="5678217" y="2449913"/>
            <a:chExt cx="1217735" cy="1217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그룹 27"/>
            <p:cNvGrpSpPr/>
            <p:nvPr/>
          </p:nvGrpSpPr>
          <p:grpSpPr>
            <a:xfrm>
              <a:off x="5941315" y="2685790"/>
              <a:ext cx="691539" cy="744098"/>
              <a:chOff x="4529138" y="2538413"/>
              <a:chExt cx="2255838" cy="2427287"/>
            </a:xfrm>
            <a:solidFill>
              <a:schemeClr val="bg1"/>
            </a:solidFill>
          </p:grpSpPr>
          <p:sp>
            <p:nvSpPr>
              <p:cNvPr id="30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9" name="도넛 28"/>
            <p:cNvSpPr/>
            <p:nvPr/>
          </p:nvSpPr>
          <p:spPr>
            <a:xfrm>
              <a:off x="5678217" y="2449913"/>
              <a:ext cx="1217735" cy="1217735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5944767" y="5099031"/>
            <a:ext cx="5044273" cy="120580"/>
          </a:xfrm>
          <a:prstGeom prst="roundRect">
            <a:avLst>
              <a:gd name="adj" fmla="val 48810"/>
            </a:avLst>
          </a:prstGeom>
          <a:solidFill>
            <a:srgbClr val="151515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4959526" y="2124349"/>
            <a:ext cx="70147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Untuk</a:t>
            </a:r>
            <a:r>
              <a:rPr lang="en-US" sz="1400" b="1" dirty="0"/>
              <a:t> </a:t>
            </a:r>
            <a:r>
              <a:rPr lang="en-US" sz="1400" b="1" dirty="0" err="1"/>
              <a:t>pengembangan</a:t>
            </a:r>
            <a:r>
              <a:rPr lang="en-US" sz="1400" b="1" dirty="0"/>
              <a:t> website banding </a:t>
            </a:r>
            <a:r>
              <a:rPr lang="en-US" sz="1400" b="1" dirty="0" err="1"/>
              <a:t>harga</a:t>
            </a:r>
            <a:r>
              <a:rPr lang="en-US" sz="1400" b="1" dirty="0"/>
              <a:t> </a:t>
            </a:r>
            <a:r>
              <a:rPr lang="en-US" sz="1400" b="1" dirty="0" err="1"/>
              <a:t>iniyautu</a:t>
            </a:r>
            <a:r>
              <a:rPr lang="en-US" sz="1400" b="1" dirty="0"/>
              <a:t> website </a:t>
            </a:r>
            <a:r>
              <a:rPr lang="en-US" sz="1400" b="1" dirty="0" err="1"/>
              <a:t>ini</a:t>
            </a:r>
            <a:r>
              <a:rPr lang="en-US" sz="1400" b="1" dirty="0"/>
              <a:t> </a:t>
            </a:r>
            <a:r>
              <a:rPr lang="en-US" sz="1400" b="1" dirty="0" err="1"/>
              <a:t>akan</a:t>
            </a:r>
            <a:r>
              <a:rPr lang="en-US" sz="1400" b="1" dirty="0"/>
              <a:t> </a:t>
            </a:r>
            <a:r>
              <a:rPr lang="en-US" sz="1400" b="1" dirty="0" err="1"/>
              <a:t>menyelaraskandengan</a:t>
            </a:r>
            <a:r>
              <a:rPr lang="en-US" sz="1400" b="1" dirty="0"/>
              <a:t> </a:t>
            </a:r>
            <a:r>
              <a:rPr lang="en-US" sz="1400" b="1" dirty="0" err="1"/>
              <a:t>gps</a:t>
            </a:r>
            <a:r>
              <a:rPr lang="en-US" sz="1400" b="1" dirty="0"/>
              <a:t>. </a:t>
            </a:r>
            <a:r>
              <a:rPr lang="en-US" sz="1400" b="1" dirty="0" err="1"/>
              <a:t>Jadi</a:t>
            </a:r>
            <a:r>
              <a:rPr lang="en-US" sz="1400" b="1" dirty="0"/>
              <a:t> </a:t>
            </a:r>
            <a:r>
              <a:rPr lang="en-US" sz="1400" b="1" dirty="0" err="1"/>
              <a:t>ketika</a:t>
            </a:r>
            <a:r>
              <a:rPr lang="en-US" sz="1400" b="1" dirty="0"/>
              <a:t> </a:t>
            </a:r>
            <a:r>
              <a:rPr lang="en-US" sz="1400" b="1" dirty="0" err="1"/>
              <a:t>seseorang</a:t>
            </a:r>
            <a:r>
              <a:rPr lang="en-US" sz="1400" b="1" dirty="0"/>
              <a:t> </a:t>
            </a:r>
            <a:r>
              <a:rPr lang="en-US" sz="1400" b="1" dirty="0" err="1"/>
              <a:t>mencoba</a:t>
            </a:r>
            <a:r>
              <a:rPr lang="en-US" sz="1400" b="1" dirty="0"/>
              <a:t> browsing </a:t>
            </a:r>
            <a:r>
              <a:rPr lang="en-US" sz="1400" b="1" dirty="0" err="1"/>
              <a:t>barang</a:t>
            </a:r>
            <a:r>
              <a:rPr lang="en-US" sz="1400" b="1" dirty="0"/>
              <a:t> </a:t>
            </a:r>
            <a:r>
              <a:rPr lang="en-US" sz="1400" b="1" dirty="0" err="1"/>
              <a:t>kebutuhan</a:t>
            </a:r>
            <a:r>
              <a:rPr lang="en-US" sz="1400" b="1" dirty="0"/>
              <a:t> di Banding </a:t>
            </a:r>
            <a:r>
              <a:rPr lang="en-US" sz="1400" b="1" dirty="0" err="1"/>
              <a:t>harga</a:t>
            </a:r>
            <a:r>
              <a:rPr lang="en-US" sz="1400" b="1" dirty="0"/>
              <a:t> </a:t>
            </a:r>
            <a:r>
              <a:rPr lang="en-US" sz="1400" b="1" dirty="0" err="1"/>
              <a:t>menggunakan</a:t>
            </a:r>
            <a:r>
              <a:rPr lang="en-US" sz="1400" b="1" dirty="0"/>
              <a:t> smartphone. </a:t>
            </a:r>
            <a:r>
              <a:rPr lang="en-US" sz="1400" b="1" dirty="0" err="1"/>
              <a:t>Maka</a:t>
            </a:r>
            <a:r>
              <a:rPr lang="en-US" sz="1400" b="1" dirty="0"/>
              <a:t> banding </a:t>
            </a:r>
            <a:r>
              <a:rPr lang="en-US" sz="1400" b="1" dirty="0" err="1" smtClean="0"/>
              <a:t>harga</a:t>
            </a:r>
            <a:endParaRPr lang="en-US" sz="1400" b="1" dirty="0" smtClean="0"/>
          </a:p>
          <a:p>
            <a:r>
              <a:rPr lang="en-US" sz="1400" b="1" dirty="0" smtClean="0"/>
              <a:t> </a:t>
            </a:r>
            <a:r>
              <a:rPr lang="en-US" sz="1400" b="1" dirty="0" err="1"/>
              <a:t>akan</a:t>
            </a:r>
            <a:r>
              <a:rPr lang="en-US" sz="1400" b="1" dirty="0"/>
              <a:t> </a:t>
            </a:r>
            <a:r>
              <a:rPr lang="en-US" sz="1400" b="1" dirty="0" err="1"/>
              <a:t>memberikan</a:t>
            </a:r>
            <a:r>
              <a:rPr lang="en-US" sz="1400" b="1" dirty="0"/>
              <a:t> </a:t>
            </a:r>
            <a:r>
              <a:rPr lang="en-US" sz="1400" b="1" dirty="0" err="1"/>
              <a:t>pemberitahuan</a:t>
            </a:r>
            <a:r>
              <a:rPr lang="en-US" sz="1400" b="1" dirty="0"/>
              <a:t> </a:t>
            </a:r>
            <a:r>
              <a:rPr lang="en-US" sz="1400" b="1" dirty="0" err="1"/>
              <a:t>untuk</a:t>
            </a:r>
            <a:r>
              <a:rPr lang="en-US" sz="1400" b="1" dirty="0"/>
              <a:t> </a:t>
            </a:r>
            <a:r>
              <a:rPr lang="en-US" sz="1400" b="1" dirty="0" err="1"/>
              <a:t>menyelaraskan</a:t>
            </a:r>
            <a:r>
              <a:rPr lang="en-US" sz="1400" b="1" dirty="0"/>
              <a:t> </a:t>
            </a:r>
            <a:r>
              <a:rPr lang="en-US" sz="1400" b="1" dirty="0" err="1"/>
              <a:t>dengan</a:t>
            </a:r>
            <a:r>
              <a:rPr lang="en-US" sz="1400" b="1" dirty="0"/>
              <a:t> GPS </a:t>
            </a:r>
            <a:endParaRPr lang="en-US" sz="1400" b="1" dirty="0" smtClean="0"/>
          </a:p>
          <a:p>
            <a:r>
              <a:rPr lang="en-US" sz="1400" b="1" dirty="0" smtClean="0"/>
              <a:t>smartphone </a:t>
            </a:r>
            <a:r>
              <a:rPr lang="en-US" sz="1400" b="1" dirty="0" err="1"/>
              <a:t>sehingga</a:t>
            </a:r>
            <a:r>
              <a:rPr lang="en-US" sz="1400" b="1" dirty="0"/>
              <a:t> </a:t>
            </a:r>
            <a:r>
              <a:rPr lang="en-US" sz="1400" b="1" dirty="0" err="1"/>
              <a:t>ketika</a:t>
            </a:r>
            <a:r>
              <a:rPr lang="en-US" sz="1400" b="1" dirty="0"/>
              <a:t> user </a:t>
            </a:r>
            <a:r>
              <a:rPr lang="en-US" sz="1400" b="1" dirty="0" err="1"/>
              <a:t>mencari</a:t>
            </a:r>
            <a:r>
              <a:rPr lang="en-US" sz="1400" b="1" dirty="0"/>
              <a:t> </a:t>
            </a:r>
            <a:r>
              <a:rPr lang="en-US" sz="1400" b="1" dirty="0" err="1"/>
              <a:t>barang</a:t>
            </a:r>
            <a:r>
              <a:rPr lang="en-US" sz="1400" b="1" dirty="0"/>
              <a:t> yang </a:t>
            </a:r>
            <a:r>
              <a:rPr lang="en-US" sz="1400" b="1" dirty="0" err="1"/>
              <a:t>dicari</a:t>
            </a:r>
            <a:r>
              <a:rPr lang="en-US" sz="1400" b="1" dirty="0"/>
              <a:t>, </a:t>
            </a:r>
            <a:r>
              <a:rPr lang="en-US" sz="1400" b="1" dirty="0" err="1"/>
              <a:t>maka</a:t>
            </a:r>
            <a:r>
              <a:rPr lang="en-US" sz="1400" b="1" dirty="0"/>
              <a:t> </a:t>
            </a:r>
            <a:r>
              <a:rPr lang="en-US" sz="1400" b="1" dirty="0" err="1" smtClean="0"/>
              <a:t>tidak</a:t>
            </a:r>
            <a:endParaRPr lang="en-US" sz="1400" b="1" dirty="0" smtClean="0"/>
          </a:p>
          <a:p>
            <a:r>
              <a:rPr lang="en-US" sz="1400" b="1" dirty="0" smtClean="0"/>
              <a:t> </a:t>
            </a:r>
            <a:r>
              <a:rPr lang="en-US" sz="1400" b="1" dirty="0" err="1"/>
              <a:t>perlu</a:t>
            </a:r>
            <a:r>
              <a:rPr lang="en-US" sz="1400" b="1" dirty="0"/>
              <a:t> </a:t>
            </a:r>
            <a:r>
              <a:rPr lang="en-US" sz="1400" b="1" dirty="0" err="1"/>
              <a:t>lagimenginputkan</a:t>
            </a:r>
            <a:r>
              <a:rPr lang="en-US" sz="1400" b="1" dirty="0"/>
              <a:t> </a:t>
            </a:r>
            <a:r>
              <a:rPr lang="en-US" sz="1400" b="1" dirty="0" err="1"/>
              <a:t>lokasi</a:t>
            </a:r>
            <a:r>
              <a:rPr lang="en-US" sz="1400" b="1" dirty="0"/>
              <a:t> </a:t>
            </a:r>
            <a:r>
              <a:rPr lang="en-US" sz="1400" b="1" dirty="0" err="1"/>
              <a:t>saat</a:t>
            </a:r>
            <a:r>
              <a:rPr lang="en-US" sz="1400" b="1" dirty="0"/>
              <a:t> </a:t>
            </a:r>
            <a:r>
              <a:rPr lang="en-US" sz="1400" b="1" dirty="0" err="1"/>
              <a:t>ini</a:t>
            </a:r>
            <a:r>
              <a:rPr lang="en-US" sz="1400" b="1" dirty="0"/>
              <a:t>. </a:t>
            </a:r>
            <a:r>
              <a:rPr lang="en-US" sz="1400" b="1" dirty="0" err="1"/>
              <a:t>Cukup</a:t>
            </a:r>
            <a:r>
              <a:rPr lang="en-US" sz="1400" b="1" dirty="0"/>
              <a:t> </a:t>
            </a:r>
            <a:r>
              <a:rPr lang="en-US" sz="1400" b="1" dirty="0" err="1"/>
              <a:t>mnyelaraskan</a:t>
            </a:r>
            <a:r>
              <a:rPr lang="en-US" sz="1400" b="1" dirty="0"/>
              <a:t> </a:t>
            </a:r>
            <a:r>
              <a:rPr lang="en-US" sz="1400" b="1" dirty="0" err="1"/>
              <a:t>dengan</a:t>
            </a:r>
            <a:r>
              <a:rPr lang="en-US" sz="1400" b="1" dirty="0"/>
              <a:t> GPS. </a:t>
            </a:r>
            <a:endParaRPr lang="en-US" sz="1400" b="1" dirty="0" smtClean="0"/>
          </a:p>
          <a:p>
            <a:r>
              <a:rPr lang="en-US" sz="1400" b="1" dirty="0" smtClean="0"/>
              <a:t>Dan </a:t>
            </a:r>
            <a:r>
              <a:rPr lang="en-US" sz="1400" b="1" dirty="0"/>
              <a:t>agar </a:t>
            </a:r>
            <a:r>
              <a:rPr lang="en-US" sz="1400" b="1" dirty="0" err="1"/>
              <a:t>berjalannya</a:t>
            </a:r>
            <a:r>
              <a:rPr lang="en-US" sz="1400" b="1" dirty="0"/>
              <a:t> Banding </a:t>
            </a:r>
            <a:r>
              <a:rPr lang="en-US" sz="1400" b="1" dirty="0" err="1"/>
              <a:t>harga</a:t>
            </a:r>
            <a:r>
              <a:rPr lang="en-US" sz="1400" b="1" dirty="0"/>
              <a:t>, kami </a:t>
            </a:r>
            <a:r>
              <a:rPr lang="en-US" sz="1400" b="1" dirty="0" err="1"/>
              <a:t>akan</a:t>
            </a:r>
            <a:r>
              <a:rPr lang="en-US" sz="1400" b="1" dirty="0"/>
              <a:t> </a:t>
            </a:r>
            <a:r>
              <a:rPr lang="en-US" sz="1400" b="1" dirty="0" err="1"/>
              <a:t>langsung</a:t>
            </a:r>
            <a:r>
              <a:rPr lang="en-US" sz="1400" b="1" dirty="0"/>
              <a:t> </a:t>
            </a:r>
            <a:r>
              <a:rPr lang="en-US" sz="1400" b="1" dirty="0" err="1"/>
              <a:t>surfei</a:t>
            </a:r>
            <a:r>
              <a:rPr lang="en-US" sz="1400" b="1" dirty="0"/>
              <a:t> </a:t>
            </a:r>
            <a:r>
              <a:rPr lang="en-US" sz="1400" b="1" dirty="0" err="1"/>
              <a:t>terjun</a:t>
            </a:r>
            <a:r>
              <a:rPr lang="en-US" sz="1400" b="1" dirty="0"/>
              <a:t> </a:t>
            </a:r>
            <a:r>
              <a:rPr lang="en-US" sz="1400" b="1" dirty="0" err="1"/>
              <a:t>lapangan</a:t>
            </a:r>
            <a:r>
              <a:rPr lang="en-US" sz="1400" b="1" dirty="0"/>
              <a:t> </a:t>
            </a:r>
            <a:r>
              <a:rPr lang="en-US" sz="1400" b="1" dirty="0" err="1"/>
              <a:t>dan</a:t>
            </a:r>
            <a:r>
              <a:rPr lang="en-US" sz="1400" b="1" dirty="0"/>
              <a:t> </a:t>
            </a:r>
            <a:r>
              <a:rPr lang="en-US" sz="1400" b="1" dirty="0" err="1"/>
              <a:t>meminta</a:t>
            </a:r>
            <a:r>
              <a:rPr lang="en-US" sz="1400" b="1" dirty="0"/>
              <a:t> </a:t>
            </a:r>
            <a:r>
              <a:rPr lang="en-US" sz="1400" b="1" dirty="0" err="1"/>
              <a:t>kerja</a:t>
            </a:r>
            <a:r>
              <a:rPr lang="en-US" sz="1400" b="1" dirty="0"/>
              <a:t> </a:t>
            </a:r>
            <a:r>
              <a:rPr lang="en-US" sz="1400" b="1" dirty="0" err="1"/>
              <a:t>sama</a:t>
            </a:r>
            <a:r>
              <a:rPr lang="en-US" sz="1400" b="1" dirty="0"/>
              <a:t> </a:t>
            </a:r>
            <a:r>
              <a:rPr lang="en-US" sz="1400" b="1" dirty="0" err="1"/>
              <a:t>kepada</a:t>
            </a:r>
            <a:r>
              <a:rPr lang="en-US" sz="1400" b="1" dirty="0"/>
              <a:t> </a:t>
            </a:r>
            <a:r>
              <a:rPr lang="en-US" sz="1400" b="1" dirty="0" err="1"/>
              <a:t>pemilik</a:t>
            </a:r>
            <a:r>
              <a:rPr lang="en-US" sz="1400" b="1" dirty="0"/>
              <a:t> </a:t>
            </a:r>
            <a:r>
              <a:rPr lang="en-US" sz="1400" b="1" dirty="0" err="1"/>
              <a:t>toko</a:t>
            </a:r>
            <a:r>
              <a:rPr lang="en-US" sz="1400" b="1" dirty="0"/>
              <a:t> </a:t>
            </a:r>
            <a:r>
              <a:rPr lang="en-US" sz="1400" b="1" dirty="0" err="1"/>
              <a:t>kecil</a:t>
            </a:r>
            <a:r>
              <a:rPr lang="en-US" sz="1400" b="1" dirty="0"/>
              <a:t> </a:t>
            </a:r>
            <a:r>
              <a:rPr lang="en-US" sz="1400" b="1" dirty="0" err="1"/>
              <a:t>untuk</a:t>
            </a:r>
            <a:r>
              <a:rPr lang="en-US" sz="1400" b="1" dirty="0"/>
              <a:t> </a:t>
            </a:r>
            <a:r>
              <a:rPr lang="en-US" sz="1400" b="1" dirty="0" err="1"/>
              <a:t>memberikan</a:t>
            </a:r>
            <a:r>
              <a:rPr lang="en-US" sz="1400" b="1" dirty="0"/>
              <a:t> </a:t>
            </a:r>
            <a:endParaRPr lang="en-US" sz="1400" b="1" dirty="0" smtClean="0"/>
          </a:p>
          <a:p>
            <a:r>
              <a:rPr lang="en-US" sz="1400" b="1" dirty="0" err="1" smtClean="0"/>
              <a:t>daftar</a:t>
            </a:r>
            <a:r>
              <a:rPr lang="en-US" sz="1400" b="1" dirty="0" smtClean="0"/>
              <a:t> </a:t>
            </a:r>
            <a:r>
              <a:rPr lang="en-US" sz="1400" b="1" dirty="0" err="1"/>
              <a:t>hargabarang</a:t>
            </a:r>
            <a:r>
              <a:rPr lang="en-US" sz="1400" b="1" dirty="0"/>
              <a:t> yang </a:t>
            </a:r>
            <a:r>
              <a:rPr lang="en-US" sz="1400" b="1" dirty="0" err="1"/>
              <a:t>dijualnya</a:t>
            </a:r>
            <a:r>
              <a:rPr lang="en-US" sz="1400" b="1" dirty="0"/>
              <a:t> </a:t>
            </a:r>
            <a:r>
              <a:rPr lang="en-US" sz="1400" b="1" dirty="0" err="1"/>
              <a:t>untuk</a:t>
            </a:r>
            <a:r>
              <a:rPr lang="en-US" sz="1400" b="1" dirty="0"/>
              <a:t> </a:t>
            </a:r>
            <a:r>
              <a:rPr lang="en-US" sz="1400" b="1" dirty="0" err="1"/>
              <a:t>diinputkan</a:t>
            </a:r>
            <a:r>
              <a:rPr lang="en-US" sz="1400" b="1" dirty="0"/>
              <a:t> di banding </a:t>
            </a:r>
            <a:r>
              <a:rPr lang="en-US" sz="1400" b="1" dirty="0" err="1"/>
              <a:t>harga</a:t>
            </a:r>
            <a:r>
              <a:rPr lang="en-US" sz="1400" b="1" dirty="0" smtClean="0"/>
              <a:t>.</a:t>
            </a:r>
          </a:p>
          <a:p>
            <a:r>
              <a:rPr lang="en-US" sz="1400" b="1" dirty="0" smtClean="0"/>
              <a:t> </a:t>
            </a:r>
            <a:r>
              <a:rPr lang="en-US" sz="1400" b="1" dirty="0" err="1"/>
              <a:t>Mungkin</a:t>
            </a:r>
            <a:r>
              <a:rPr lang="en-US" sz="1400" b="1" dirty="0"/>
              <a:t> </a:t>
            </a:r>
            <a:r>
              <a:rPr lang="en-US" sz="1400" b="1" dirty="0" err="1"/>
              <a:t>untuk</a:t>
            </a:r>
            <a:r>
              <a:rPr lang="en-US" sz="1400" b="1" dirty="0"/>
              <a:t> </a:t>
            </a:r>
            <a:r>
              <a:rPr lang="en-US" sz="1400" b="1" dirty="0" err="1"/>
              <a:t>sementara</a:t>
            </a:r>
            <a:r>
              <a:rPr lang="en-US" sz="1400" b="1" dirty="0"/>
              <a:t> </a:t>
            </a:r>
            <a:r>
              <a:rPr lang="en-US" sz="1400" b="1" dirty="0" err="1"/>
              <a:t>cara</a:t>
            </a:r>
            <a:r>
              <a:rPr lang="en-US" sz="1400" b="1" dirty="0"/>
              <a:t> </a:t>
            </a:r>
            <a:r>
              <a:rPr lang="en-US" sz="1400" b="1" dirty="0" err="1"/>
              <a:t>inputan</a:t>
            </a:r>
            <a:r>
              <a:rPr lang="en-US" sz="1400" b="1" dirty="0"/>
              <a:t> data kami </a:t>
            </a:r>
            <a:r>
              <a:rPr lang="en-US" sz="1400" b="1" dirty="0" err="1"/>
              <a:t>secara</a:t>
            </a:r>
            <a:r>
              <a:rPr lang="en-US" sz="1400" b="1" dirty="0"/>
              <a:t> manual </a:t>
            </a:r>
            <a:r>
              <a:rPr lang="en-US" sz="1400" b="1" dirty="0" err="1"/>
              <a:t>melalui</a:t>
            </a:r>
            <a:r>
              <a:rPr lang="en-US" sz="1400" b="1" dirty="0"/>
              <a:t> </a:t>
            </a:r>
            <a:endParaRPr lang="en-US" sz="1400" b="1" dirty="0" smtClean="0"/>
          </a:p>
          <a:p>
            <a:r>
              <a:rPr lang="en-US" sz="1400" b="1" dirty="0" smtClean="0"/>
              <a:t>admin </a:t>
            </a:r>
            <a:r>
              <a:rPr lang="en-US" sz="1400" b="1" dirty="0"/>
              <a:t>banding </a:t>
            </a:r>
            <a:r>
              <a:rPr lang="en-US" sz="1400" b="1" dirty="0" err="1"/>
              <a:t>harga</a:t>
            </a:r>
            <a:r>
              <a:rPr lang="en-US" sz="1400" b="1" dirty="0"/>
              <a:t>. </a:t>
            </a:r>
            <a:r>
              <a:rPr lang="en-US" sz="1400" b="1" dirty="0" err="1"/>
              <a:t>Untuk</a:t>
            </a:r>
            <a:r>
              <a:rPr lang="en-US" sz="1400" b="1" dirty="0"/>
              <a:t> </a:t>
            </a:r>
            <a:r>
              <a:rPr lang="en-US" sz="1400" b="1" dirty="0" err="1"/>
              <a:t>pengembang</a:t>
            </a:r>
            <a:r>
              <a:rPr lang="en-US" sz="1400" b="1" dirty="0"/>
              <a:t> </a:t>
            </a:r>
            <a:r>
              <a:rPr lang="en-US" sz="1400" b="1" dirty="0" err="1"/>
              <a:t>kedepannya</a:t>
            </a:r>
            <a:r>
              <a:rPr lang="en-US" sz="1400" b="1" dirty="0"/>
              <a:t> </a:t>
            </a:r>
            <a:r>
              <a:rPr lang="en-US" sz="1400" b="1" dirty="0" err="1"/>
              <a:t>pemilik</a:t>
            </a:r>
            <a:r>
              <a:rPr lang="en-US" sz="1400" b="1" dirty="0"/>
              <a:t> </a:t>
            </a:r>
            <a:r>
              <a:rPr lang="en-US" sz="1400" b="1" dirty="0" err="1"/>
              <a:t>toko</a:t>
            </a:r>
            <a:r>
              <a:rPr lang="en-US" sz="1400" b="1" dirty="0"/>
              <a:t> </a:t>
            </a:r>
            <a:r>
              <a:rPr lang="en-US" sz="1400" b="1" dirty="0" err="1"/>
              <a:t>akan</a:t>
            </a:r>
            <a:r>
              <a:rPr lang="en-US" sz="1400" b="1" dirty="0"/>
              <a:t> </a:t>
            </a:r>
            <a:endParaRPr lang="en-US" sz="1400" b="1" dirty="0" smtClean="0"/>
          </a:p>
          <a:p>
            <a:r>
              <a:rPr lang="en-US" sz="1400" b="1" dirty="0" err="1" smtClean="0"/>
              <a:t>bisa</a:t>
            </a:r>
            <a:r>
              <a:rPr lang="en-US" sz="1400" b="1" dirty="0" smtClean="0"/>
              <a:t> </a:t>
            </a:r>
            <a:r>
              <a:rPr lang="en-US" sz="1400" b="1" dirty="0" err="1"/>
              <a:t>menginputkan</a:t>
            </a:r>
            <a:r>
              <a:rPr lang="en-US" sz="1400" b="1" dirty="0"/>
              <a:t> </a:t>
            </a:r>
            <a:r>
              <a:rPr lang="en-US" sz="1400" b="1" dirty="0" err="1"/>
              <a:t>sendiri</a:t>
            </a:r>
            <a:r>
              <a:rPr lang="en-US" sz="1400" b="1" dirty="0"/>
              <a:t> </a:t>
            </a:r>
            <a:r>
              <a:rPr lang="en-US" sz="1400" b="1" dirty="0" err="1"/>
              <a:t>barang</a:t>
            </a:r>
            <a:r>
              <a:rPr lang="en-US" sz="1400" b="1" dirty="0"/>
              <a:t> yang </a:t>
            </a:r>
            <a:r>
              <a:rPr lang="en-US" sz="1400" b="1" dirty="0" err="1"/>
              <a:t>dijualnya</a:t>
            </a:r>
            <a:r>
              <a:rPr lang="en-US" sz="1400" b="1" dirty="0"/>
              <a:t>.</a:t>
            </a:r>
            <a:endParaRPr lang="en-US" sz="1400" dirty="0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5944767" y="5425538"/>
            <a:ext cx="5044273" cy="120580"/>
          </a:xfrm>
          <a:prstGeom prst="roundRect">
            <a:avLst>
              <a:gd name="adj" fmla="val 48810"/>
            </a:avLst>
          </a:prstGeom>
          <a:solidFill>
            <a:srgbClr val="151515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5944767" y="5752045"/>
            <a:ext cx="5044273" cy="120580"/>
          </a:xfrm>
          <a:prstGeom prst="roundRect">
            <a:avLst>
              <a:gd name="adj" fmla="val 48810"/>
            </a:avLst>
          </a:prstGeom>
          <a:solidFill>
            <a:srgbClr val="151515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5944767" y="5099031"/>
            <a:ext cx="3132096" cy="120580"/>
          </a:xfrm>
          <a:prstGeom prst="roundRect">
            <a:avLst>
              <a:gd name="adj" fmla="val 4881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5944767" y="5425538"/>
            <a:ext cx="2139264" cy="120580"/>
          </a:xfrm>
          <a:prstGeom prst="roundRect">
            <a:avLst>
              <a:gd name="adj" fmla="val 4881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5944767" y="5752045"/>
            <a:ext cx="3789837" cy="120580"/>
          </a:xfrm>
          <a:prstGeom prst="roundRect">
            <a:avLst>
              <a:gd name="adj" fmla="val 4881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648" y="3378646"/>
            <a:ext cx="3247124" cy="119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928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256" name="그룹 2255"/>
          <p:cNvGrpSpPr/>
          <p:nvPr/>
        </p:nvGrpSpPr>
        <p:grpSpPr>
          <a:xfrm>
            <a:off x="5678218" y="2449914"/>
            <a:ext cx="1117252" cy="1117252"/>
            <a:chOff x="5678217" y="2449913"/>
            <a:chExt cx="1217735" cy="1217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252" name="그룹 2251"/>
            <p:cNvGrpSpPr/>
            <p:nvPr/>
          </p:nvGrpSpPr>
          <p:grpSpPr>
            <a:xfrm>
              <a:off x="5941315" y="2685790"/>
              <a:ext cx="691539" cy="744098"/>
              <a:chOff x="4529138" y="2538413"/>
              <a:chExt cx="2255838" cy="2427287"/>
            </a:xfrm>
            <a:solidFill>
              <a:schemeClr val="bg1"/>
            </a:solidFill>
          </p:grpSpPr>
          <p:sp>
            <p:nvSpPr>
              <p:cNvPr id="2247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48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49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50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51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254" name="도넛 2253"/>
            <p:cNvSpPr/>
            <p:nvPr/>
          </p:nvSpPr>
          <p:spPr>
            <a:xfrm>
              <a:off x="5678217" y="2449913"/>
              <a:ext cx="1217735" cy="1217735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257" name="TextBox 2256"/>
          <p:cNvSpPr txBox="1"/>
          <p:nvPr/>
        </p:nvSpPr>
        <p:spPr>
          <a:xfrm>
            <a:off x="5490485" y="3629690"/>
            <a:ext cx="1492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MariAndFriends</a:t>
            </a: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452" name="TextBox 1451"/>
          <p:cNvSpPr txBox="1"/>
          <p:nvPr/>
        </p:nvSpPr>
        <p:spPr>
          <a:xfrm>
            <a:off x="4223316" y="3894494"/>
            <a:ext cx="402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THANK YOU</a:t>
            </a:r>
            <a:r>
              <a:rPr kumimoji="0" lang="en-US" altLang="ko-KR" sz="1800" b="0" i="0" u="none" strike="noStrike" kern="0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FOR YOUR ATTENTION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72906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102</TotalTime>
  <Words>306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Century Gothic</vt:lpstr>
      <vt:lpstr>KoPub돋움체 Light</vt:lpstr>
      <vt:lpstr>Mesh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Windows User</cp:lastModifiedBy>
  <cp:revision>11</cp:revision>
  <dcterms:created xsi:type="dcterms:W3CDTF">2016-03-12T15:04:52Z</dcterms:created>
  <dcterms:modified xsi:type="dcterms:W3CDTF">2017-05-15T05:18:59Z</dcterms:modified>
</cp:coreProperties>
</file>