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5" r:id="rId19"/>
    <p:sldId id="276" r:id="rId20"/>
    <p:sldId id="277" r:id="rId21"/>
    <p:sldId id="278" r:id="rId22"/>
    <p:sldId id="273" r:id="rId23"/>
    <p:sldId id="274" r:id="rId24"/>
    <p:sldId id="279" r:id="rId25"/>
    <p:sldId id="280" r:id="rId26"/>
    <p:sldId id="282" r:id="rId27"/>
    <p:sldId id="283" r:id="rId28"/>
    <p:sldId id="281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8768-6901-6285-FFA9-95DFDB7C4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7B849-AB6C-D3F8-6DD9-E527F7E1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E5F13-0505-976B-B132-41C878A1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9A51-DB05-4AAB-809F-B00307173CD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EEBA-D2DC-15EB-2D78-3F9BE9CE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A23F6-F13F-27CC-3CDC-50979F77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4988-1AF8-43A2-BD69-91F91838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3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08EF-B5A5-6E77-FC45-5E106590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EBD9A-6799-C812-FD06-821D793EB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45D36-8A80-EFB0-B332-F45B8160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9A51-DB05-4AAB-809F-B00307173CD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2062D-5DED-96B7-9163-38084E48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365D-20E8-0DCE-3CDC-99DEDFD3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4988-1AF8-43A2-BD69-91F91838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87459-C4D4-3169-28E5-7E07684D0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49B0E-2F32-A541-F04F-CA68DB216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907B-7C24-92BB-83AC-85F6AF99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9A51-DB05-4AAB-809F-B00307173CD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65C3-D5A2-5752-4BFD-2975F4B7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8251-EC91-977A-2D2C-20C7612C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4988-1AF8-43A2-BD69-91F91838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8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AF72-D544-CCCD-0EBD-74E53E50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4ECF-FD9A-6875-AD1F-181D82DD4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F0747-A232-4A50-9487-F59204F8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9A51-DB05-4AAB-809F-B00307173CD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55BA4-6F44-D480-CF63-B994A9A4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2B811-5CF7-FD45-F9D8-FED71BB8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4988-1AF8-43A2-BD69-91F91838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6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70E8-75CB-5B21-E0E6-ECC18752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5EE4C-B925-C701-8076-37FF417DA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FE39B-AD33-0564-D4B9-AAA7DEF9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9A51-DB05-4AAB-809F-B00307173CD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AD4CE-E615-44B4-338F-4653A1F2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9EC3-D296-14A9-0E9F-82F47305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4988-1AF8-43A2-BD69-91F91838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4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B174-C5EF-E49E-1322-97869A02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867F-31B4-A1A9-97CF-84B3DABE2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D5791-B353-48AE-B87A-43DBFFD9A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A5D9E-89F9-CA8C-F369-295DFC4B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9A51-DB05-4AAB-809F-B00307173CD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94A99-D9D3-19AE-BE41-897852FE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EF4D2-1869-8113-1877-D4F3E277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4988-1AF8-43A2-BD69-91F91838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4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8CA7-F667-D8AF-67C9-64B9EEB6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30EC5-BF22-025E-8820-A97D5639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5415E-A74C-5F01-DBB9-740411D76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0EF96-C6DC-C69B-AF66-CAD3E8351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31230-5A03-5FB2-611F-FA4C64770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0E396-6E6B-2557-65AF-A887FCA4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9A51-DB05-4AAB-809F-B00307173CD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16AD0-26BD-3F37-A7A3-E388904C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D8D26-993F-E83C-0E28-32B3E21A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4988-1AF8-43A2-BD69-91F91838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3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8CF8-2620-A197-B4AC-E6F29FE4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23A3E-4923-25B5-F769-000F7FFB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9A51-DB05-4AAB-809F-B00307173CD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AEDEC-FBBD-0D9C-DABD-2350EB36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649A8-36C2-C1DC-EA85-E65CDC96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4988-1AF8-43A2-BD69-91F91838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FC4C5-F747-F6EC-E6C8-60D183A9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9A51-DB05-4AAB-809F-B00307173CD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0ED7C-BBE4-C162-EA38-F2B7A5EA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3A668-2808-D3CD-8713-774119DB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4988-1AF8-43A2-BD69-91F91838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0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A0B6-8C43-5E77-5C84-047C0850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F6283-ECEA-9701-FAE4-A13E52B63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73CBB-8EF9-C505-DE68-83E6413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49249-8E7D-DE87-E4D9-E26530E0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9A51-DB05-4AAB-809F-B00307173CD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92C18-D78F-9562-5BBD-9FD45014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12E76-BC23-4141-E784-613C7958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4988-1AF8-43A2-BD69-91F91838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0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1D960-B331-68F9-B60E-07EF2106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32529-6742-805B-86E1-FB5377E6F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4AD36-DD79-B4FA-DB9B-FC2486F07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CC0EB-4A35-BDF1-6006-339AEB3F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9A51-DB05-4AAB-809F-B00307173CD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B12EF-C806-BFDA-8543-2353C767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799A8-5C22-777F-5B41-02E0C2DE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4988-1AF8-43A2-BD69-91F91838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7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A4DE5-164E-D1FC-DF7D-96214287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6C228-CCB7-2FAA-F411-05AA76689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D5D5-1CC4-E18C-3206-D898EA3CE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79A51-DB05-4AAB-809F-B00307173CD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61634-FB10-0EB0-CA8F-5208C52B2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1067C-9309-7DB4-3F7E-1ECFAB687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4988-1AF8-43A2-BD69-91F918387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2311-223D-B842-1502-1EDA7EEC7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of Blood Cells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346F7-91C9-B77B-D902-5F7E5072AE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Dr. N.O </a:t>
            </a:r>
            <a:r>
              <a:rPr lang="en-US" sz="3200" dirty="0" err="1"/>
              <a:t>Ogidi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734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43F518-26BD-1F6A-ADB7-8CDE8B33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183" y="822970"/>
            <a:ext cx="7063408" cy="532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9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A183FD-B4E2-8B0F-F231-BE9D50D9B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4" y="728870"/>
            <a:ext cx="6609745" cy="502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8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B3F06F-DEA7-7DFF-4B7C-427336449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1" y="627575"/>
            <a:ext cx="7566992" cy="57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1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694685-DC90-5DA4-53F8-B86B656CA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86" y="689114"/>
            <a:ext cx="7394713" cy="489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35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3098D9-D3DF-5102-08AD-97ED22BA5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61" y="861390"/>
            <a:ext cx="7646504" cy="506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89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FA675A-A165-E936-EC41-DD41DD86E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9" y="768626"/>
            <a:ext cx="7641283" cy="470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6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ECEFB1-D40A-0EC4-9176-2547BA979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97" y="609600"/>
            <a:ext cx="7911546" cy="567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43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575CBB-29EE-BE30-AF8D-BFA50C0E7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2" y="664683"/>
            <a:ext cx="7063408" cy="505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02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059A3E-21B0-B766-6BB4-A61C3BAD6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443" y="1192696"/>
            <a:ext cx="6957392" cy="41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77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452840-9B30-CB57-68FE-31790CF5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272209"/>
            <a:ext cx="5943600" cy="384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5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31FA-5B68-F876-1AEC-45A5969B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F1CC8-9DF1-905A-1C1E-DB6710688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blood</a:t>
            </a:r>
          </a:p>
          <a:p>
            <a:r>
              <a:rPr lang="en-US" dirty="0"/>
              <a:t>Physical Characteristics of blood</a:t>
            </a:r>
          </a:p>
          <a:p>
            <a:r>
              <a:rPr lang="en-US" dirty="0"/>
              <a:t>General blood function</a:t>
            </a:r>
          </a:p>
          <a:p>
            <a:r>
              <a:rPr lang="en-US" dirty="0"/>
              <a:t>Blood composition</a:t>
            </a:r>
          </a:p>
          <a:p>
            <a:r>
              <a:rPr lang="en-US" dirty="0"/>
              <a:t>Function of blood components</a:t>
            </a:r>
          </a:p>
        </p:txBody>
      </p:sp>
    </p:spTree>
    <p:extLst>
      <p:ext uri="{BB962C8B-B14F-4D97-AF65-F5344CB8AC3E}">
        <p14:creationId xmlns:p14="http://schemas.microsoft.com/office/powerpoint/2010/main" val="3498077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9050EA-CF06-A198-3EB6-06C3E9D6A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26" y="700216"/>
            <a:ext cx="7930321" cy="51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36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18490A-C4DD-8895-F115-E6D379140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36" y="1166192"/>
            <a:ext cx="7309492" cy="446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06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E409-AE7C-259A-A363-CAE944BA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Neutrophills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78923E-27F8-2024-E53F-5CF13AC7B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748" y="1581455"/>
            <a:ext cx="8706678" cy="45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31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E8582F-67C7-45A4-6DF1-781BDD11A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65" y="556591"/>
            <a:ext cx="7553739" cy="566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38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2B56BB-9FAC-FCAF-5B49-33E5AC473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4" y="715617"/>
            <a:ext cx="6707671" cy="547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47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37CAC0-BD61-17C2-B4B0-E1F3D1622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34" y="755374"/>
            <a:ext cx="7231061" cy="537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43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539E79-7A24-7262-3FA7-66E536388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35" y="755374"/>
            <a:ext cx="7394713" cy="504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17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9AC376-27D3-2636-F3E4-5E2253891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18" y="1205948"/>
            <a:ext cx="6804914" cy="458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26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03698-12BD-C51B-0A04-452CC1550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35" y="808384"/>
            <a:ext cx="6954844" cy="526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16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2FB7CE-337C-7745-8928-5CD754CEF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13" y="450574"/>
            <a:ext cx="6745357" cy="549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5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DA1439-6E97-4ABB-F133-7683B221A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35" y="675860"/>
            <a:ext cx="6917635" cy="524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33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9A8E34-315A-E9D8-1348-BF49B75B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69" y="967409"/>
            <a:ext cx="6202018" cy="46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6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392EB2-D4F6-D17A-5DF4-B0EF0D62C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477078"/>
            <a:ext cx="6665398" cy="56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9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331E85-8C6F-AFCB-822A-A17784DF7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22" y="770300"/>
            <a:ext cx="7434469" cy="560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0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CD9426-DDEB-8BED-5DEB-756949D5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371061"/>
            <a:ext cx="6792982" cy="591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4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BEF881-F451-48F8-C5C5-AE42CE62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490330"/>
            <a:ext cx="7330300" cy="55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7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C231B4-42DB-C8E2-94B3-A43D6F38F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4" y="609599"/>
            <a:ext cx="8878957" cy="594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2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B6CD40-1B61-1760-4443-816D1C2F3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22" y="742122"/>
            <a:ext cx="6983895" cy="58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2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Functions of Blood Cells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Neutrophills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of Blood Cells</dc:title>
  <dc:creator>USER</dc:creator>
  <cp:lastModifiedBy>USER</cp:lastModifiedBy>
  <cp:revision>1</cp:revision>
  <dcterms:created xsi:type="dcterms:W3CDTF">2023-11-20T14:49:05Z</dcterms:created>
  <dcterms:modified xsi:type="dcterms:W3CDTF">2023-11-20T14:49:34Z</dcterms:modified>
</cp:coreProperties>
</file>