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74" r:id="rId6"/>
    <p:sldId id="275" r:id="rId7"/>
    <p:sldId id="260" r:id="rId8"/>
    <p:sldId id="268" r:id="rId9"/>
    <p:sldId id="261" r:id="rId10"/>
    <p:sldId id="270" r:id="rId11"/>
    <p:sldId id="269" r:id="rId12"/>
    <p:sldId id="262" r:id="rId13"/>
    <p:sldId id="271" r:id="rId14"/>
    <p:sldId id="263" r:id="rId15"/>
    <p:sldId id="272" r:id="rId16"/>
    <p:sldId id="264" r:id="rId17"/>
    <p:sldId id="265" r:id="rId18"/>
    <p:sldId id="273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8F486-3885-48F9-A0A1-0A23F0F569A0}" type="datetimeFigureOut">
              <a:rPr lang="en-NG" smtClean="0"/>
              <a:t>14/01/2024</a:t>
            </a:fld>
            <a:endParaRPr lang="en-N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7F2193-4E3E-4384-A407-B338E7D16EE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755809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5313198-8E6F-4BF7-866A-829901C79BAB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CARBOHYDRATE MRTABOLISM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9773-B9D9-48AC-8116-F9B4CD651E13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CARBOHYDRATE MRTABOLISM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C747-A3A8-40C3-AF08-8AD27920DE48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CARBOHYDRATE MRTABOLISM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E87C0-7D76-4AF0-8D58-484EF49868CF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CARBOHYDRATE MRTABOLISM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6890-059F-45EC-AEED-4D1BE6FA1FB5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CARBOHYDRATE MRTABOLISM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2C0AF-1371-427F-B620-1FE601754110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CARBOHYDRATE MRTABOLISM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B1C23-D9C3-4F9D-99F7-0FE96C2472BE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CARBOHYDRATE MRTABOLISM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14C9-2D40-4743-B72C-3374A4784D70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CARBOHYDRATE MRTABOLISM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ECDC-0DB3-485C-9DC6-8FDB3D354F39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CARBOHYDRATE MRTABOLISM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FFC8-5D25-4989-9980-81942F551A91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CARBOHYDRATE MRTABOLISM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B505-03EB-4BE5-A3BF-66BD363F342C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CARBOHYDRATE MRTABOLISM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E42404D-C432-42C2-BE16-09646C6395CC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/>
              <a:t>CARBOHYDRATE MRTABOLISM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B8273-D728-48EC-B21B-64AD0FCC02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CARBOHYDRATE METABOLISM</a:t>
            </a:r>
            <a:endParaRPr lang="en-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DD15D-8358-44E1-8604-CD3C175BFC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JIMI ADEJARE</a:t>
            </a:r>
            <a:endParaRPr lang="en-N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AB1E89-C627-4652-8BB3-10EA203FA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CARBOHYDRATE MRTABOLISM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5AE771-6382-4A75-ADAB-DC24930FF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991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F98B3B-0493-4837-9E38-FF2689AF15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770" y="132522"/>
            <a:ext cx="10847750" cy="596347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88D599F-EFD9-47E3-AB1E-F781055B0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CARBOHYDRATE MRTABOLISM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E32EB-0575-4760-81F6-9D40AFC2E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512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1D6029-9D9E-465C-8740-784B61CCF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70" y="176212"/>
            <a:ext cx="11357113" cy="65055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5611742-1189-4704-9EC4-426E96787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CARBOHYDRATE MRTABOLISM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303036-F4B0-4089-A700-113417D8E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896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3BF58-7867-4785-A950-04F7EF018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Citric Acid Cycle (Krebs Cycle):</a:t>
            </a:r>
            <a:br>
              <a:rPr lang="en-NG" dirty="0"/>
            </a:b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2DB87-2A6E-4677-81B1-6358014EE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endParaRPr lang="en-NG" dirty="0"/>
          </a:p>
          <a:p>
            <a:r>
              <a:rPr lang="en-US" dirty="0"/>
              <a:t>Takes place in the mitochondria.</a:t>
            </a:r>
            <a:endParaRPr lang="en-NG" dirty="0"/>
          </a:p>
          <a:p>
            <a:r>
              <a:rPr lang="en-US" dirty="0"/>
              <a:t>Acetyl-CoA (derived from glucose breakdown, fatty acid oxidation, or amino acid catabolism) enters the cycle.</a:t>
            </a:r>
            <a:endParaRPr lang="en-NG" dirty="0"/>
          </a:p>
          <a:p>
            <a:r>
              <a:rPr lang="en-US" dirty="0"/>
              <a:t>Generates NADH, FADH₂, and ATP.</a:t>
            </a:r>
            <a:endParaRPr lang="en-NG" dirty="0"/>
          </a:p>
          <a:p>
            <a:endParaRPr lang="en-N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27CF63-B652-495C-A90C-97D9B440F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CARBOHYDRATE MRTABOLISM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E54BFD-350D-4667-A281-C905B787B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678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CB26CC-2774-485B-9FC8-7FDCA7C0FB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296" y="291549"/>
            <a:ext cx="11542643" cy="580445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20D7FB-BA62-4262-ACCA-465D8857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CARBOHYDRATE MRTABOLISM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108B70-6125-460A-A146-4AFFBAAFE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494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4984F-F580-4DE2-A8B1-E766BE296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Oxidative Phosphorylation:</a:t>
            </a:r>
            <a:br>
              <a:rPr lang="en-NG" dirty="0"/>
            </a:b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D6661-FD2F-4D91-A67C-5D2BBF599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en-NG" dirty="0"/>
          </a:p>
          <a:p>
            <a:r>
              <a:rPr lang="en-US" dirty="0"/>
              <a:t>Involves the electron transport chain and chemiosmosis in the inner mitochondrial membrane.</a:t>
            </a:r>
            <a:endParaRPr lang="en-NG" dirty="0"/>
          </a:p>
          <a:p>
            <a:r>
              <a:rPr lang="en-US" dirty="0"/>
              <a:t>NADH and FADH₂ donate electrons to produce ATP.</a:t>
            </a:r>
            <a:endParaRPr lang="en-NG" dirty="0"/>
          </a:p>
          <a:p>
            <a:r>
              <a:rPr lang="en-US" dirty="0"/>
              <a:t>Oxygen is the final electron acceptor</a:t>
            </a:r>
            <a:endParaRPr lang="en-N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DA174-69B7-46AF-8DD0-B623269C6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CARBOHYDRATE MRTABOLISM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5460D-B839-443C-9BA8-B00CFE2B1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922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326938-40B1-4018-A543-FC1DE81F9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3141" y="2057400"/>
            <a:ext cx="7712381" cy="40386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A17FB1-BC34-43D0-BFA7-EA92509B4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CARBOHYDRATE MRTABOLISM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77CC6D-405F-47C3-A010-902D0015C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52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F29F4-9F05-4BBC-AB00-28CE49D45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Glycogenesis:</a:t>
            </a:r>
            <a:br>
              <a:rPr lang="en-NG" dirty="0"/>
            </a:b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8E9C4-8BCC-4F22-83F5-229A0F77F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564" y="480392"/>
            <a:ext cx="9872871" cy="4860234"/>
          </a:xfrm>
        </p:spPr>
        <p:txBody>
          <a:bodyPr/>
          <a:lstStyle/>
          <a:p>
            <a:pPr marL="45720" indent="0">
              <a:buNone/>
            </a:pPr>
            <a:endParaRPr lang="en-NG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synthesis of glycogen from glucose.</a:t>
            </a:r>
            <a:endParaRPr lang="en-NG" dirty="0"/>
          </a:p>
          <a:p>
            <a:r>
              <a:rPr lang="en-US" dirty="0"/>
              <a:t>Occurs in the liver and muscles.</a:t>
            </a:r>
            <a:endParaRPr lang="en-NG" dirty="0"/>
          </a:p>
          <a:p>
            <a:r>
              <a:rPr lang="en-US" dirty="0"/>
              <a:t>Storage form of glucose.</a:t>
            </a:r>
            <a:endParaRPr lang="en-NG" dirty="0"/>
          </a:p>
          <a:p>
            <a:endParaRPr lang="en-N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7D253-4E30-4AAD-AB46-28230BECB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CARBOHYDRATE MRTABOLISM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F6A01F-E634-4F16-9B8B-CE7EE5001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337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02712-2B58-44E1-AF9B-2169A71DA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83096"/>
          </a:xfrm>
        </p:spPr>
        <p:txBody>
          <a:bodyPr>
            <a:normAutofit fontScale="90000"/>
          </a:bodyPr>
          <a:lstStyle/>
          <a:p>
            <a:r>
              <a:rPr lang="en-US" dirty="0"/>
              <a:t>Glycogenolysis:</a:t>
            </a:r>
            <a:br>
              <a:rPr lang="en-NG" dirty="0"/>
            </a:b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4CC25-61AF-48A1-86AC-4E200ABB7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704" y="1192696"/>
            <a:ext cx="9872871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NG" dirty="0"/>
          </a:p>
          <a:p>
            <a:r>
              <a:rPr lang="en-US" dirty="0"/>
              <a:t>Breakdown of glycogen into glucose.</a:t>
            </a:r>
            <a:endParaRPr lang="en-NG" dirty="0"/>
          </a:p>
          <a:p>
            <a:r>
              <a:rPr lang="en-US" dirty="0"/>
              <a:t>Provides a rapid source of glucose for energy.</a:t>
            </a:r>
            <a:endParaRPr lang="en-NG" dirty="0"/>
          </a:p>
          <a:p>
            <a:r>
              <a:rPr lang="en-US" dirty="0"/>
              <a:t>Important during periods of increased energy demand.</a:t>
            </a:r>
            <a:endParaRPr lang="en-NG" dirty="0"/>
          </a:p>
          <a:p>
            <a:r>
              <a:rPr lang="en-US" dirty="0"/>
              <a:t>Hexose Monophosphate Shunt (Pentose Phosphate Pathway):</a:t>
            </a:r>
            <a:endParaRPr lang="en-NG" dirty="0"/>
          </a:p>
          <a:p>
            <a:r>
              <a:rPr lang="en-US" dirty="0"/>
              <a:t>Runs parallel to glycolysis.</a:t>
            </a:r>
            <a:endParaRPr lang="en-NG" dirty="0"/>
          </a:p>
          <a:p>
            <a:r>
              <a:rPr lang="en-US" dirty="0"/>
              <a:t>Generates NADPH for biosynthetic processes and produces ribose-5-phosphate for nucleotide synthesis.</a:t>
            </a:r>
            <a:endParaRPr lang="en-NG" dirty="0"/>
          </a:p>
          <a:p>
            <a:endParaRPr lang="en-N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04B181-ECB5-419D-83B1-B8986963B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CARBOHYDRATE MRTABOLISM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4E435D-E6EB-4CE6-9F83-D9C9C5FC8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553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30DCF0-8CC6-4240-A43B-A96AB9617A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566" y="463826"/>
            <a:ext cx="11540381" cy="5613124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BC7215-E771-4F8F-903E-1106CB907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CARBOHYDRATE MRTABOLISM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72B018-E77E-4536-8025-3D6615DA5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115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CA508-2546-46D8-AA17-9E9049DC3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B27DE-85C4-4C9D-B126-1A959338E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Dietary carbohydrates are a primary energy source.</a:t>
            </a:r>
            <a:endParaRPr lang="en-NG" dirty="0"/>
          </a:p>
          <a:p>
            <a:r>
              <a:rPr lang="en-US" dirty="0"/>
              <a:t>Understanding carbohydrate metabolism is crucial for comprehending how cells derive energy,</a:t>
            </a:r>
          </a:p>
          <a:p>
            <a:r>
              <a:rPr lang="en-US" dirty="0"/>
              <a:t> maintain glucose homeostasis, and regulate various physiological processes.</a:t>
            </a:r>
          </a:p>
          <a:p>
            <a:r>
              <a:rPr lang="en-US" dirty="0"/>
              <a:t>Dysregulation in carbohydrate metabolism is associated with conditions like diabetes mellitus</a:t>
            </a:r>
          </a:p>
          <a:p>
            <a:r>
              <a:rPr lang="en-US" dirty="0"/>
              <a:t> and can have significant health implications.</a:t>
            </a:r>
            <a:endParaRPr lang="en-NG" dirty="0"/>
          </a:p>
          <a:p>
            <a:endParaRPr lang="en-N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CE26EB-24A1-43E2-A5E6-A0F14F27F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CARBOHYDRATE MRTABOLISM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45F0CE-4753-4FE4-B482-E0010279E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841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1CE8E-2177-4FA6-BA87-2BA381C3B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04800"/>
            <a:ext cx="9875520" cy="689113"/>
          </a:xfrm>
        </p:spPr>
        <p:txBody>
          <a:bodyPr>
            <a:normAutofit fontScale="90000"/>
          </a:bodyPr>
          <a:lstStyle/>
          <a:p>
            <a:r>
              <a:rPr lang="en-GB" dirty="0"/>
              <a:t>INTRODUCTION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DD80E-C82C-4869-B20B-42F4F0900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357" y="1272209"/>
            <a:ext cx="11184833" cy="4823791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Carbohydrates are organic compound composed of carbon, hydrogen and oxygen.</a:t>
            </a:r>
          </a:p>
          <a:p>
            <a:r>
              <a:rPr lang="en-US" dirty="0"/>
              <a:t> they are essential macronutrients that provide a primary source of energy for  body cells </a:t>
            </a:r>
          </a:p>
          <a:p>
            <a:r>
              <a:rPr lang="en-US" sz="2400" b="1" dirty="0"/>
              <a:t>TYPES </a:t>
            </a:r>
          </a:p>
          <a:p>
            <a:r>
              <a:rPr lang="en-US" dirty="0"/>
              <a:t> sugars</a:t>
            </a:r>
          </a:p>
          <a:p>
            <a:r>
              <a:rPr lang="en-US" dirty="0"/>
              <a:t>Starches</a:t>
            </a:r>
          </a:p>
          <a:p>
            <a:r>
              <a:rPr lang="en-US" dirty="0"/>
              <a:t>Fibers found in fruits vegetables, grains and legumes</a:t>
            </a:r>
          </a:p>
          <a:p>
            <a:endParaRPr lang="en-N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87AED0-B3A6-4539-919C-C4E49B4B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CARBOHYDRATE MRTABOLISM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7CC2D-4479-4DDD-A3E7-D1FB77446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343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6B183-AE4F-426E-B3B4-0218D926E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Metabolism 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BCD01-8ED3-41A2-8BFA-2E4D8FD1E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Carbohydrate metabolism refers to the biochemical processes that involve the</a:t>
            </a:r>
          </a:p>
          <a:p>
            <a:r>
              <a:rPr lang="en-US" dirty="0"/>
              <a:t>breakdown, </a:t>
            </a:r>
          </a:p>
          <a:p>
            <a:r>
              <a:rPr lang="en-US" dirty="0"/>
              <a:t>synthesis,</a:t>
            </a:r>
          </a:p>
          <a:p>
            <a:r>
              <a:rPr lang="en-US" dirty="0"/>
              <a:t> and utilization of carbohydrates in living organisms.:</a:t>
            </a:r>
            <a:endParaRPr lang="en-NG" dirty="0"/>
          </a:p>
          <a:p>
            <a:endParaRPr lang="en-N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CD5712-3EEA-4292-B086-1FEA5423D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CARBOHYDRATE MRTABOLISM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6CC2D6-DD60-4198-9EE1-914D7516A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819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CA4A9-61A8-4151-9BE8-FEFE51C59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ASPECT OF CARBOHYDRATE  METABOLISM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C4E6B-ECEB-4E67-83F0-7CD901370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Glycolysis</a:t>
            </a:r>
          </a:p>
          <a:p>
            <a:r>
              <a:rPr lang="en-GB" dirty="0"/>
              <a:t>Gluconeogenesis</a:t>
            </a:r>
          </a:p>
          <a:p>
            <a:r>
              <a:rPr lang="en-GB" dirty="0"/>
              <a:t>Citric acid (Krebs ) cycle</a:t>
            </a:r>
          </a:p>
          <a:p>
            <a:r>
              <a:rPr lang="en-GB" dirty="0"/>
              <a:t>Oxidative phosphorylation</a:t>
            </a:r>
          </a:p>
          <a:p>
            <a:r>
              <a:rPr lang="en-GB" dirty="0"/>
              <a:t>Glycogenesis</a:t>
            </a:r>
          </a:p>
          <a:p>
            <a:r>
              <a:rPr lang="en-GB" dirty="0"/>
              <a:t>Glycogenolysis</a:t>
            </a:r>
          </a:p>
          <a:p>
            <a:r>
              <a:rPr lang="en-GB" dirty="0"/>
              <a:t>Blood glucose regulation</a:t>
            </a:r>
            <a:endParaRPr lang="en-N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74C51F-2810-4863-A0B3-64AF62B04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CARBOHYDRATE MRTABOLISM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44554-8792-417A-A3E3-AB058FF76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887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8CCAF-0629-4286-8EE7-B8403BF19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69047"/>
            <a:ext cx="9875520" cy="658605"/>
          </a:xfrm>
        </p:spPr>
        <p:txBody>
          <a:bodyPr>
            <a:normAutofit fontScale="90000"/>
          </a:bodyPr>
          <a:lstStyle/>
          <a:p>
            <a:r>
              <a:rPr lang="en-GB" dirty="0"/>
              <a:t>Summary of carbohydrate metabolism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E3E61-A754-425E-B3F7-384C10C89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852" y="1020417"/>
            <a:ext cx="10393019" cy="511534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Carbohydrate metabolism involves several stages, primarily through processes like glycolysis, the citric acid cycle (Krebs cycle), and oxidative phosphorylation. </a:t>
            </a:r>
            <a:endParaRPr lang="en-NG" dirty="0"/>
          </a:p>
          <a:p>
            <a:pPr algn="just">
              <a:lnSpc>
                <a:spcPct val="100000"/>
              </a:lnSpc>
            </a:pPr>
            <a:r>
              <a:rPr lang="en-US" sz="2800" b="1" dirty="0"/>
              <a:t>Glycolysis</a:t>
            </a:r>
            <a:r>
              <a:rPr lang="en-US" dirty="0"/>
              <a:t>:</a:t>
            </a:r>
            <a:endParaRPr lang="en-NG" dirty="0"/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Occurs in the cytoplasm.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Glucose (a six-carbon sugar) is broken down into two molecules of pyruvate (a three-carbon compound).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ATP is consumed and produced during various steps.</a:t>
            </a:r>
            <a:endParaRPr lang="en-NG" dirty="0"/>
          </a:p>
          <a:p>
            <a:pPr algn="just">
              <a:lnSpc>
                <a:spcPct val="100000"/>
              </a:lnSpc>
            </a:pPr>
            <a:r>
              <a:rPr lang="en-US" sz="2600" b="1" dirty="0"/>
              <a:t>Pyruvate Decarboxylation (Transition Reaction)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Pyruvate, produced in glycolysis, enters the mitochondria.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Each pyruvate molecule loses a carbon as CO2, forming acetyl-CoA.</a:t>
            </a:r>
            <a:endParaRPr lang="en-N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CC6EE0-0480-4BA6-9EB7-C6260631A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CARBOHYDRATE MRTABOLISM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83B371-E47F-4089-B617-B7E16B137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086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30C7C-284E-4D28-9F1D-D68B84E15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26" y="662609"/>
            <a:ext cx="11317357" cy="5433391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3400" b="1" dirty="0"/>
              <a:t>Citric Acid Cycle (Krebs Cycle): </a:t>
            </a:r>
            <a:endParaRPr lang="en-NG" sz="3400" b="1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Takes place in the mitochondrial matrix.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Acetyl-CoA is further broken down, releasing CO2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 transferring high-energy electrons to carrier molecules.</a:t>
            </a:r>
            <a:endParaRPr lang="en-GB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Produces NADH and FADH2, which carry electrons to the next stage.</a:t>
            </a:r>
            <a:endParaRPr lang="en-GB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400" b="1" dirty="0"/>
              <a:t>Oxidative Phosphorylation (Electron Transport Chain and ATP Synthesis) 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/>
              <a:t>Involves the electron transport chain on the inner mitochondrial membrane.</a:t>
            </a:r>
            <a:endParaRPr lang="en-GB" dirty="0"/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/>
              <a:t>Electrons from NADH and FADH2 move through the chain, creating a proton gradient.</a:t>
            </a:r>
            <a:endParaRPr lang="en-GB" dirty="0"/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/>
              <a:t>ATP is synthesized as protons flow back into the mitochondrial matrix through ATP synthase.</a:t>
            </a:r>
            <a:endParaRPr lang="en-GB" dirty="0"/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/>
              <a:t>Overall, these stages efficiently extract energy from glucose, storing it in the form of ATP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/>
              <a:t> and reducing equivalents like NADH and FADH2. Keep in mind that the specifics can vary in different organisms and under different conditions.</a:t>
            </a:r>
            <a:endParaRPr lang="en-N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94EA21-FC6C-46F0-99F8-0F882B922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CARBOHYDRATE MRTABOLISM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839553-A0CA-431F-B9B4-0DC101390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775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50D3E-A9FB-4057-94D0-CFFA825F4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Glycolysis:</a:t>
            </a:r>
            <a:br>
              <a:rPr lang="en-NG" dirty="0"/>
            </a:b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E5D1A-8F54-451D-BF46-7C5C3B296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2329" y="2329070"/>
            <a:ext cx="9872871" cy="4038600"/>
          </a:xfrm>
        </p:spPr>
        <p:txBody>
          <a:bodyPr/>
          <a:lstStyle/>
          <a:p>
            <a:pPr marL="45720" indent="0">
              <a:buNone/>
            </a:pPr>
            <a:endParaRPr lang="en-NG" dirty="0"/>
          </a:p>
          <a:p>
            <a:r>
              <a:rPr lang="en-US" dirty="0"/>
              <a:t>Occurs in the cytoplasm.</a:t>
            </a:r>
            <a:endParaRPr lang="en-NG" dirty="0"/>
          </a:p>
          <a:p>
            <a:r>
              <a:rPr lang="en-US" dirty="0"/>
              <a:t>Glucose is broken down into two molecules of pyruvate.</a:t>
            </a:r>
            <a:endParaRPr lang="en-NG" dirty="0"/>
          </a:p>
          <a:p>
            <a:r>
              <a:rPr lang="en-US" dirty="0"/>
              <a:t>ATP and NADH are produced during glycolysis</a:t>
            </a:r>
            <a:endParaRPr lang="en-NG" dirty="0"/>
          </a:p>
          <a:p>
            <a:endParaRPr lang="en-N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01D2EB-D9D6-4038-8758-5A6F60B4A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CARBOHYDRATE MRTABOLISM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4C20CF-231E-4324-94E7-8F1B36D0C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262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10 Steps of Glycolysis ~ Biotechfront">
            <a:extLst>
              <a:ext uri="{FF2B5EF4-FFF2-40B4-BE49-F238E27FC236}">
                <a16:creationId xmlns:a16="http://schemas.microsoft.com/office/drawing/2014/main" id="{D5101D4A-F579-45C2-8574-884CDB9F6A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56" y="874643"/>
            <a:ext cx="11219483" cy="5592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406C1-4A1C-4A97-82AE-84AA04CF4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CARBOHYDRATE MRTABOLISM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F34441-C799-4054-B27B-34D1F3644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770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69401-B42B-4A9C-8708-307EC31D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Gluconeogenesis:</a:t>
            </a:r>
            <a:br>
              <a:rPr lang="en-NG" dirty="0"/>
            </a:b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A2124-53FE-4F46-B242-94453D16A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en-NG" dirty="0"/>
          </a:p>
          <a:p>
            <a:r>
              <a:rPr lang="en-US" dirty="0"/>
              <a:t>Takes place in the liver and kidneys.</a:t>
            </a:r>
            <a:endParaRPr lang="en-NG" dirty="0"/>
          </a:p>
          <a:p>
            <a:r>
              <a:rPr lang="en-US" dirty="0"/>
              <a:t>The synthesis of glucose from non-carbohydrate precursors (e.g., lactate, amino acids).</a:t>
            </a:r>
            <a:endParaRPr lang="en-NG" dirty="0"/>
          </a:p>
          <a:p>
            <a:r>
              <a:rPr lang="en-US" dirty="0"/>
              <a:t>Important for maintaining blood glucose levels during fasting.</a:t>
            </a:r>
            <a:endParaRPr lang="en-NG" dirty="0"/>
          </a:p>
          <a:p>
            <a:endParaRPr lang="en-N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484499-2EDB-4D1D-B285-883621CF8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CARBOHYDRATE MRTABOLISM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9EC9BD-33FF-4EB3-AF86-CD04EF041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664576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105</TotalTime>
  <Words>402</Words>
  <Application>Microsoft Office PowerPoint</Application>
  <PresentationFormat>Widescreen</PresentationFormat>
  <Paragraphs>123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Corbel</vt:lpstr>
      <vt:lpstr>Wingdings</vt:lpstr>
      <vt:lpstr>Basis</vt:lpstr>
      <vt:lpstr>CARBOHYDRATE METABOLISM</vt:lpstr>
      <vt:lpstr>INTRODUCTION</vt:lpstr>
      <vt:lpstr>Metabolism </vt:lpstr>
      <vt:lpstr>KEY ASPECT OF CARBOHYDRATE  METABOLISM</vt:lpstr>
      <vt:lpstr>Summary of carbohydrate metabolism</vt:lpstr>
      <vt:lpstr>PowerPoint Presentation</vt:lpstr>
      <vt:lpstr>Glycolysis: </vt:lpstr>
      <vt:lpstr>PowerPoint Presentation</vt:lpstr>
      <vt:lpstr>Gluconeogenesis: </vt:lpstr>
      <vt:lpstr>PowerPoint Presentation</vt:lpstr>
      <vt:lpstr>PowerPoint Presentation</vt:lpstr>
      <vt:lpstr>Citric Acid Cycle (Krebs Cycle): </vt:lpstr>
      <vt:lpstr>PowerPoint Presentation</vt:lpstr>
      <vt:lpstr>Oxidative Phosphorylation: </vt:lpstr>
      <vt:lpstr>PowerPoint Presentation</vt:lpstr>
      <vt:lpstr>Glycogenesis: </vt:lpstr>
      <vt:lpstr>Glycogenolysis: 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CARBOHYDRATE METABOLISM</dc:title>
  <dc:creator>CLINPATH MODEL 002</dc:creator>
  <cp:lastModifiedBy>CLINPATH MODEL 002</cp:lastModifiedBy>
  <cp:revision>14</cp:revision>
  <dcterms:created xsi:type="dcterms:W3CDTF">2024-01-12T08:26:24Z</dcterms:created>
  <dcterms:modified xsi:type="dcterms:W3CDTF">2024-01-14T19:59:50Z</dcterms:modified>
</cp:coreProperties>
</file>