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F4303-7F0A-4203-AF83-A7BDAABC9DD9}" type="datetimeFigureOut">
              <a:rPr lang="en-NG" smtClean="0"/>
              <a:t>12/01/2024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7D32B-4AB1-42ED-86BB-0D02D38E3C4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2629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E571E6-CFB3-4D0E-B818-4FD96330C47B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lopids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60ED-0E37-4A50-B80B-8754F82A3E98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lopids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F0BCB-1495-49D7-A8CE-A0839DA7D794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lopids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D79E-22BE-46DF-A762-DC440469897E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lopids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AC74-953B-4C8F-878B-2C6DB87C5E06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lopids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DA084-0546-4388-81A6-2F4145A62B7E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lopids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BB51-A387-4464-AB7D-BD5736E9059A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lopids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2F54-1F6E-4D0F-9CE8-8F22464B2FAC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lopids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E24F-C0C4-4D70-8C7B-1E3643E8349D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lopids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E47F-6C24-4634-897B-5021AFA75955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lopids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8BB8-D862-41DB-921D-0A9C8455F5D7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lopids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C8A6230-9451-49C2-AA18-EADFE379D4E1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introduction to lopids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45C5E-30F8-417B-9AB4-2D320FE07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/>
              <a:t>Introduction to plasma lipids</a:t>
            </a:r>
            <a:br>
              <a:rPr lang="en-GB" dirty="0"/>
            </a:b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52BE4-BAC3-48E2-A65B-DB6C8397B6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Jimi </a:t>
            </a:r>
            <a:r>
              <a:rPr lang="en-GB" dirty="0" err="1"/>
              <a:t>adejare</a:t>
            </a:r>
            <a:endParaRPr lang="en-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EB09F-6547-4301-AFCA-F81D07DFA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B76E-40AE-4FC6-9D1E-1B6186B48EB3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EE096-AA6C-45A3-A5DD-75127242C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lopids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7BAD4-EB40-4FA6-A850-486B9F01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4628D-F844-492C-913E-A28861B3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83C1-1399-4C87-9236-C62BCD734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Plasma lipids, also known as blood lipids</a:t>
            </a:r>
          </a:p>
          <a:p>
            <a:r>
              <a:rPr lang="en-US" dirty="0"/>
              <a:t> are a crucial component of the circulatory system and play vital roles in maintaining overall health. </a:t>
            </a:r>
          </a:p>
          <a:p>
            <a:r>
              <a:rPr lang="en-US" dirty="0"/>
              <a:t>These lipids are diverse molecules, including triglycerides, phospholipids, and cholesterol, </a:t>
            </a:r>
          </a:p>
          <a:p>
            <a:r>
              <a:rPr lang="en-US" dirty="0"/>
              <a:t>they circulate in the bloodstream in various forms.</a:t>
            </a:r>
          </a:p>
          <a:p>
            <a:r>
              <a:rPr lang="en-US" dirty="0"/>
              <a:t> Understanding plasma lipids is essential for comprehending their impact on cardiovascular health and metabolic processes.</a:t>
            </a:r>
            <a:endParaRPr lang="en-NG" dirty="0"/>
          </a:p>
          <a:p>
            <a:endParaRPr lang="en-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38940-4963-4917-939B-8E7C02E1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24D7-55D9-4A02-802D-DE0E8B6F71D1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AA2F8-C36D-415C-8BE4-4631CC773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lopids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B6FD7-A4FF-4394-8D53-55FBBB7E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4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EE669-32A9-4F11-8D58-2A4FB0F82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Types of Plasma Lipids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E79E8-ECB2-4BD4-B909-A1C5E5433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Triglycerides:</a:t>
            </a:r>
          </a:p>
          <a:p>
            <a:r>
              <a:rPr lang="en-US" dirty="0"/>
              <a:t>The most abundant form of lipids in the body, composed of glycerol and three fatty acids. They serve as a primary source of energy.</a:t>
            </a:r>
            <a:endParaRPr lang="en-NG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Phospholipids:</a:t>
            </a:r>
            <a:r>
              <a:rPr lang="en-US" dirty="0"/>
              <a:t> </a:t>
            </a:r>
            <a:endParaRPr lang="en-NG" dirty="0"/>
          </a:p>
          <a:p>
            <a:r>
              <a:rPr lang="en-US" dirty="0"/>
              <a:t>Essential components of cell membranes, containing a phosphate group, glycerol, and two fatty acids.</a:t>
            </a:r>
            <a:endParaRPr lang="en-NG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Cholesterol:</a:t>
            </a:r>
            <a:endParaRPr lang="en-NG" dirty="0"/>
          </a:p>
          <a:p>
            <a:r>
              <a:rPr lang="en-US" dirty="0"/>
              <a:t>An important structural component of cell membranes and a precursor for the synthesis of hormones, vitamin D, and bile acids.</a:t>
            </a:r>
            <a:endParaRPr lang="en-NG" dirty="0"/>
          </a:p>
          <a:p>
            <a:endParaRPr lang="en-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679F2-1F1F-44F9-84D9-279550DC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1E4F-3B7F-43E5-B9AE-D45C22A32B83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521C2-E93E-49A3-91B6-BFC9E670A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lopids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A6668-50CD-43F0-9E46-D834D7EB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072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6B36-4739-4BCC-8511-C4E5193AA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OF PLASMA LIPIDS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455ED-BDD2-4C86-B201-B5D003A61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107096"/>
            <a:ext cx="9872871" cy="39889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Plasma lipids are transported in the bloodstream as lipoproteins, which are complexes of lipids and proteins. </a:t>
            </a:r>
          </a:p>
          <a:p>
            <a:r>
              <a:rPr lang="en-US" dirty="0"/>
              <a:t>The main types include: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Low-Density Lipoprotein (LDL):</a:t>
            </a:r>
            <a:endParaRPr lang="en-NG" dirty="0"/>
          </a:p>
          <a:p>
            <a:r>
              <a:rPr lang="en-US" dirty="0"/>
              <a:t>Often referred to as "bad cholesterol," transports cholesterol from the liver to cells. Elevated LDL levels are associated with an increased risk of cardiovascular diseases.</a:t>
            </a:r>
            <a:endParaRPr lang="en-NG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High-Density Lipoprotein (HDL):</a:t>
            </a:r>
            <a:endParaRPr lang="en-NG" sz="2400" b="1" dirty="0"/>
          </a:p>
          <a:p>
            <a:r>
              <a:rPr lang="en-US" dirty="0"/>
              <a:t>Known as "good cholesterol," HDL transports excess cholesterol from cells to the liver for excretion. Higher levels are associated with a lower risk of cardiovascular diseases.</a:t>
            </a:r>
            <a:endParaRPr lang="en-NG" dirty="0"/>
          </a:p>
          <a:p>
            <a:endParaRPr lang="en-NG" dirty="0"/>
          </a:p>
          <a:p>
            <a:endParaRPr lang="en-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D146B-F4A2-4249-9C12-97973586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96D3-82C3-4C8B-B2A1-FBFA65F12EDB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0321A-1966-4E69-9149-9DAB95D3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lopids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59C51-B918-481D-A714-59A0D492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9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BBFD0-3E02-4F99-BABA-448B9735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03252-0679-43D3-9020-951B74872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Very Low-Density Lipoprotein (VLDL</a:t>
            </a:r>
            <a:r>
              <a:rPr lang="en-US" dirty="0"/>
              <a:t>): </a:t>
            </a:r>
            <a:endParaRPr lang="en-NG" dirty="0"/>
          </a:p>
          <a:p>
            <a:r>
              <a:rPr lang="en-US" dirty="0"/>
              <a:t>Similar to LDL but carries triglycerides. It plays a role in transporting triglycerides from the liver to cells.</a:t>
            </a:r>
            <a:endParaRPr lang="en-NG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:</a:t>
            </a:r>
            <a:endParaRPr lang="en-NG" dirty="0"/>
          </a:p>
          <a:p>
            <a:endParaRPr lang="en-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54682-482B-4AB2-B6C1-B6EFB802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AE9A-7206-4B7F-A1E6-38C0F88414A6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85B45-5E45-4561-8425-970A34BAF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lopids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F59CC-36D0-4811-BF9C-1BE65A77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55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7144-CF93-490B-B619-80B129C6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Plasma Lipids:</a:t>
            </a:r>
            <a:br>
              <a:rPr lang="en-NG" dirty="0"/>
            </a:b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15A77-9295-4C66-AA17-7AC25C676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Energy Storage</a:t>
            </a:r>
            <a:r>
              <a:rPr lang="en-US" dirty="0"/>
              <a:t>:</a:t>
            </a:r>
            <a:endParaRPr lang="en-NG" dirty="0"/>
          </a:p>
          <a:p>
            <a:r>
              <a:rPr lang="en-US" dirty="0"/>
              <a:t>Triglycerides serve as a reservoir of energy that can be mobilized when needed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Cell Structure</a:t>
            </a:r>
            <a:r>
              <a:rPr lang="en-US" dirty="0"/>
              <a:t>: </a:t>
            </a:r>
            <a:endParaRPr lang="en-NG" dirty="0"/>
          </a:p>
          <a:p>
            <a:r>
              <a:rPr lang="en-US" dirty="0"/>
              <a:t>Phospholipids contribute to the structure of cell membranes, facilitating their integrity and function.</a:t>
            </a:r>
            <a:endParaRPr lang="en-NG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Hormone Synthesis</a:t>
            </a:r>
          </a:p>
          <a:p>
            <a:r>
              <a:rPr lang="en-US" dirty="0"/>
              <a:t>Cholesterol is a precursor for the synthesis of steroid hormones, including cortisol, estrogen, and testosterone.</a:t>
            </a:r>
          </a:p>
          <a:p>
            <a:r>
              <a:rPr lang="en-US" dirty="0"/>
              <a:t>Certain vitamins, such as vitamins A, D, E, and K, are fat-soluble and require lipids for absorption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 Vitamin Absorption:</a:t>
            </a:r>
            <a:endParaRPr lang="en-NG" sz="2800" b="1" dirty="0"/>
          </a:p>
          <a:p>
            <a:pPr>
              <a:buFont typeface="Arial" panose="020B0604020202020204" pitchFamily="34" charset="0"/>
              <a:buChar char="•"/>
            </a:pPr>
            <a:endParaRPr lang="en-NG" dirty="0"/>
          </a:p>
          <a:p>
            <a:pPr>
              <a:buFont typeface="Wingdings" panose="05000000000000000000" pitchFamily="2" charset="2"/>
              <a:buChar char="v"/>
            </a:pPr>
            <a:endParaRPr lang="en-NG" sz="24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60AB1-C559-4656-B1C6-C34EE0CA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9EE0-73FF-4935-B25E-83545D962718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382D1-41C5-4029-B19B-95311BDB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lopids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B4DEF-6E44-4EF3-9911-609D1D0E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074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1E6FA-42F3-40A5-8DDE-3710CFA43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Regulation and Imbalances</a:t>
            </a:r>
            <a:r>
              <a:rPr lang="en-US" dirty="0"/>
              <a:t>:</a:t>
            </a:r>
            <a:endParaRPr lang="en-NG" dirty="0"/>
          </a:p>
          <a:p>
            <a:r>
              <a:rPr lang="en-US" dirty="0"/>
              <a:t>The levels of plasma lipids are tightly regulated by various enzymes and hormones. </a:t>
            </a:r>
          </a:p>
          <a:p>
            <a:r>
              <a:rPr lang="en-US" dirty="0"/>
              <a:t>Imbalances, such as high levels of LDL cholesterol or low levels of HDL cholesterol, are associated with an increased risk of cardiovascular diseases, atherosclerosis, and other metabolic disorders.</a:t>
            </a:r>
            <a:endParaRPr lang="en-NG" dirty="0"/>
          </a:p>
          <a:p>
            <a:endParaRPr lang="en-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3EDD7-A14A-4FB1-B5AB-00DDC6D0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D3F4-E997-47B8-B14B-2672E948321D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E1EFA-68B3-4FEC-8514-C13DB920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lopids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C2F6C-AD2C-4E59-880A-6FD4687D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82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B28A-A14C-44C6-B167-FB10DA4A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Low Plasma Lipids:</a:t>
            </a:r>
            <a:br>
              <a:rPr lang="en-NG" dirty="0"/>
            </a:b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FE19F-45E0-4724-971B-235783301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Energy Deficiency:</a:t>
            </a:r>
            <a:endParaRPr lang="en-NG" sz="2400" b="1" dirty="0"/>
          </a:p>
          <a:p>
            <a:r>
              <a:rPr lang="en-US" dirty="0"/>
              <a:t>Insufficient triglycerides may lead to an inadequate energy reserve, impacting overall energy levels.</a:t>
            </a:r>
            <a:endParaRPr lang="en-NG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Cell Membrane Integrity:</a:t>
            </a:r>
            <a:endParaRPr lang="en-NG" sz="2400" b="1" dirty="0"/>
          </a:p>
          <a:p>
            <a:r>
              <a:rPr lang="en-US" dirty="0"/>
              <a:t>Low phospholipids can compromise cell membrane structure, affecting cell function and signaling.</a:t>
            </a:r>
            <a:endParaRPr lang="en-NG" dirty="0"/>
          </a:p>
          <a:p>
            <a:r>
              <a:rPr lang="en-US" sz="2400" b="1" dirty="0"/>
              <a:t>Hormone Production</a:t>
            </a:r>
            <a:r>
              <a:rPr lang="en-US" dirty="0"/>
              <a:t>:</a:t>
            </a:r>
            <a:endParaRPr lang="en-NG" dirty="0"/>
          </a:p>
          <a:p>
            <a:r>
              <a:rPr lang="en-US" dirty="0"/>
              <a:t>Reduced cholesterol levels may impair the synthesis of essential hormones, impacting endocrine function.</a:t>
            </a:r>
            <a:endParaRPr lang="en-NG" dirty="0"/>
          </a:p>
          <a:p>
            <a:endParaRPr lang="en-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A79F5-B92A-4806-A803-8254752BB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D8BD-7749-43DB-B9D8-D42C9FB3DB81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4D539-01D4-4FE0-BE70-2E84F767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lopids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C7CC7-7C93-4E79-AC81-81D20B29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87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589A-599F-4C75-8830-BA828D9E4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09800"/>
            <a:ext cx="9872871" cy="4038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Vitamin Absorption:</a:t>
            </a:r>
            <a:r>
              <a:rPr lang="en-US" dirty="0"/>
              <a:t> </a:t>
            </a:r>
            <a:endParaRPr lang="en-NG" dirty="0"/>
          </a:p>
          <a:p>
            <a:r>
              <a:rPr lang="en-US" dirty="0"/>
              <a:t>Low plasma lipids may hinder the absorption of fat-soluble vitamins, affecting overall nutritional status.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Cardiovascular Health:</a:t>
            </a:r>
            <a:endParaRPr lang="en-NG" sz="2400" b="1" dirty="0"/>
          </a:p>
          <a:p>
            <a:r>
              <a:rPr lang="en-US" dirty="0"/>
              <a:t>Extremely low levels of lipids, particularly HDL cholesterol, can contribute to an increased risk of cardiovascular diseases.</a:t>
            </a:r>
            <a:endParaRPr lang="en-NG" dirty="0"/>
          </a:p>
          <a:p>
            <a:endParaRPr lang="en-NG" dirty="0"/>
          </a:p>
          <a:p>
            <a:endParaRPr lang="en-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E446E-B3C0-4DBB-BC8D-0F0D1A461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7F22-32F9-43C0-8403-ABDE76A0E053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F9A38-1F8C-46C2-8314-45431C1A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lopids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E52FE-7D25-4D43-8230-B1B3DBF7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4812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27</TotalTime>
  <Words>393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Wingdings</vt:lpstr>
      <vt:lpstr>Basis</vt:lpstr>
      <vt:lpstr>Introduction to plasma lipids </vt:lpstr>
      <vt:lpstr>PowerPoint Presentation</vt:lpstr>
      <vt:lpstr>Major Types of Plasma Lipids</vt:lpstr>
      <vt:lpstr>TRANSPORT OF PLASMA LIPIDS</vt:lpstr>
      <vt:lpstr>PowerPoint Presentation</vt:lpstr>
      <vt:lpstr>Functions of Plasma Lipids: </vt:lpstr>
      <vt:lpstr>PowerPoint Presentation</vt:lpstr>
      <vt:lpstr>Consequences of Low Plasma Lipids: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plasma lipids</dc:title>
  <dc:creator>CLINPATH MODEL 002</dc:creator>
  <cp:lastModifiedBy>CLINPATH MODEL 002</cp:lastModifiedBy>
  <cp:revision>3</cp:revision>
  <dcterms:created xsi:type="dcterms:W3CDTF">2024-01-12T20:59:05Z</dcterms:created>
  <dcterms:modified xsi:type="dcterms:W3CDTF">2024-01-12T21:26:16Z</dcterms:modified>
</cp:coreProperties>
</file>