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838A-13FE-338D-4411-E93872530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42A34-9216-2F1F-3C22-4297A8191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35AB-CFCF-FC9A-C949-FD2158B9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00CF-2083-46BB-8B8A-A06C89AD1CD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88D35-E737-A760-2E42-21EF9030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56163-F087-5796-57DD-EEC943AC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1FB9-A5C8-4A5B-AF32-1B484251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3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CB3E-92DB-2750-87D5-E16EBE4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4715D-E905-92D0-DCEA-67919A8C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51F98-A7D6-4915-F4E3-85E05EBF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00CF-2083-46BB-8B8A-A06C89AD1CD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EF5F9-1E9F-032B-4148-0118BE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8E859-D5C0-578A-49BA-C8EF89E1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1FB9-A5C8-4A5B-AF32-1B484251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7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8BAE0-788F-C54F-1879-6C06DBBC8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DFBF4-7E6A-010C-858F-C3ACA00B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DE916-066D-D98F-C8B1-2192D50D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00CF-2083-46BB-8B8A-A06C89AD1CD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57BC7-3522-D184-EBB1-CF0FEA33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8239D-A9B4-DE89-C877-8BAFF9B0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1FB9-A5C8-4A5B-AF32-1B484251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8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56D9-D8EC-A3EF-ACE5-FB77A12D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320E-8B3E-DA70-FE7C-FE08D18F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A1E1-A6F8-C41F-53EB-926D93CB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00CF-2083-46BB-8B8A-A06C89AD1CD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4140-F767-EC10-81BA-44D7152A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A4E9B-9527-AD10-1355-C671FDAB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1FB9-A5C8-4A5B-AF32-1B484251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118-06EB-6F04-9D7D-B044D7BD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4086C-8C50-8499-1B92-5D9EF9062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7DC9-5A23-7888-1757-F304E503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00CF-2083-46BB-8B8A-A06C89AD1CD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A173-6109-8518-7877-CB50C5F1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16E6B-DCAB-2FC1-5182-34199920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1FB9-A5C8-4A5B-AF32-1B484251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F0A6-FE03-1488-4C04-CB4AD381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BB8C-AE56-0B47-E3FD-71CEC3278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23D2E-0410-6A22-367A-7573948F9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2ED12-660C-E904-7E2D-BCB15DBD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00CF-2083-46BB-8B8A-A06C89AD1CD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1DDCA-2C9D-6079-8F3D-AF94C099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56E36-8378-36C1-717A-93439F5A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1FB9-A5C8-4A5B-AF32-1B484251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1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7D7E-5814-A136-8215-CA644C3D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F7921-AD63-2E80-7E7B-4138DC19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F27A0-F0F4-2F24-DB55-9537E45DA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BF465-0E49-9817-C2DC-D1D0F2B92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C1986-9BE0-B379-6A51-5534A3C96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B9311-0DE0-F145-D8A1-28A858F8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00CF-2083-46BB-8B8A-A06C89AD1CD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FD382-F351-A6F3-D246-DE9049C2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28153-A21B-8297-E8B4-E1E750DC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1FB9-A5C8-4A5B-AF32-1B484251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0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89AA-CD05-18AD-33F0-9EDE9FEF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ED4DC-AA72-BAE8-CB52-C4B3E3B9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00CF-2083-46BB-8B8A-A06C89AD1CD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6FB89-8F9F-417E-4791-766F7E05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AB7FD-7583-584D-0A42-D9028C38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1FB9-A5C8-4A5B-AF32-1B484251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D4AA1-0C5A-36A1-3539-9AE88FE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00CF-2083-46BB-8B8A-A06C89AD1CD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D7CB7-C2FD-C6FE-AAC8-2C84F261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8B595-7685-0C96-8B41-D11495FE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1FB9-A5C8-4A5B-AF32-1B484251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8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07D1-CB01-ADFF-E88F-097B2F1D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1C5E-1037-6CF0-DE45-60AEDBB7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A09E2-EC97-C1DF-A5F4-A1E2B9DB4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6E7DB-F6BE-8DCD-1DE0-BD4AB298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00CF-2083-46BB-8B8A-A06C89AD1CD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15FA4-7CD1-0B0C-B0A4-ABFBB311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AAC06-5E5F-C2D3-FAE8-B75A0DF7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1FB9-A5C8-4A5B-AF32-1B484251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3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A081-C68C-2F9B-1E71-DAB42AC7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A57DD-348E-CD3A-387E-E7F4C6AC3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3894C-E0FB-25D0-5D26-828D5D570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80BCD-9E91-6276-1D56-DF5AF27C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00CF-2083-46BB-8B8A-A06C89AD1CD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0FA11-0986-7489-6FF9-7657708F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CA2AB-6600-7968-0774-5070244F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1FB9-A5C8-4A5B-AF32-1B484251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8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54E53-DFE1-B25E-6D53-1E6141F3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4ED7B-0B10-24A9-0CAC-6823A7235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4440-19BF-5DB8-7198-FE1B23F0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200CF-2083-46BB-8B8A-A06C89AD1CD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BF826-F517-21BF-1E30-6130634F7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41DE-14D9-32C1-3C84-07A65B7D3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B1FB9-A5C8-4A5B-AF32-1B484251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1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C77B-9F04-1806-B008-54E7AAF80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Cell Indices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1857A-9E7B-F948-328F-CCF35B5FF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Dr N.O </a:t>
            </a:r>
            <a:r>
              <a:rPr lang="en-US" sz="3200" dirty="0" err="1"/>
              <a:t>Ogidi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907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1DFF4B-54C0-F02E-BFF4-FDDBE7CC6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09" y="768626"/>
            <a:ext cx="7050156" cy="551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4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644B90-A285-C0C5-365A-610B666B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64239"/>
            <a:ext cx="7328452" cy="538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0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7068A-9183-D658-EECE-A3F902A0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65" y="1217266"/>
            <a:ext cx="6559826" cy="445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8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A8CE7D-F672-4841-87E1-9627D91E1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05" y="689113"/>
            <a:ext cx="8057322" cy="53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3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C79EBD-2A9F-F3E7-6926-8CC8A469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1" y="920931"/>
            <a:ext cx="7712766" cy="52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8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BFFC7-BF2E-4282-DB88-3CA15CB21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520" y="1351723"/>
            <a:ext cx="6644480" cy="38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9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4EFE-DB3E-6F6D-DC95-B421F5E8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3635-41C2-8D63-B658-BE6830A3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Mean Corpuscular Volume</a:t>
            </a:r>
          </a:p>
          <a:p>
            <a:r>
              <a:rPr lang="en-US" dirty="0"/>
              <a:t>Mean Corpuscular </a:t>
            </a:r>
            <a:r>
              <a:rPr lang="en-US" dirty="0" err="1"/>
              <a:t>Haemoglobin</a:t>
            </a:r>
            <a:endParaRPr lang="en-US" dirty="0"/>
          </a:p>
          <a:p>
            <a:r>
              <a:rPr lang="en-US" dirty="0"/>
              <a:t>Mean Corpuscular </a:t>
            </a:r>
            <a:r>
              <a:rPr lang="en-US" dirty="0" err="1"/>
              <a:t>Haemoglobin</a:t>
            </a:r>
            <a:r>
              <a:rPr lang="en-US" dirty="0"/>
              <a:t> Concentration</a:t>
            </a:r>
          </a:p>
          <a:p>
            <a:r>
              <a:rPr lang="en-US" dirty="0"/>
              <a:t>Red Cell Distribution Width</a:t>
            </a:r>
          </a:p>
          <a:p>
            <a:r>
              <a:rPr lang="en-US" dirty="0" err="1"/>
              <a:t>Colour</a:t>
            </a:r>
            <a:r>
              <a:rPr lang="en-US" dirty="0"/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209699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C8F311-CC05-C3B1-B905-C7A6D6D75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39" y="1083118"/>
            <a:ext cx="6904383" cy="497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5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BAB95A-DF4E-43F8-B7E9-5580077C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12" y="1182390"/>
            <a:ext cx="6944139" cy="47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3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F36BC8-F163-8DE1-6B27-BE5F3FB10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17" y="933650"/>
            <a:ext cx="6819348" cy="479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8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672790-2C9B-C822-063A-039D9D358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36" y="1042408"/>
            <a:ext cx="7712764" cy="52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8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B054ED-AC46-4B9A-ED79-653FCBBB8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13" y="920734"/>
            <a:ext cx="6788310" cy="520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4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E6F294-6241-6374-C89A-8173914E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78" y="967409"/>
            <a:ext cx="6573079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4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BE60E6-38B4-E557-6B2F-C0B9E4DA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18" y="821635"/>
            <a:ext cx="7646846" cy="51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5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Red Cell Indices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Cell Indices</dc:title>
  <dc:creator>USER</dc:creator>
  <cp:lastModifiedBy>USER</cp:lastModifiedBy>
  <cp:revision>1</cp:revision>
  <dcterms:created xsi:type="dcterms:W3CDTF">2023-11-20T15:01:38Z</dcterms:created>
  <dcterms:modified xsi:type="dcterms:W3CDTF">2023-11-20T15:01:54Z</dcterms:modified>
</cp:coreProperties>
</file>