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5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163D91-A747-4A16-A2CD-569FD3DBE21B}" type="datetimeFigureOut">
              <a:rPr lang="en-CA" smtClean="0"/>
              <a:t>2019-06-27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1784091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163D91-A747-4A16-A2CD-569FD3DBE21B}" type="datetimeFigureOut">
              <a:rPr lang="en-CA" smtClean="0"/>
              <a:t>2019-06-27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322356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163D91-A747-4A16-A2CD-569FD3DBE21B}" type="datetimeFigureOut">
              <a:rPr lang="en-CA" smtClean="0"/>
              <a:t>2019-06-27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257565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163D91-A747-4A16-A2CD-569FD3DBE21B}" type="datetimeFigureOut">
              <a:rPr lang="en-CA" smtClean="0"/>
              <a:t>2019-06-27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36125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163D91-A747-4A16-A2CD-569FD3DBE21B}" type="datetimeFigureOut">
              <a:rPr lang="en-CA" smtClean="0"/>
              <a:t>2019-06-27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223044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163D91-A747-4A16-A2CD-569FD3DBE21B}" type="datetimeFigureOut">
              <a:rPr lang="en-CA" smtClean="0"/>
              <a:t>2019-06-27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174546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163D91-A747-4A16-A2CD-569FD3DBE21B}" type="datetimeFigureOut">
              <a:rPr lang="en-CA" smtClean="0"/>
              <a:t>2019-06-27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214553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163D91-A747-4A16-A2CD-569FD3DBE21B}" type="datetimeFigureOut">
              <a:rPr lang="en-CA" smtClean="0"/>
              <a:t>2019-06-27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345911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63D91-A747-4A16-A2CD-569FD3DBE21B}" type="datetimeFigureOut">
              <a:rPr lang="en-CA" smtClean="0"/>
              <a:t>2019-06-27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62194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163D91-A747-4A16-A2CD-569FD3DBE21B}" type="datetimeFigureOut">
              <a:rPr lang="en-CA" smtClean="0"/>
              <a:t>2019-06-27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323498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163D91-A747-4A16-A2CD-569FD3DBE21B}" type="datetimeFigureOut">
              <a:rPr lang="en-CA" smtClean="0"/>
              <a:t>2019-06-27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E376A1-0654-4FC0-B940-7A7F7F969D08}" type="slidenum">
              <a:rPr lang="en-CA" smtClean="0"/>
              <a:t>‹#›</a:t>
            </a:fld>
            <a:endParaRPr lang="en-CA"/>
          </a:p>
        </p:txBody>
      </p:sp>
    </p:spTree>
    <p:extLst>
      <p:ext uri="{BB962C8B-B14F-4D97-AF65-F5344CB8AC3E}">
        <p14:creationId xmlns:p14="http://schemas.microsoft.com/office/powerpoint/2010/main" val="263188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63D91-A747-4A16-A2CD-569FD3DBE21B}" type="datetimeFigureOut">
              <a:rPr lang="en-CA" smtClean="0"/>
              <a:t>2019-06-27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376A1-0654-4FC0-B940-7A7F7F969D08}" type="slidenum">
              <a:rPr lang="en-CA" smtClean="0"/>
              <a:t>‹#›</a:t>
            </a:fld>
            <a:endParaRPr lang="en-CA"/>
          </a:p>
        </p:txBody>
      </p:sp>
    </p:spTree>
    <p:extLst>
      <p:ext uri="{BB962C8B-B14F-4D97-AF65-F5344CB8AC3E}">
        <p14:creationId xmlns:p14="http://schemas.microsoft.com/office/powerpoint/2010/main" val="32008754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4467" y="1404943"/>
            <a:ext cx="4422475" cy="1200329"/>
          </a:xfrm>
          <a:prstGeom prst="rect">
            <a:avLst/>
          </a:prstGeom>
          <a:noFill/>
        </p:spPr>
        <p:txBody>
          <a:bodyPr wrap="square" rtlCol="0">
            <a:spAutoFit/>
          </a:bodyPr>
          <a:lstStyle/>
          <a:p>
            <a:r>
              <a:rPr lang="en-CA" sz="2400" b="1" dirty="0" smtClean="0"/>
              <a:t>NUMBER OF NODES: 60</a:t>
            </a:r>
          </a:p>
          <a:p>
            <a:r>
              <a:rPr lang="en-CA" sz="2400" b="1" dirty="0" smtClean="0"/>
              <a:t>NUMBER OF EDGES: 82</a:t>
            </a:r>
          </a:p>
          <a:p>
            <a:r>
              <a:rPr lang="en-CA" sz="2400" b="1" dirty="0" smtClean="0"/>
              <a:t>AVERAGE DEGREE: 2.733333334</a:t>
            </a:r>
            <a:endParaRPr lang="en-CA" sz="2400" b="1" dirty="0"/>
          </a:p>
        </p:txBody>
      </p:sp>
      <p:pic>
        <p:nvPicPr>
          <p:cNvPr id="4" name="Picture 3"/>
          <p:cNvPicPr>
            <a:picLocks noChangeAspect="1"/>
          </p:cNvPicPr>
          <p:nvPr/>
        </p:nvPicPr>
        <p:blipFill rotWithShape="1">
          <a:blip r:embed="rId2"/>
          <a:srcRect l="20926" t="53481" r="48549" b="11408"/>
          <a:stretch/>
        </p:blipFill>
        <p:spPr>
          <a:xfrm>
            <a:off x="425569" y="3812462"/>
            <a:ext cx="6239774" cy="2748951"/>
          </a:xfrm>
          <a:prstGeom prst="rect">
            <a:avLst/>
          </a:prstGeom>
        </p:spPr>
      </p:pic>
      <p:pic>
        <p:nvPicPr>
          <p:cNvPr id="8" name="Picture 7"/>
          <p:cNvPicPr>
            <a:picLocks noChangeAspect="1"/>
          </p:cNvPicPr>
          <p:nvPr/>
        </p:nvPicPr>
        <p:blipFill rotWithShape="1">
          <a:blip r:embed="rId3"/>
          <a:srcRect l="15827" t="37393" r="50491" b="29480"/>
          <a:stretch/>
        </p:blipFill>
        <p:spPr>
          <a:xfrm>
            <a:off x="8459637" y="3904478"/>
            <a:ext cx="3121569" cy="2323793"/>
          </a:xfrm>
          <a:prstGeom prst="rect">
            <a:avLst/>
          </a:prstGeom>
        </p:spPr>
      </p:pic>
      <p:sp>
        <p:nvSpPr>
          <p:cNvPr id="9" name="TextBox 8"/>
          <p:cNvSpPr txBox="1"/>
          <p:nvPr/>
        </p:nvSpPr>
        <p:spPr>
          <a:xfrm>
            <a:off x="425569" y="1158722"/>
            <a:ext cx="4675518" cy="1692771"/>
          </a:xfrm>
          <a:prstGeom prst="rect">
            <a:avLst/>
          </a:prstGeom>
          <a:noFill/>
        </p:spPr>
        <p:txBody>
          <a:bodyPr wrap="square" rtlCol="0">
            <a:spAutoFit/>
          </a:bodyPr>
          <a:lstStyle/>
          <a:p>
            <a:r>
              <a:rPr lang="en-CA" sz="4000" b="1" u="sng" dirty="0" smtClean="0"/>
              <a:t>INTRODUCTION</a:t>
            </a:r>
          </a:p>
          <a:p>
            <a:r>
              <a:rPr lang="en-CA" sz="1600" dirty="0" smtClean="0"/>
              <a:t>This project is based on genre of different Pakistani movies, where 60 nodes correspond to the movie name and genre and 82 edges correspond to the relation between movies and different genres.</a:t>
            </a:r>
            <a:endParaRPr lang="en-CA" sz="1600" dirty="0"/>
          </a:p>
        </p:txBody>
      </p:sp>
      <p:sp>
        <p:nvSpPr>
          <p:cNvPr id="10" name="TextBox 9"/>
          <p:cNvSpPr txBox="1"/>
          <p:nvPr/>
        </p:nvSpPr>
        <p:spPr>
          <a:xfrm>
            <a:off x="3071004" y="83469"/>
            <a:ext cx="6435306" cy="923330"/>
          </a:xfrm>
          <a:prstGeom prst="rect">
            <a:avLst/>
          </a:prstGeom>
          <a:noFill/>
        </p:spPr>
        <p:txBody>
          <a:bodyPr wrap="square" rtlCol="0">
            <a:spAutoFit/>
          </a:bodyPr>
          <a:lstStyle/>
          <a:p>
            <a:pPr algn="ctr"/>
            <a:r>
              <a:rPr lang="en-CA" sz="5400" b="1" u="sng" dirty="0" smtClean="0"/>
              <a:t>PAKISTANI MOVIES</a:t>
            </a:r>
            <a:endParaRPr lang="en-CA" sz="5400" b="1" u="sng" dirty="0"/>
          </a:p>
        </p:txBody>
      </p:sp>
    </p:spTree>
    <p:extLst>
      <p:ext uri="{BB962C8B-B14F-4D97-AF65-F5344CB8AC3E}">
        <p14:creationId xmlns:p14="http://schemas.microsoft.com/office/powerpoint/2010/main" val="2006846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58</TotalTime>
  <Words>51</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zoha waseem</dc:creator>
  <cp:lastModifiedBy>zoha waseem</cp:lastModifiedBy>
  <cp:revision>6</cp:revision>
  <dcterms:created xsi:type="dcterms:W3CDTF">2019-06-27T17:01:58Z</dcterms:created>
  <dcterms:modified xsi:type="dcterms:W3CDTF">2019-06-27T18:00:16Z</dcterms:modified>
</cp:coreProperties>
</file>