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6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6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58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64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1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4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B693-AE58-47CF-A604-4114F620645A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294C4E-19D2-44C1-8054-7481CEA06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creativecommons.org/licenses/by-nc/3.0/" TargetMode="External"/><Relationship Id="rId7" Type="http://schemas.openxmlformats.org/officeDocument/2006/relationships/hyperlink" Target="https://autofabricantes.org/investigacion/upm/protesis-de-pierna/" TargetMode="External"/><Relationship Id="rId2" Type="http://schemas.openxmlformats.org/officeDocument/2006/relationships/hyperlink" Target="https://azat.cc/2020/08/03/Github-setup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medium.com/adobe-io/how-to-move-your-project-from-github-enterprise-to-open-github-1ca37fe77748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estinyang.github.io/2018/03/25/Git-GitHub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stackoverflow.com/questions/37845374/how-to-delete-a-file-from-repository-on-github-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digitalocean.com/community/tutorials/how-to-create-a-pull-request-on-github" TargetMode="Externa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8112-F259-4CAD-9133-57F4E38E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41" y="336177"/>
            <a:ext cx="5307106" cy="16557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FEAD6-03C2-40E7-ABD2-64FEFDBB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7" y="2144339"/>
            <a:ext cx="4691714" cy="2134584"/>
          </a:xfrm>
        </p:spPr>
        <p:txBody>
          <a:bodyPr/>
          <a:lstStyle/>
          <a:p>
            <a:r>
              <a:rPr lang="en-GB" dirty="0"/>
              <a:t>AUTHOR : SYEDA FIZA FATIMA RIZVI</a:t>
            </a:r>
          </a:p>
          <a:p>
            <a:r>
              <a:rPr lang="en-GB" dirty="0"/>
              <a:t>DEPARTMENT :</a:t>
            </a:r>
          </a:p>
          <a:p>
            <a:r>
              <a:rPr lang="en-GB" dirty="0"/>
              <a:t>BSCS </a:t>
            </a:r>
          </a:p>
          <a:p>
            <a:r>
              <a:rPr lang="en-GB" dirty="0"/>
              <a:t>BACIS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59EE7B-EE21-4A99-A1BA-AD83F0A2740B}"/>
              </a:ext>
            </a:extLst>
          </p:cNvPr>
          <p:cNvSpPr txBox="1">
            <a:spLocks/>
          </p:cNvSpPr>
          <p:nvPr/>
        </p:nvSpPr>
        <p:spPr>
          <a:xfrm>
            <a:off x="345141" y="488577"/>
            <a:ext cx="530710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endParaRPr lang="en-GB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8D19B-6364-49EA-830E-B7176D011E2C}"/>
              </a:ext>
            </a:extLst>
          </p:cNvPr>
          <p:cNvSpPr txBox="1">
            <a:spLocks/>
          </p:cNvSpPr>
          <p:nvPr/>
        </p:nvSpPr>
        <p:spPr>
          <a:xfrm>
            <a:off x="497541" y="640977"/>
            <a:ext cx="530710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0FBC-9733-4524-936E-1604BBDF65D6}"/>
              </a:ext>
            </a:extLst>
          </p:cNvPr>
          <p:cNvSpPr txBox="1"/>
          <p:nvPr/>
        </p:nvSpPr>
        <p:spPr>
          <a:xfrm flipH="1">
            <a:off x="9389117" y="1681761"/>
            <a:ext cx="894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2" tooltip="https://azat.cc/2020/08/03/Github-setup.html"/>
              </a:rPr>
              <a:t>This P</a:t>
            </a:r>
            <a:r>
              <a:rPr lang="en-GB" sz="900" dirty="0"/>
              <a:t> by Unknown Author is </a:t>
            </a:r>
            <a:r>
              <a:rPr lang="en-GB" sz="900" dirty="0" err="1"/>
              <a:t>licened</a:t>
            </a:r>
            <a:r>
              <a:rPr lang="en-GB" sz="900" dirty="0"/>
              <a:t> under </a:t>
            </a:r>
            <a:r>
              <a:rPr lang="en-GB" sz="900" dirty="0">
                <a:hlinkClick r:id="rId3" tooltip="https://creativecommons.org/licenses/by-nc/3.0/"/>
              </a:rPr>
              <a:t>CC BY-NC</a:t>
            </a:r>
            <a:endParaRPr lang="en-GB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A6C20-B1F4-463E-8FB9-70CC6E9E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01399" y="236727"/>
            <a:ext cx="5307106" cy="4194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9B492E-EF31-4A37-A16C-654C501EA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4102" y="3989721"/>
            <a:ext cx="2834592" cy="2642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E3784D-8D3B-4D4F-ABE2-0F4F4DEDE862}"/>
              </a:ext>
            </a:extLst>
          </p:cNvPr>
          <p:cNvSpPr txBox="1"/>
          <p:nvPr/>
        </p:nvSpPr>
        <p:spPr>
          <a:xfrm>
            <a:off x="10729120" y="3790247"/>
            <a:ext cx="1127621" cy="64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7" tooltip="https://autofabricantes.org/investigacion/upm/protesis-de-pierna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8" tooltip="https://creativecommons.org/licenses/by-nc-sa/3.0/"/>
              </a:rPr>
              <a:t>CC BY-SA-NC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40913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D6D-D070-40F7-B974-3B8ED400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843427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GITHUB?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5427-DDE0-4C9B-A0ED-EE5E5BB0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Git hub</a:t>
            </a:r>
            <a:r>
              <a:rPr lang="en-GB" dirty="0"/>
              <a:t> is a website that allows a developer to store and manage their code using git .</a:t>
            </a:r>
          </a:p>
          <a:p>
            <a:r>
              <a:rPr lang="en-GB" b="1" u="sng" dirty="0"/>
              <a:t>https//github.com </a:t>
            </a:r>
          </a:p>
          <a:p>
            <a:r>
              <a:rPr lang="en-GB" b="1" u="sng" dirty="0"/>
              <a:t>PURPOSE:</a:t>
            </a:r>
          </a:p>
          <a:p>
            <a:r>
              <a:rPr lang="en-GB" dirty="0"/>
              <a:t>It has a wide use all over the world for developers 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30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1F36-2BAB-465E-AB54-E43B67EB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sz="6500" dirty="0"/>
              <a:t>KEY FEATURES OF GITHUB 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1966-5856-4959-AAAA-D0D78AD6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Repositories</a:t>
            </a:r>
            <a:r>
              <a:rPr lang="en-GB" dirty="0"/>
              <a:t> </a:t>
            </a:r>
            <a:r>
              <a:rPr lang="en-GB" b="1" dirty="0"/>
              <a:t>:</a:t>
            </a:r>
            <a:r>
              <a:rPr lang="en-GB" dirty="0"/>
              <a:t> store and organize project files .</a:t>
            </a:r>
          </a:p>
          <a:p>
            <a:r>
              <a:rPr lang="en-GB" b="1" dirty="0"/>
              <a:t>Version control :</a:t>
            </a:r>
            <a:r>
              <a:rPr lang="en-GB" dirty="0"/>
              <a:t> track changes to code over time.</a:t>
            </a:r>
          </a:p>
          <a:p>
            <a:r>
              <a:rPr lang="en-GB" b="1" dirty="0"/>
              <a:t> Collaboration :  </a:t>
            </a:r>
            <a:r>
              <a:rPr lang="en-GB" dirty="0"/>
              <a:t>multiple users can work on same project.</a:t>
            </a:r>
          </a:p>
          <a:p>
            <a:r>
              <a:rPr lang="en-GB" b="1" dirty="0"/>
              <a:t>Pull requests:</a:t>
            </a:r>
            <a:r>
              <a:rPr lang="en-GB" dirty="0"/>
              <a:t> propose changes to a project for a review .</a:t>
            </a:r>
          </a:p>
          <a:p>
            <a:r>
              <a:rPr lang="en-GB" b="1" dirty="0"/>
              <a:t>Issues : </a:t>
            </a:r>
            <a:r>
              <a:rPr lang="en-GB" dirty="0"/>
              <a:t>track bugs ,task and feature request .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0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F813-AB8B-49DB-9190-C7F0A0B6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22" y="0"/>
            <a:ext cx="10678551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VS GITHUB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B48E-EE41-4371-A8AD-289085CB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606" y="1564079"/>
            <a:ext cx="10515600" cy="4351338"/>
          </a:xfrm>
        </p:spPr>
        <p:txBody>
          <a:bodyPr/>
          <a:lstStyle/>
          <a:p>
            <a:pPr lvl="1"/>
            <a:r>
              <a:rPr lang="en-GB" dirty="0"/>
              <a:t>GI</a:t>
            </a:r>
            <a:r>
              <a:rPr lang="en-GB" b="1" dirty="0"/>
              <a:t>T :</a:t>
            </a:r>
          </a:p>
          <a:p>
            <a:pPr marL="457200" lvl="1" indent="0">
              <a:buNone/>
            </a:pPr>
            <a:r>
              <a:rPr lang="en-GB" b="1" dirty="0"/>
              <a:t> </a:t>
            </a:r>
            <a:r>
              <a:rPr lang="en-GB" dirty="0"/>
              <a:t>A </a:t>
            </a:r>
            <a:r>
              <a:rPr lang="en-GB" b="1" dirty="0"/>
              <a:t>VERSION  control system </a:t>
            </a:r>
            <a:r>
              <a:rPr lang="en-GB" dirty="0"/>
              <a:t> to track code changes </a:t>
            </a:r>
            <a:r>
              <a:rPr lang="en-GB" b="1" dirty="0"/>
              <a:t>.</a:t>
            </a:r>
          </a:p>
          <a:p>
            <a:pPr lvl="1"/>
            <a:r>
              <a:rPr lang="en-GB" b="1" dirty="0"/>
              <a:t>GITHUB:</a:t>
            </a:r>
          </a:p>
          <a:p>
            <a:pPr marL="457200" lvl="1" indent="0">
              <a:buNone/>
            </a:pPr>
            <a:r>
              <a:rPr lang="en-GB" dirty="0"/>
              <a:t>Its is a platform that hosts git repo and provides collaboration tools .</a:t>
            </a:r>
          </a:p>
          <a:p>
            <a:pPr lvl="1"/>
            <a:r>
              <a:rPr lang="en-GB" b="1" dirty="0"/>
              <a:t>Visuals :</a:t>
            </a:r>
          </a:p>
          <a:p>
            <a:pPr marL="457200" lvl="1" indent="0">
              <a:buNone/>
            </a:pPr>
            <a:r>
              <a:rPr lang="en-GB" b="1" dirty="0"/>
              <a:t>D</a:t>
            </a:r>
            <a:r>
              <a:rPr lang="en-GB" dirty="0"/>
              <a:t>iagrams showing git and git hub relationship.</a:t>
            </a:r>
            <a:endParaRPr lang="en-GB" b="1" dirty="0"/>
          </a:p>
          <a:p>
            <a:pPr lvl="1"/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73FFA-E237-4A8F-B5D4-A1E25C74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5445" y="3429000"/>
            <a:ext cx="4506810" cy="3264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04043-A12E-42D0-8C29-B3F7F693EC42}"/>
              </a:ext>
            </a:extLst>
          </p:cNvPr>
          <p:cNvSpPr txBox="1"/>
          <p:nvPr/>
        </p:nvSpPr>
        <p:spPr>
          <a:xfrm>
            <a:off x="7682425" y="6719060"/>
            <a:ext cx="3752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yestinyang.github.io/2018/03/25/Git-GitHub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818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562B-5C59-4FAC-84CC-149823A4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07111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i="1" dirty="0"/>
              <a:t>Creating a repository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7BB4-90D7-43FB-B178-C4779D47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8" y="1690688"/>
            <a:ext cx="10515600" cy="4351338"/>
          </a:xfrm>
        </p:spPr>
        <p:txBody>
          <a:bodyPr/>
          <a:lstStyle/>
          <a:p>
            <a:r>
              <a:rPr lang="en-GB" dirty="0"/>
              <a:t>Sign in to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r>
              <a:rPr lang="en-GB" dirty="0"/>
              <a:t>Click on “ new repository” .</a:t>
            </a:r>
          </a:p>
          <a:p>
            <a:r>
              <a:rPr lang="en-GB" dirty="0"/>
              <a:t>Set repo name and visibility (public/private )</a:t>
            </a:r>
          </a:p>
          <a:p>
            <a:r>
              <a:rPr lang="en-GB" dirty="0"/>
              <a:t>Initialize with a </a:t>
            </a:r>
            <a:r>
              <a:rPr lang="en-GB" b="1" i="1" dirty="0"/>
              <a:t>README</a:t>
            </a:r>
            <a:r>
              <a:rPr lang="en-GB" dirty="0"/>
              <a:t> (optional).</a:t>
            </a:r>
          </a:p>
          <a:p>
            <a:r>
              <a:rPr lang="en-GB" dirty="0"/>
              <a:t>Create the repository .</a:t>
            </a:r>
          </a:p>
          <a:p>
            <a:r>
              <a:rPr lang="en-GB" dirty="0"/>
              <a:t>Its mean like a folder where all files related to project are stored. .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C835-F421-48B3-B136-DFBD7CFDCBF2}"/>
              </a:ext>
            </a:extLst>
          </p:cNvPr>
          <p:cNvSpPr txBox="1"/>
          <p:nvPr/>
        </p:nvSpPr>
        <p:spPr>
          <a:xfrm>
            <a:off x="359945" y="14033158"/>
            <a:ext cx="1067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2" tooltip="http://stackoverflow.com/questions/37845374/how-to-delete-a-file-from-repository-on-github-co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3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8BE3B-B403-4EDB-9782-EE74898AA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65827" y="2174603"/>
            <a:ext cx="4536612" cy="3035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C5A7B1-2A4D-47B7-8537-183A32B1D510}"/>
              </a:ext>
            </a:extLst>
          </p:cNvPr>
          <p:cNvSpPr txBox="1"/>
          <p:nvPr/>
        </p:nvSpPr>
        <p:spPr>
          <a:xfrm>
            <a:off x="6703476" y="7659757"/>
            <a:ext cx="453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5" tooltip="https://www.digitalocean.com/community/tutorials/how-to-create-a-pull-request-on-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/>
              <a:t> by Unknown Author is licensed under </a:t>
            </a:r>
            <a:r>
              <a:rPr lang="en-GB"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0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47C1-E53F-4442-968B-3E5306F2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252584"/>
            <a:ext cx="10515600" cy="1325563"/>
          </a:xfrm>
        </p:spPr>
        <p:txBody>
          <a:bodyPr>
            <a:noAutofit/>
          </a:bodyPr>
          <a:lstStyle/>
          <a:p>
            <a:r>
              <a:rPr lang="en-GB" b="1" i="1" dirty="0"/>
              <a:t>HOW GITHUB TRACK CHANGES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0B5C-CCE4-4B9F-9950-4B9ACE1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9" y="1253331"/>
            <a:ext cx="10515600" cy="4351338"/>
          </a:xfrm>
        </p:spPr>
        <p:txBody>
          <a:bodyPr/>
          <a:lstStyle/>
          <a:p>
            <a:r>
              <a:rPr lang="en-GB" dirty="0"/>
              <a:t>It  track changes using git (version control changes 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Snapshot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History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Branches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Collaboration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2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6904-F8BB-4CD6-80EC-67DBC7FD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0"/>
            <a:ext cx="10515600" cy="1325563"/>
          </a:xfrm>
        </p:spPr>
        <p:txBody>
          <a:bodyPr/>
          <a:lstStyle/>
          <a:p>
            <a:r>
              <a:rPr lang="en-GB" dirty="0"/>
              <a:t>HOW GITHUB </a:t>
            </a:r>
            <a:r>
              <a:rPr lang="en-GB" b="1" i="1" dirty="0"/>
              <a:t>COMMIT</a:t>
            </a:r>
            <a:r>
              <a:rPr lang="en-GB" dirty="0"/>
              <a:t> CHANGES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48DA-816E-4095-81DF-1AB98FC3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459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It means saving your changes to project history .When you commit ,you are telling git to record work you have done since last commit .</a:t>
            </a:r>
          </a:p>
          <a:p>
            <a:r>
              <a:rPr lang="en-GB" dirty="0"/>
              <a:t>Make changes </a:t>
            </a:r>
          </a:p>
          <a:p>
            <a:r>
              <a:rPr lang="en-GB" dirty="0"/>
              <a:t>Stage the changes </a:t>
            </a:r>
          </a:p>
          <a:p>
            <a:r>
              <a:rPr lang="en-GB" dirty="0"/>
              <a:t>Commit changes </a:t>
            </a:r>
          </a:p>
          <a:p>
            <a:r>
              <a:rPr lang="en-GB" dirty="0"/>
              <a:t>Write a message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4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626-D795-4817-9426-35AF31C8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i="1" dirty="0"/>
              <a:t>GITHUB DESKTOP APPLICATION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F1F9-EDE1-44AC-BE0D-47EC3530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a graphical user interface(GUI) that allows you to interact with git hub repo without using  </a:t>
            </a:r>
            <a:r>
              <a:rPr lang="en-GB" b="1" dirty="0"/>
              <a:t>command line .</a:t>
            </a:r>
          </a:p>
          <a:p>
            <a:r>
              <a:rPr lang="en-GB" b="1" dirty="0"/>
              <a:t>Its </a:t>
            </a:r>
            <a:r>
              <a:rPr lang="en-GB" dirty="0"/>
              <a:t>provides a simpler way for developers especially beginners to manage their git hub repos and perform common git task.</a:t>
            </a:r>
          </a:p>
          <a:p>
            <a:r>
              <a:rPr lang="en-GB" b="1" dirty="0"/>
              <a:t>For example :</a:t>
            </a:r>
            <a:endParaRPr lang="en-GB" dirty="0"/>
          </a:p>
          <a:p>
            <a:r>
              <a:rPr lang="en-GB" dirty="0"/>
              <a:t>Cloning ,</a:t>
            </a:r>
            <a:r>
              <a:rPr lang="en-GB" dirty="0" err="1"/>
              <a:t>commiting</a:t>
            </a:r>
            <a:r>
              <a:rPr lang="en-GB" dirty="0"/>
              <a:t> ,pushing and pulling code .</a:t>
            </a:r>
          </a:p>
          <a:p>
            <a:pPr marL="0" indent="0">
              <a:buNone/>
            </a:pPr>
            <a:r>
              <a:rPr lang="en-GB" b="1" i="1" dirty="0"/>
              <a:t>Why  we use desktop application?</a:t>
            </a:r>
          </a:p>
          <a:p>
            <a:r>
              <a:rPr lang="en-GB" dirty="0"/>
              <a:t>It is a friendly use </a:t>
            </a:r>
          </a:p>
          <a:p>
            <a:r>
              <a:rPr lang="en-GB" dirty="0"/>
              <a:t>Easy to access</a:t>
            </a:r>
          </a:p>
          <a:p>
            <a:r>
              <a:rPr lang="en-GB" dirty="0"/>
              <a:t>Visual interface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2174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741-3ED1-43AD-A8B7-349280FE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80" y="-51593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1" dirty="0"/>
              <a:t>INTRODUCTION TO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68C4-38E8-434D-A019-AFEE4316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726" y="1482329"/>
            <a:ext cx="5157787" cy="823912"/>
          </a:xfrm>
        </p:spPr>
        <p:txBody>
          <a:bodyPr>
            <a:normAutofit fontScale="85000" lnSpcReduction="10000"/>
          </a:bodyPr>
          <a:lstStyle/>
          <a:p>
            <a:r>
              <a:rPr lang="en-GB" sz="4800" dirty="0"/>
              <a:t>                   CYGWIN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41C0-1E83-4F20-A242-633374B8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736" y="2325877"/>
            <a:ext cx="5157787" cy="3684588"/>
          </a:xfrm>
        </p:spPr>
        <p:txBody>
          <a:bodyPr>
            <a:normAutofit/>
          </a:bodyPr>
          <a:lstStyle/>
          <a:p>
            <a:r>
              <a:rPr lang="en-GB" dirty="0"/>
              <a:t>ITS Is a complete </a:t>
            </a:r>
            <a:r>
              <a:rPr lang="en-GB" dirty="0" err="1"/>
              <a:t>linux</a:t>
            </a:r>
            <a:r>
              <a:rPr lang="en-GB" dirty="0"/>
              <a:t> like environment .</a:t>
            </a:r>
          </a:p>
          <a:p>
            <a:r>
              <a:rPr lang="en-GB" dirty="0"/>
              <a:t>With Cygwin ,programs can run on windows if they are running on </a:t>
            </a:r>
            <a:r>
              <a:rPr lang="en-GB" dirty="0" err="1"/>
              <a:t>linux</a:t>
            </a:r>
            <a:r>
              <a:rPr lang="en-GB" dirty="0"/>
              <a:t> system.</a:t>
            </a:r>
          </a:p>
          <a:p>
            <a:r>
              <a:rPr lang="en-GB" dirty="0"/>
              <a:t>It requires a special Cygwin DLL ,means that will still depend on Cygwin environment to work which may affect performance .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CD510-115D-4D5A-9A71-20B61B9E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4754" y="1472804"/>
            <a:ext cx="5183188" cy="823912"/>
          </a:xfrm>
        </p:spPr>
        <p:txBody>
          <a:bodyPr>
            <a:normAutofit fontScale="85000" lnSpcReduction="10000"/>
          </a:bodyPr>
          <a:lstStyle/>
          <a:p>
            <a:r>
              <a:rPr lang="en-GB" sz="4800" dirty="0"/>
              <a:t>                     MINGW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9A60-2844-42AA-A774-DB30EC56F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325877"/>
            <a:ext cx="5183188" cy="3684588"/>
          </a:xfrm>
        </p:spPr>
        <p:txBody>
          <a:bodyPr>
            <a:normAutofit/>
          </a:bodyPr>
          <a:lstStyle/>
          <a:p>
            <a:r>
              <a:rPr lang="en-GB" dirty="0"/>
              <a:t>It stand for “ minimalist GNU for windows “.</a:t>
            </a:r>
          </a:p>
          <a:p>
            <a:r>
              <a:rPr lang="en-GB" dirty="0"/>
              <a:t>It compiles window programs without </a:t>
            </a:r>
            <a:r>
              <a:rPr lang="en-GB" dirty="0" err="1"/>
              <a:t>linux</a:t>
            </a:r>
            <a:r>
              <a:rPr lang="en-GB" dirty="0"/>
              <a:t> emulation.</a:t>
            </a:r>
          </a:p>
          <a:p>
            <a:r>
              <a:rPr lang="en-GB" dirty="0"/>
              <a:t>Provide set of tools that allow you to compile native windows application using GCC.</a:t>
            </a:r>
          </a:p>
          <a:p>
            <a:r>
              <a:rPr lang="en-GB" dirty="0"/>
              <a:t>Don’t need any special environment to run a window .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9380391-CE71-47F8-8D17-F86641ACBD9C}"/>
              </a:ext>
            </a:extLst>
          </p:cNvPr>
          <p:cNvSpPr/>
          <p:nvPr/>
        </p:nvSpPr>
        <p:spPr>
          <a:xfrm>
            <a:off x="5499185" y="1273970"/>
            <a:ext cx="412701" cy="48814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19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486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INTRODUCTION TO GITHUB</vt:lpstr>
      <vt:lpstr>WHAT IS GITHUB? </vt:lpstr>
      <vt:lpstr>KEY FEATURES OF GITHUB :</vt:lpstr>
      <vt:lpstr>GIT VS GITHUB : </vt:lpstr>
      <vt:lpstr>Creating a repository :</vt:lpstr>
      <vt:lpstr>HOW GITHUB TRACK CHANGES :</vt:lpstr>
      <vt:lpstr>HOW GITHUB COMMIT CHANGES :</vt:lpstr>
      <vt:lpstr>GITHUB DESKTOP APPLICATION :</vt:lpstr>
      <vt:lpstr>INTRODUCTION TO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syeda bushra rizvi</dc:creator>
  <cp:lastModifiedBy>syeda bushra rizvi</cp:lastModifiedBy>
  <cp:revision>13</cp:revision>
  <dcterms:created xsi:type="dcterms:W3CDTF">2025-02-05T17:02:02Z</dcterms:created>
  <dcterms:modified xsi:type="dcterms:W3CDTF">2025-02-05T18:34:39Z</dcterms:modified>
</cp:coreProperties>
</file>