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0" r:id="rId5"/>
    <p:sldId id="258" r:id="rId6"/>
    <p:sldId id="259" r:id="rId7"/>
    <p:sldId id="268" r:id="rId8"/>
    <p:sldId id="263" r:id="rId9"/>
    <p:sldId id="267" r:id="rId10"/>
    <p:sldId id="266"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ZA ALAM" userId="35a0e37aa0299a0c" providerId="LiveId" clId="{7626FB6A-0C7D-4127-AECA-15CF43DC821E}"/>
    <pc:docChg chg="undo redo custSel addSld delSld modSld sldOrd">
      <pc:chgData name="FIZA ALAM" userId="35a0e37aa0299a0c" providerId="LiveId" clId="{7626FB6A-0C7D-4127-AECA-15CF43DC821E}" dt="2022-03-04T08:10:15.610" v="3404" actId="14100"/>
      <pc:docMkLst>
        <pc:docMk/>
      </pc:docMkLst>
      <pc:sldChg chg="modSp mod">
        <pc:chgData name="FIZA ALAM" userId="35a0e37aa0299a0c" providerId="LiveId" clId="{7626FB6A-0C7D-4127-AECA-15CF43DC821E}" dt="2022-03-04T07:18:32.453" v="3317" actId="14100"/>
        <pc:sldMkLst>
          <pc:docMk/>
          <pc:sldMk cId="1622169174" sldId="256"/>
        </pc:sldMkLst>
        <pc:spChg chg="mod">
          <ac:chgData name="FIZA ALAM" userId="35a0e37aa0299a0c" providerId="LiveId" clId="{7626FB6A-0C7D-4127-AECA-15CF43DC821E}" dt="2022-03-04T07:18:32.453" v="3317" actId="14100"/>
          <ac:spMkLst>
            <pc:docMk/>
            <pc:sldMk cId="1622169174" sldId="256"/>
            <ac:spMk id="3" creationId="{84E14CBF-4179-49DE-ABF8-6E8ED383F78E}"/>
          </ac:spMkLst>
        </pc:spChg>
      </pc:sldChg>
      <pc:sldChg chg="ord">
        <pc:chgData name="FIZA ALAM" userId="35a0e37aa0299a0c" providerId="LiveId" clId="{7626FB6A-0C7D-4127-AECA-15CF43DC821E}" dt="2022-03-04T06:17:52.630" v="2111"/>
        <pc:sldMkLst>
          <pc:docMk/>
          <pc:sldMk cId="4241332370" sldId="258"/>
        </pc:sldMkLst>
      </pc:sldChg>
      <pc:sldChg chg="ord">
        <pc:chgData name="FIZA ALAM" userId="35a0e37aa0299a0c" providerId="LiveId" clId="{7626FB6A-0C7D-4127-AECA-15CF43DC821E}" dt="2022-03-04T06:17:54.799" v="2113"/>
        <pc:sldMkLst>
          <pc:docMk/>
          <pc:sldMk cId="3508915684" sldId="259"/>
        </pc:sldMkLst>
      </pc:sldChg>
      <pc:sldChg chg="modSp mod ord">
        <pc:chgData name="FIZA ALAM" userId="35a0e37aa0299a0c" providerId="LiveId" clId="{7626FB6A-0C7D-4127-AECA-15CF43DC821E}" dt="2022-03-04T06:17:50.124" v="2109"/>
        <pc:sldMkLst>
          <pc:docMk/>
          <pc:sldMk cId="3796028489" sldId="260"/>
        </pc:sldMkLst>
        <pc:picChg chg="mod">
          <ac:chgData name="FIZA ALAM" userId="35a0e37aa0299a0c" providerId="LiveId" clId="{7626FB6A-0C7D-4127-AECA-15CF43DC821E}" dt="2022-03-04T06:17:30.726" v="2106" actId="1076"/>
          <ac:picMkLst>
            <pc:docMk/>
            <pc:sldMk cId="3796028489" sldId="260"/>
            <ac:picMk id="3" creationId="{0B46BB9A-9513-48D1-A20B-596CEE63B389}"/>
          </ac:picMkLst>
        </pc:picChg>
      </pc:sldChg>
      <pc:sldChg chg="modSp mod ord">
        <pc:chgData name="FIZA ALAM" userId="35a0e37aa0299a0c" providerId="LiveId" clId="{7626FB6A-0C7D-4127-AECA-15CF43DC821E}" dt="2022-03-04T06:17:46.097" v="2107" actId="20577"/>
        <pc:sldMkLst>
          <pc:docMk/>
          <pc:sldMk cId="590015079" sldId="261"/>
        </pc:sldMkLst>
        <pc:spChg chg="mod">
          <ac:chgData name="FIZA ALAM" userId="35a0e37aa0299a0c" providerId="LiveId" clId="{7626FB6A-0C7D-4127-AECA-15CF43DC821E}" dt="2022-03-04T06:17:46.097" v="2107" actId="20577"/>
          <ac:spMkLst>
            <pc:docMk/>
            <pc:sldMk cId="590015079" sldId="261"/>
            <ac:spMk id="2" creationId="{1260B1E3-84F9-429A-A0E2-986FBFA47093}"/>
          </ac:spMkLst>
        </pc:spChg>
      </pc:sldChg>
      <pc:sldChg chg="addSp delSp modSp new del">
        <pc:chgData name="FIZA ALAM" userId="35a0e37aa0299a0c" providerId="LiveId" clId="{7626FB6A-0C7D-4127-AECA-15CF43DC821E}" dt="2022-03-04T06:17:00.451" v="1740" actId="2696"/>
        <pc:sldMkLst>
          <pc:docMk/>
          <pc:sldMk cId="1585475326" sldId="262"/>
        </pc:sldMkLst>
        <pc:spChg chg="add del mod">
          <ac:chgData name="FIZA ALAM" userId="35a0e37aa0299a0c" providerId="LiveId" clId="{7626FB6A-0C7D-4127-AECA-15CF43DC821E}" dt="2022-03-04T06:15:21.572" v="1710" actId="21"/>
          <ac:spMkLst>
            <pc:docMk/>
            <pc:sldMk cId="1585475326" sldId="262"/>
            <ac:spMk id="3" creationId="{7E15E48E-C44B-4206-A049-FABAD931FDD2}"/>
          </ac:spMkLst>
        </pc:spChg>
        <pc:spChg chg="add del mod">
          <ac:chgData name="FIZA ALAM" userId="35a0e37aa0299a0c" providerId="LiveId" clId="{7626FB6A-0C7D-4127-AECA-15CF43DC821E}" dt="2022-03-04T06:15:41.882" v="1715" actId="21"/>
          <ac:spMkLst>
            <pc:docMk/>
            <pc:sldMk cId="1585475326" sldId="262"/>
            <ac:spMk id="5" creationId="{BBB10660-D6B0-4198-A5F4-3F121E831256}"/>
          </ac:spMkLst>
        </pc:spChg>
        <pc:graphicFrameChg chg="add del mod">
          <ac:chgData name="FIZA ALAM" userId="35a0e37aa0299a0c" providerId="LiveId" clId="{7626FB6A-0C7D-4127-AECA-15CF43DC821E}" dt="2022-03-04T06:15:21.572" v="1710" actId="21"/>
          <ac:graphicFrameMkLst>
            <pc:docMk/>
            <pc:sldMk cId="1585475326" sldId="262"/>
            <ac:graphicFrameMk id="2" creationId="{EFC730A4-86D2-4EAD-B79F-1BE2A51BC8F1}"/>
          </ac:graphicFrameMkLst>
        </pc:graphicFrameChg>
        <pc:graphicFrameChg chg="add del mod">
          <ac:chgData name="FIZA ALAM" userId="35a0e37aa0299a0c" providerId="LiveId" clId="{7626FB6A-0C7D-4127-AECA-15CF43DC821E}" dt="2022-03-04T06:15:41.882" v="1715" actId="21"/>
          <ac:graphicFrameMkLst>
            <pc:docMk/>
            <pc:sldMk cId="1585475326" sldId="262"/>
            <ac:graphicFrameMk id="4" creationId="{93D4BB97-69B1-42E7-964C-E4692F6DA064}"/>
          </ac:graphicFrameMkLst>
        </pc:graphicFrameChg>
      </pc:sldChg>
      <pc:sldChg chg="addSp modSp new mod ord">
        <pc:chgData name="FIZA ALAM" userId="35a0e37aa0299a0c" providerId="LiveId" clId="{7626FB6A-0C7D-4127-AECA-15CF43DC821E}" dt="2022-03-04T08:07:15.042" v="3390" actId="115"/>
        <pc:sldMkLst>
          <pc:docMk/>
          <pc:sldMk cId="2278806063" sldId="263"/>
        </pc:sldMkLst>
        <pc:spChg chg="mod">
          <ac:chgData name="FIZA ALAM" userId="35a0e37aa0299a0c" providerId="LiveId" clId="{7626FB6A-0C7D-4127-AECA-15CF43DC821E}" dt="2022-03-04T08:07:15.042" v="3390" actId="115"/>
          <ac:spMkLst>
            <pc:docMk/>
            <pc:sldMk cId="2278806063" sldId="263"/>
            <ac:spMk id="2" creationId="{18770B2B-9C89-4272-8A54-64930CFFF7E7}"/>
          </ac:spMkLst>
        </pc:spChg>
        <pc:spChg chg="add mod">
          <ac:chgData name="FIZA ALAM" userId="35a0e37aa0299a0c" providerId="LiveId" clId="{7626FB6A-0C7D-4127-AECA-15CF43DC821E}" dt="2022-03-04T06:16:03.287" v="1720" actId="1076"/>
          <ac:spMkLst>
            <pc:docMk/>
            <pc:sldMk cId="2278806063" sldId="263"/>
            <ac:spMk id="4" creationId="{C48ABEFF-AC7D-42C9-B81E-1FB0C337D9C5}"/>
          </ac:spMkLst>
        </pc:spChg>
        <pc:graphicFrameChg chg="add mod modGraphic">
          <ac:chgData name="FIZA ALAM" userId="35a0e37aa0299a0c" providerId="LiveId" clId="{7626FB6A-0C7D-4127-AECA-15CF43DC821E}" dt="2022-03-04T06:16:51.001" v="1739" actId="20577"/>
          <ac:graphicFrameMkLst>
            <pc:docMk/>
            <pc:sldMk cId="2278806063" sldId="263"/>
            <ac:graphicFrameMk id="3" creationId="{5933CB50-C64E-40F7-9E0E-BE1B136C01A6}"/>
          </ac:graphicFrameMkLst>
        </pc:graphicFrameChg>
      </pc:sldChg>
      <pc:sldChg chg="delSp modSp new mod ord">
        <pc:chgData name="FIZA ALAM" userId="35a0e37aa0299a0c" providerId="LiveId" clId="{7626FB6A-0C7D-4127-AECA-15CF43DC821E}" dt="2022-03-04T08:10:15.610" v="3404" actId="14100"/>
        <pc:sldMkLst>
          <pc:docMk/>
          <pc:sldMk cId="3853637382" sldId="264"/>
        </pc:sldMkLst>
        <pc:spChg chg="del mod">
          <ac:chgData name="FIZA ALAM" userId="35a0e37aa0299a0c" providerId="LiveId" clId="{7626FB6A-0C7D-4127-AECA-15CF43DC821E}" dt="2022-03-04T07:16:08.053" v="2940" actId="21"/>
          <ac:spMkLst>
            <pc:docMk/>
            <pc:sldMk cId="3853637382" sldId="264"/>
            <ac:spMk id="2" creationId="{3404D4AD-1DA2-479E-A212-88A12F9D6883}"/>
          </ac:spMkLst>
        </pc:spChg>
        <pc:spChg chg="mod">
          <ac:chgData name="FIZA ALAM" userId="35a0e37aa0299a0c" providerId="LiveId" clId="{7626FB6A-0C7D-4127-AECA-15CF43DC821E}" dt="2022-03-04T08:10:15.610" v="3404" actId="14100"/>
          <ac:spMkLst>
            <pc:docMk/>
            <pc:sldMk cId="3853637382" sldId="264"/>
            <ac:spMk id="3" creationId="{965BDBAB-2F7C-4BF2-B946-DBECDA194F23}"/>
          </ac:spMkLst>
        </pc:spChg>
      </pc:sldChg>
      <pc:sldChg chg="modSp new del mod">
        <pc:chgData name="FIZA ALAM" userId="35a0e37aa0299a0c" providerId="LiveId" clId="{7626FB6A-0C7D-4127-AECA-15CF43DC821E}" dt="2022-03-04T07:15:28.349" v="2906" actId="2696"/>
        <pc:sldMkLst>
          <pc:docMk/>
          <pc:sldMk cId="1836491648" sldId="265"/>
        </pc:sldMkLst>
        <pc:spChg chg="mod">
          <ac:chgData name="FIZA ALAM" userId="35a0e37aa0299a0c" providerId="LiveId" clId="{7626FB6A-0C7D-4127-AECA-15CF43DC821E}" dt="2022-03-04T07:13:46.163" v="2854" actId="1076"/>
          <ac:spMkLst>
            <pc:docMk/>
            <pc:sldMk cId="1836491648" sldId="265"/>
            <ac:spMk id="2" creationId="{88BCC84F-DB39-4380-9097-7AD60F79C13C}"/>
          </ac:spMkLst>
        </pc:spChg>
      </pc:sldChg>
      <pc:sldChg chg="modSp new mod">
        <pc:chgData name="FIZA ALAM" userId="35a0e37aa0299a0c" providerId="LiveId" clId="{7626FB6A-0C7D-4127-AECA-15CF43DC821E}" dt="2022-03-04T08:07:54.182" v="3400" actId="115"/>
        <pc:sldMkLst>
          <pc:docMk/>
          <pc:sldMk cId="1328554571" sldId="266"/>
        </pc:sldMkLst>
        <pc:spChg chg="mod">
          <ac:chgData name="FIZA ALAM" userId="35a0e37aa0299a0c" providerId="LiveId" clId="{7626FB6A-0C7D-4127-AECA-15CF43DC821E}" dt="2022-03-04T06:48:44.708" v="2657" actId="20577"/>
          <ac:spMkLst>
            <pc:docMk/>
            <pc:sldMk cId="1328554571" sldId="266"/>
            <ac:spMk id="2" creationId="{C6A7CE29-1D74-49C8-9591-5FA262E96103}"/>
          </ac:spMkLst>
        </pc:spChg>
        <pc:spChg chg="mod">
          <ac:chgData name="FIZA ALAM" userId="35a0e37aa0299a0c" providerId="LiveId" clId="{7626FB6A-0C7D-4127-AECA-15CF43DC821E}" dt="2022-03-04T08:07:54.182" v="3400" actId="115"/>
          <ac:spMkLst>
            <pc:docMk/>
            <pc:sldMk cId="1328554571" sldId="266"/>
            <ac:spMk id="3" creationId="{D19E3891-E175-427E-80E0-15562EB5012A}"/>
          </ac:spMkLst>
        </pc:spChg>
      </pc:sldChg>
      <pc:sldChg chg="modSp new mod">
        <pc:chgData name="FIZA ALAM" userId="35a0e37aa0299a0c" providerId="LiveId" clId="{7626FB6A-0C7D-4127-AECA-15CF43DC821E}" dt="2022-03-04T07:18:18.368" v="3315" actId="120"/>
        <pc:sldMkLst>
          <pc:docMk/>
          <pc:sldMk cId="4043499852" sldId="267"/>
        </pc:sldMkLst>
        <pc:spChg chg="mod">
          <ac:chgData name="FIZA ALAM" userId="35a0e37aa0299a0c" providerId="LiveId" clId="{7626FB6A-0C7D-4127-AECA-15CF43DC821E}" dt="2022-03-04T07:18:18.368" v="3315" actId="120"/>
          <ac:spMkLst>
            <pc:docMk/>
            <pc:sldMk cId="4043499852" sldId="267"/>
            <ac:spMk id="2" creationId="{31691B90-52BC-4540-AF41-B3230A9A7C01}"/>
          </ac:spMkLst>
        </pc:spChg>
      </pc:sldChg>
      <pc:sldChg chg="modSp new mod">
        <pc:chgData name="FIZA ALAM" userId="35a0e37aa0299a0c" providerId="LiveId" clId="{7626FB6A-0C7D-4127-AECA-15CF43DC821E}" dt="2022-03-04T07:19:43.348" v="3386" actId="120"/>
        <pc:sldMkLst>
          <pc:docMk/>
          <pc:sldMk cId="2627075842" sldId="268"/>
        </pc:sldMkLst>
        <pc:spChg chg="mod">
          <ac:chgData name="FIZA ALAM" userId="35a0e37aa0299a0c" providerId="LiveId" clId="{7626FB6A-0C7D-4127-AECA-15CF43DC821E}" dt="2022-03-04T07:19:43.348" v="3386" actId="120"/>
          <ac:spMkLst>
            <pc:docMk/>
            <pc:sldMk cId="2627075842" sldId="268"/>
            <ac:spMk id="2" creationId="{5F6E5DC2-6984-4EE1-B759-BF37A6BC7EB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C7B861-24E0-41AD-B7E2-2A6ECDABFDB5}"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77543A-4911-4DA1-BEFC-8E094DE0FCBB}" type="slidenum">
              <a:rPr lang="en-IN" smtClean="0"/>
              <a:t>‹#›</a:t>
            </a:fld>
            <a:endParaRPr lang="en-IN"/>
          </a:p>
        </p:txBody>
      </p:sp>
    </p:spTree>
    <p:extLst>
      <p:ext uri="{BB962C8B-B14F-4D97-AF65-F5344CB8AC3E}">
        <p14:creationId xmlns:p14="http://schemas.microsoft.com/office/powerpoint/2010/main" val="2063752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C7B861-24E0-41AD-B7E2-2A6ECDABFDB5}"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77543A-4911-4DA1-BEFC-8E094DE0FCBB}" type="slidenum">
              <a:rPr lang="en-IN" smtClean="0"/>
              <a:t>‹#›</a:t>
            </a:fld>
            <a:endParaRPr lang="en-IN"/>
          </a:p>
        </p:txBody>
      </p:sp>
    </p:spTree>
    <p:extLst>
      <p:ext uri="{BB962C8B-B14F-4D97-AF65-F5344CB8AC3E}">
        <p14:creationId xmlns:p14="http://schemas.microsoft.com/office/powerpoint/2010/main" val="3218788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C7B861-24E0-41AD-B7E2-2A6ECDABFDB5}"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77543A-4911-4DA1-BEFC-8E094DE0FCBB}" type="slidenum">
              <a:rPr lang="en-IN" smtClean="0"/>
              <a:t>‹#›</a:t>
            </a:fld>
            <a:endParaRPr lang="en-IN"/>
          </a:p>
        </p:txBody>
      </p:sp>
    </p:spTree>
    <p:extLst>
      <p:ext uri="{BB962C8B-B14F-4D97-AF65-F5344CB8AC3E}">
        <p14:creationId xmlns:p14="http://schemas.microsoft.com/office/powerpoint/2010/main" val="3429667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C7B861-24E0-41AD-B7E2-2A6ECDABFDB5}"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77543A-4911-4DA1-BEFC-8E094DE0FCBB}"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8730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C7B861-24E0-41AD-B7E2-2A6ECDABFDB5}"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77543A-4911-4DA1-BEFC-8E094DE0FCBB}" type="slidenum">
              <a:rPr lang="en-IN" smtClean="0"/>
              <a:t>‹#›</a:t>
            </a:fld>
            <a:endParaRPr lang="en-IN"/>
          </a:p>
        </p:txBody>
      </p:sp>
    </p:spTree>
    <p:extLst>
      <p:ext uri="{BB962C8B-B14F-4D97-AF65-F5344CB8AC3E}">
        <p14:creationId xmlns:p14="http://schemas.microsoft.com/office/powerpoint/2010/main" val="4133691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FC7B861-24E0-41AD-B7E2-2A6ECDABFDB5}" type="datetimeFigureOut">
              <a:rPr lang="en-IN" smtClean="0"/>
              <a:t>04-03-2022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77543A-4911-4DA1-BEFC-8E094DE0FCBB}" type="slidenum">
              <a:rPr lang="en-IN" smtClean="0"/>
              <a:t>‹#›</a:t>
            </a:fld>
            <a:endParaRPr lang="en-IN"/>
          </a:p>
        </p:txBody>
      </p:sp>
    </p:spTree>
    <p:extLst>
      <p:ext uri="{BB962C8B-B14F-4D97-AF65-F5344CB8AC3E}">
        <p14:creationId xmlns:p14="http://schemas.microsoft.com/office/powerpoint/2010/main" val="1093142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FC7B861-24E0-41AD-B7E2-2A6ECDABFDB5}" type="datetimeFigureOut">
              <a:rPr lang="en-IN" smtClean="0"/>
              <a:t>04-03-2022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77543A-4911-4DA1-BEFC-8E094DE0FCBB}" type="slidenum">
              <a:rPr lang="en-IN" smtClean="0"/>
              <a:t>‹#›</a:t>
            </a:fld>
            <a:endParaRPr lang="en-IN"/>
          </a:p>
        </p:txBody>
      </p:sp>
    </p:spTree>
    <p:extLst>
      <p:ext uri="{BB962C8B-B14F-4D97-AF65-F5344CB8AC3E}">
        <p14:creationId xmlns:p14="http://schemas.microsoft.com/office/powerpoint/2010/main" val="406569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7B861-24E0-41AD-B7E2-2A6ECDABFDB5}"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77543A-4911-4DA1-BEFC-8E094DE0FCBB}" type="slidenum">
              <a:rPr lang="en-IN" smtClean="0"/>
              <a:t>‹#›</a:t>
            </a:fld>
            <a:endParaRPr lang="en-IN"/>
          </a:p>
        </p:txBody>
      </p:sp>
    </p:spTree>
    <p:extLst>
      <p:ext uri="{BB962C8B-B14F-4D97-AF65-F5344CB8AC3E}">
        <p14:creationId xmlns:p14="http://schemas.microsoft.com/office/powerpoint/2010/main" val="18652771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7B861-24E0-41AD-B7E2-2A6ECDABFDB5}"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77543A-4911-4DA1-BEFC-8E094DE0FCBB}" type="slidenum">
              <a:rPr lang="en-IN" smtClean="0"/>
              <a:t>‹#›</a:t>
            </a:fld>
            <a:endParaRPr lang="en-IN"/>
          </a:p>
        </p:txBody>
      </p:sp>
    </p:spTree>
    <p:extLst>
      <p:ext uri="{BB962C8B-B14F-4D97-AF65-F5344CB8AC3E}">
        <p14:creationId xmlns:p14="http://schemas.microsoft.com/office/powerpoint/2010/main" val="3280195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7B861-24E0-41AD-B7E2-2A6ECDABFDB5}"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77543A-4911-4DA1-BEFC-8E094DE0FCBB}" type="slidenum">
              <a:rPr lang="en-IN" smtClean="0"/>
              <a:t>‹#›</a:t>
            </a:fld>
            <a:endParaRPr lang="en-IN"/>
          </a:p>
        </p:txBody>
      </p:sp>
    </p:spTree>
    <p:extLst>
      <p:ext uri="{BB962C8B-B14F-4D97-AF65-F5344CB8AC3E}">
        <p14:creationId xmlns:p14="http://schemas.microsoft.com/office/powerpoint/2010/main" val="159102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C7B861-24E0-41AD-B7E2-2A6ECDABFDB5}"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77543A-4911-4DA1-BEFC-8E094DE0FCBB}" type="slidenum">
              <a:rPr lang="en-IN" smtClean="0"/>
              <a:t>‹#›</a:t>
            </a:fld>
            <a:endParaRPr lang="en-IN"/>
          </a:p>
        </p:txBody>
      </p:sp>
    </p:spTree>
    <p:extLst>
      <p:ext uri="{BB962C8B-B14F-4D97-AF65-F5344CB8AC3E}">
        <p14:creationId xmlns:p14="http://schemas.microsoft.com/office/powerpoint/2010/main" val="1889722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C7B861-24E0-41AD-B7E2-2A6ECDABFDB5}"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77543A-4911-4DA1-BEFC-8E094DE0FCBB}" type="slidenum">
              <a:rPr lang="en-IN" smtClean="0"/>
              <a:t>‹#›</a:t>
            </a:fld>
            <a:endParaRPr lang="en-IN"/>
          </a:p>
        </p:txBody>
      </p:sp>
    </p:spTree>
    <p:extLst>
      <p:ext uri="{BB962C8B-B14F-4D97-AF65-F5344CB8AC3E}">
        <p14:creationId xmlns:p14="http://schemas.microsoft.com/office/powerpoint/2010/main" val="1441815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C7B861-24E0-41AD-B7E2-2A6ECDABFDB5}" type="datetimeFigureOut">
              <a:rPr lang="en-IN" smtClean="0"/>
              <a:t>04-03-2022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77543A-4911-4DA1-BEFC-8E094DE0FCBB}" type="slidenum">
              <a:rPr lang="en-IN" smtClean="0"/>
              <a:t>‹#›</a:t>
            </a:fld>
            <a:endParaRPr lang="en-IN"/>
          </a:p>
        </p:txBody>
      </p:sp>
    </p:spTree>
    <p:extLst>
      <p:ext uri="{BB962C8B-B14F-4D97-AF65-F5344CB8AC3E}">
        <p14:creationId xmlns:p14="http://schemas.microsoft.com/office/powerpoint/2010/main" val="1528238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C7B861-24E0-41AD-B7E2-2A6ECDABFDB5}" type="datetimeFigureOut">
              <a:rPr lang="en-IN" smtClean="0"/>
              <a:t>04-03-2022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77543A-4911-4DA1-BEFC-8E094DE0FCBB}" type="slidenum">
              <a:rPr lang="en-IN" smtClean="0"/>
              <a:t>‹#›</a:t>
            </a:fld>
            <a:endParaRPr lang="en-IN"/>
          </a:p>
        </p:txBody>
      </p:sp>
    </p:spTree>
    <p:extLst>
      <p:ext uri="{BB962C8B-B14F-4D97-AF65-F5344CB8AC3E}">
        <p14:creationId xmlns:p14="http://schemas.microsoft.com/office/powerpoint/2010/main" val="2263545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7B861-24E0-41AD-B7E2-2A6ECDABFDB5}" type="datetimeFigureOut">
              <a:rPr lang="en-IN" smtClean="0"/>
              <a:t>04-03-2022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77543A-4911-4DA1-BEFC-8E094DE0FCBB}" type="slidenum">
              <a:rPr lang="en-IN" smtClean="0"/>
              <a:t>‹#›</a:t>
            </a:fld>
            <a:endParaRPr lang="en-IN"/>
          </a:p>
        </p:txBody>
      </p:sp>
    </p:spTree>
    <p:extLst>
      <p:ext uri="{BB962C8B-B14F-4D97-AF65-F5344CB8AC3E}">
        <p14:creationId xmlns:p14="http://schemas.microsoft.com/office/powerpoint/2010/main" val="2127133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C7B861-24E0-41AD-B7E2-2A6ECDABFDB5}"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77543A-4911-4DA1-BEFC-8E094DE0FCBB}" type="slidenum">
              <a:rPr lang="en-IN" smtClean="0"/>
              <a:t>‹#›</a:t>
            </a:fld>
            <a:endParaRPr lang="en-IN"/>
          </a:p>
        </p:txBody>
      </p:sp>
    </p:spTree>
    <p:extLst>
      <p:ext uri="{BB962C8B-B14F-4D97-AF65-F5344CB8AC3E}">
        <p14:creationId xmlns:p14="http://schemas.microsoft.com/office/powerpoint/2010/main" val="880864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C7B861-24E0-41AD-B7E2-2A6ECDABFDB5}"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77543A-4911-4DA1-BEFC-8E094DE0FCBB}" type="slidenum">
              <a:rPr lang="en-IN" smtClean="0"/>
              <a:t>‹#›</a:t>
            </a:fld>
            <a:endParaRPr lang="en-IN"/>
          </a:p>
        </p:txBody>
      </p:sp>
    </p:spTree>
    <p:extLst>
      <p:ext uri="{BB962C8B-B14F-4D97-AF65-F5344CB8AC3E}">
        <p14:creationId xmlns:p14="http://schemas.microsoft.com/office/powerpoint/2010/main" val="2740474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FC7B861-24E0-41AD-B7E2-2A6ECDABFDB5}" type="datetimeFigureOut">
              <a:rPr lang="en-IN" smtClean="0"/>
              <a:t>04-03-2022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877543A-4911-4DA1-BEFC-8E094DE0FCBB}" type="slidenum">
              <a:rPr lang="en-IN" smtClean="0"/>
              <a:t>‹#›</a:t>
            </a:fld>
            <a:endParaRPr lang="en-IN"/>
          </a:p>
        </p:txBody>
      </p:sp>
    </p:spTree>
    <p:extLst>
      <p:ext uri="{BB962C8B-B14F-4D97-AF65-F5344CB8AC3E}">
        <p14:creationId xmlns:p14="http://schemas.microsoft.com/office/powerpoint/2010/main" val="26019908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9C186-4553-40A1-88D1-51A2F6819326}"/>
              </a:ext>
            </a:extLst>
          </p:cNvPr>
          <p:cNvSpPr>
            <a:spLocks noGrp="1"/>
          </p:cNvSpPr>
          <p:nvPr>
            <p:ph type="ctrTitle"/>
          </p:nvPr>
        </p:nvSpPr>
        <p:spPr>
          <a:xfrm>
            <a:off x="94942" y="74798"/>
            <a:ext cx="12097057" cy="1265730"/>
          </a:xfrm>
        </p:spPr>
        <p:txBody>
          <a:bodyPr>
            <a:normAutofit/>
          </a:bodyPr>
          <a:lstStyle/>
          <a:p>
            <a:r>
              <a:rPr kumimoji="0" lang="en-US" sz="4000" b="0" i="1" u="sng" strike="noStrike" kern="1200" cap="none" spc="0" normalizeH="0" baseline="0" noProof="0" dirty="0">
                <a:ln>
                  <a:noFill/>
                </a:ln>
                <a:solidFill>
                  <a:schemeClr val="tx1">
                    <a:lumMod val="95000"/>
                  </a:schemeClr>
                </a:solidFill>
                <a:effectLst/>
                <a:uLnTx/>
                <a:uFillTx/>
                <a:latin typeface="+mn-lt"/>
                <a:ea typeface="+mj-ea"/>
                <a:cs typeface="Times New Roman" panose="02020603050405020304" pitchFamily="18" charset="0"/>
              </a:rPr>
              <a:t>TASK 2: </a:t>
            </a:r>
            <a:r>
              <a:rPr kumimoji="0" lang="en-US" sz="4000" b="0" i="1" u="sng" strike="noStrike" kern="1200" cap="none" spc="0" normalizeH="0" baseline="0" noProof="0" dirty="0">
                <a:ln>
                  <a:noFill/>
                </a:ln>
                <a:solidFill>
                  <a:schemeClr val="tx1">
                    <a:lumMod val="95000"/>
                  </a:schemeClr>
                </a:solidFill>
                <a:effectLst/>
                <a:uLnTx/>
                <a:uFillTx/>
                <a:latin typeface="+mn-lt"/>
                <a:ea typeface="+mj-ea"/>
                <a:cs typeface="+mj-cs"/>
              </a:rPr>
              <a:t>FINDING VULNERABILITIES OF A GIVEN WEBSITE</a:t>
            </a:r>
            <a:endParaRPr lang="en-IN" sz="4000" b="0" i="1" u="sng" dirty="0">
              <a:solidFill>
                <a:schemeClr val="tx1">
                  <a:lumMod val="95000"/>
                </a:schemeClr>
              </a:solidFill>
              <a:latin typeface="+mn-lt"/>
            </a:endParaRPr>
          </a:p>
        </p:txBody>
      </p:sp>
      <p:sp>
        <p:nvSpPr>
          <p:cNvPr id="3" name="Subtitle 2">
            <a:extLst>
              <a:ext uri="{FF2B5EF4-FFF2-40B4-BE49-F238E27FC236}">
                <a16:creationId xmlns:a16="http://schemas.microsoft.com/office/drawing/2014/main" id="{84E14CBF-4179-49DE-ABF8-6E8ED383F78E}"/>
              </a:ext>
            </a:extLst>
          </p:cNvPr>
          <p:cNvSpPr>
            <a:spLocks noGrp="1"/>
          </p:cNvSpPr>
          <p:nvPr>
            <p:ph type="subTitle" idx="1"/>
          </p:nvPr>
        </p:nvSpPr>
        <p:spPr>
          <a:xfrm>
            <a:off x="266330" y="1716833"/>
            <a:ext cx="11736280" cy="4851918"/>
          </a:xfrm>
        </p:spPr>
        <p:txBody>
          <a:bodyPr>
            <a:noAutofit/>
          </a:bodyPr>
          <a:lstStyle/>
          <a:p>
            <a:pPr algn="l"/>
            <a:r>
              <a:rPr kumimoji="0" lang="en-US" sz="3200" b="0" i="0" u="none" strike="noStrike" kern="1200" cap="none" spc="0" normalizeH="0" baseline="0" noProof="0" dirty="0">
                <a:ln>
                  <a:noFill/>
                </a:ln>
                <a:solidFill>
                  <a:schemeClr val="tx1">
                    <a:lumMod val="95000"/>
                  </a:schemeClr>
                </a:solidFill>
                <a:effectLst/>
                <a:uLnTx/>
                <a:uFillTx/>
                <a:latin typeface="Arial Rounded MT Bold" panose="020F0704030504030204" pitchFamily="34" charset="0"/>
                <a:ea typeface="+mj-ea"/>
                <a:cs typeface="+mj-cs"/>
              </a:rPr>
              <a:t>Steps to process the automatic vulnerability scan using NETSPARKER :</a:t>
            </a:r>
          </a:p>
          <a:p>
            <a:pPr marL="342900" indent="-342900" algn="l">
              <a:lnSpc>
                <a:spcPct val="100000"/>
              </a:lnSpc>
              <a:buFont typeface="Wingdings" panose="05000000000000000000" pitchFamily="2" charset="2"/>
              <a:buChar char="Ø"/>
            </a:pPr>
            <a:r>
              <a:rPr kumimoji="0" lang="en-US" sz="2000" b="0" i="0" u="none" strike="noStrike" kern="1200" cap="none" spc="0" normalizeH="0" baseline="0" noProof="0" dirty="0">
                <a:ln>
                  <a:noFill/>
                </a:ln>
                <a:solidFill>
                  <a:schemeClr val="tx1">
                    <a:lumMod val="95000"/>
                  </a:schemeClr>
                </a:solidFill>
                <a:effectLst/>
                <a:uLnTx/>
                <a:uFillTx/>
                <a:latin typeface="Constantia" panose="02030602050306030303" pitchFamily="18" charset="0"/>
                <a:ea typeface="+mj-ea"/>
                <a:cs typeface="+mj-cs"/>
              </a:rPr>
              <a:t>STEP 1: Open NETSPARKER(</a:t>
            </a:r>
            <a:r>
              <a:rPr lang="en-IN" sz="1600" dirty="0"/>
              <a:t> Automatic Vulnerability Scanner)</a:t>
            </a:r>
            <a:r>
              <a:rPr kumimoji="0" lang="en-US" sz="2000" b="0" i="0" u="none" strike="noStrike" kern="1200" cap="none" spc="0" normalizeH="0" baseline="0" noProof="0" dirty="0">
                <a:ln>
                  <a:noFill/>
                </a:ln>
                <a:solidFill>
                  <a:schemeClr val="tx1">
                    <a:lumMod val="95000"/>
                  </a:schemeClr>
                </a:solidFill>
                <a:effectLst/>
                <a:uLnTx/>
                <a:uFillTx/>
                <a:latin typeface="Constantia" panose="02030602050306030303" pitchFamily="18" charset="0"/>
                <a:ea typeface="+mj-ea"/>
                <a:cs typeface="+mj-cs"/>
              </a:rPr>
              <a:t>.</a:t>
            </a:r>
          </a:p>
          <a:p>
            <a:pPr marL="342900" indent="-342900" algn="l">
              <a:lnSpc>
                <a:spcPct val="100000"/>
              </a:lnSpc>
              <a:buFont typeface="Wingdings" panose="05000000000000000000" pitchFamily="2" charset="2"/>
              <a:buChar char="Ø"/>
            </a:pPr>
            <a:r>
              <a:rPr kumimoji="0" lang="en-US" sz="2000" b="0" i="0" u="none" strike="noStrike" kern="1200" cap="none" spc="0" normalizeH="0" baseline="0" noProof="0" dirty="0">
                <a:ln>
                  <a:noFill/>
                </a:ln>
                <a:solidFill>
                  <a:schemeClr val="tx1">
                    <a:lumMod val="95000"/>
                  </a:schemeClr>
                </a:solidFill>
                <a:effectLst/>
                <a:uLnTx/>
                <a:uFillTx/>
                <a:latin typeface="Constantia" panose="02030602050306030303" pitchFamily="18" charset="0"/>
                <a:ea typeface="+mj-ea"/>
                <a:cs typeface="+mj-cs"/>
              </a:rPr>
              <a:t>STEP 2: Add the website you want to scan to the dialogue box. In our case https://zero.webappsecurity.com/</a:t>
            </a:r>
            <a:endParaRPr kumimoji="0" lang="en-US" sz="2000" b="1" i="0" u="none" strike="noStrike" kern="1200" cap="none" spc="0" normalizeH="0" baseline="0" noProof="0" dirty="0">
              <a:ln>
                <a:noFill/>
              </a:ln>
              <a:solidFill>
                <a:schemeClr val="tx1">
                  <a:lumMod val="95000"/>
                </a:schemeClr>
              </a:solidFill>
              <a:effectLst/>
              <a:uLnTx/>
              <a:uFillTx/>
              <a:latin typeface="Constantia" panose="02030602050306030303" pitchFamily="18" charset="0"/>
              <a:ea typeface="+mj-ea"/>
              <a:cs typeface="+mj-cs"/>
            </a:endParaRPr>
          </a:p>
          <a:p>
            <a:pPr marL="342900" indent="-342900" algn="l">
              <a:lnSpc>
                <a:spcPct val="100000"/>
              </a:lnSpc>
              <a:buFont typeface="Wingdings" panose="05000000000000000000" pitchFamily="2" charset="2"/>
              <a:buChar char="Ø"/>
            </a:pPr>
            <a:r>
              <a:rPr kumimoji="0" lang="en-US" sz="2000" b="0" i="0" u="none" strike="noStrike" kern="1200" cap="none" spc="0" normalizeH="0" baseline="0" noProof="0" dirty="0">
                <a:ln>
                  <a:noFill/>
                </a:ln>
                <a:solidFill>
                  <a:schemeClr val="tx1">
                    <a:lumMod val="95000"/>
                  </a:schemeClr>
                </a:solidFill>
                <a:effectLst/>
                <a:uLnTx/>
                <a:uFillTx/>
                <a:latin typeface="Constantia" panose="02030602050306030303" pitchFamily="18" charset="0"/>
                <a:ea typeface="+mj-ea"/>
                <a:cs typeface="+mj-cs"/>
              </a:rPr>
              <a:t>STEP 3: </a:t>
            </a:r>
            <a:r>
              <a:rPr lang="en-US" sz="2000" dirty="0">
                <a:solidFill>
                  <a:schemeClr val="tx1">
                    <a:lumMod val="95000"/>
                  </a:schemeClr>
                </a:solidFill>
                <a:effectLst/>
                <a:latin typeface="Constantia" panose="02030602050306030303" pitchFamily="18" charset="0"/>
                <a:ea typeface="+mj-ea"/>
                <a:cs typeface="+mj-cs"/>
              </a:rPr>
              <a:t>Define the customization options to scan.</a:t>
            </a:r>
            <a:endParaRPr kumimoji="0" lang="en-US" sz="2000" b="0" i="0" u="none" strike="noStrike" kern="1200" cap="none" spc="0" normalizeH="0" baseline="0" noProof="0" dirty="0">
              <a:ln>
                <a:noFill/>
              </a:ln>
              <a:solidFill>
                <a:schemeClr val="tx1">
                  <a:lumMod val="95000"/>
                </a:schemeClr>
              </a:solidFill>
              <a:effectLst/>
              <a:uLnTx/>
              <a:uFillTx/>
              <a:latin typeface="Constantia" panose="02030602050306030303" pitchFamily="18" charset="0"/>
              <a:ea typeface="+mj-ea"/>
              <a:cs typeface="+mj-cs"/>
            </a:endParaRPr>
          </a:p>
          <a:p>
            <a:pPr marL="342900" indent="-342900" algn="l">
              <a:lnSpc>
                <a:spcPct val="100000"/>
              </a:lnSpc>
              <a:buFont typeface="Wingdings" panose="05000000000000000000" pitchFamily="2" charset="2"/>
              <a:buChar char="Ø"/>
            </a:pPr>
            <a:r>
              <a:rPr kumimoji="0" lang="en-US" sz="2000" b="0" i="0" u="none" strike="noStrike" kern="1200" cap="none" spc="0" normalizeH="0" baseline="0" noProof="0" dirty="0">
                <a:ln>
                  <a:noFill/>
                </a:ln>
                <a:solidFill>
                  <a:schemeClr val="tx1">
                    <a:lumMod val="95000"/>
                  </a:schemeClr>
                </a:solidFill>
                <a:effectLst/>
                <a:uLnTx/>
                <a:uFillTx/>
                <a:latin typeface="Constantia" panose="02030602050306030303" pitchFamily="18" charset="0"/>
                <a:ea typeface="+mj-ea"/>
                <a:cs typeface="+mj-cs"/>
              </a:rPr>
              <a:t>STEP 4: Click on Start attack.</a:t>
            </a:r>
          </a:p>
          <a:p>
            <a:pPr marL="342900" indent="-342900" algn="l">
              <a:lnSpc>
                <a:spcPct val="100000"/>
              </a:lnSpc>
              <a:buFont typeface="Wingdings" panose="05000000000000000000" pitchFamily="2" charset="2"/>
              <a:buChar char="Ø"/>
            </a:pPr>
            <a:r>
              <a:rPr lang="en-US" sz="2000" dirty="0">
                <a:solidFill>
                  <a:schemeClr val="tx1">
                    <a:lumMod val="95000"/>
                  </a:schemeClr>
                </a:solidFill>
                <a:effectLst/>
                <a:latin typeface="Constantia" panose="02030602050306030303" pitchFamily="18" charset="0"/>
                <a:ea typeface="+mj-ea"/>
                <a:cs typeface="+mj-cs"/>
              </a:rPr>
              <a:t>STEP 5:  During the scanning many vulnerabilities of different level will start appearing.</a:t>
            </a:r>
          </a:p>
          <a:p>
            <a:pPr marL="342900" indent="-342900" algn="l">
              <a:lnSpc>
                <a:spcPct val="100000"/>
              </a:lnSpc>
              <a:buFont typeface="Wingdings" panose="05000000000000000000" pitchFamily="2" charset="2"/>
              <a:buChar char="Ø"/>
            </a:pPr>
            <a:r>
              <a:rPr kumimoji="0" lang="en-US" sz="2000" b="0" i="0" u="none" strike="noStrike" kern="1200" cap="none" spc="0" normalizeH="0" baseline="0" noProof="0" dirty="0">
                <a:ln>
                  <a:noFill/>
                </a:ln>
                <a:solidFill>
                  <a:schemeClr val="tx1">
                    <a:lumMod val="95000"/>
                  </a:schemeClr>
                </a:solidFill>
                <a:effectLst/>
                <a:uLnTx/>
                <a:uFillTx/>
                <a:latin typeface="Constantia" panose="02030602050306030303" pitchFamily="18" charset="0"/>
                <a:ea typeface="+mj-ea"/>
                <a:cs typeface="+mj-cs"/>
              </a:rPr>
              <a:t>STEP 6: Select any  one of the CRITICAL vulnerability and write a report.</a:t>
            </a:r>
          </a:p>
          <a:p>
            <a:pPr algn="l">
              <a:lnSpc>
                <a:spcPct val="100000"/>
              </a:lnSpc>
            </a:pPr>
            <a:br>
              <a:rPr kumimoji="0" lang="en-US" sz="2000" b="1" i="0" u="none" strike="noStrike" kern="1200" cap="none" spc="0" normalizeH="0" baseline="0" noProof="0" dirty="0">
                <a:ln>
                  <a:noFill/>
                </a:ln>
                <a:solidFill>
                  <a:schemeClr val="tx1">
                    <a:lumMod val="95000"/>
                  </a:schemeClr>
                </a:solidFill>
                <a:effectLst/>
                <a:uLnTx/>
                <a:uFillTx/>
                <a:latin typeface="Constantia" panose="02030602050306030303" pitchFamily="18" charset="0"/>
                <a:ea typeface="+mj-ea"/>
                <a:cs typeface="+mj-cs"/>
              </a:rPr>
            </a:br>
            <a:endParaRPr lang="en-IN" sz="2000" dirty="0">
              <a:solidFill>
                <a:schemeClr val="tx1">
                  <a:lumMod val="95000"/>
                </a:schemeClr>
              </a:solidFill>
              <a:latin typeface="Constantia" panose="02030602050306030303" pitchFamily="18" charset="0"/>
            </a:endParaRPr>
          </a:p>
        </p:txBody>
      </p:sp>
    </p:spTree>
    <p:extLst>
      <p:ext uri="{BB962C8B-B14F-4D97-AF65-F5344CB8AC3E}">
        <p14:creationId xmlns:p14="http://schemas.microsoft.com/office/powerpoint/2010/main" val="1622169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7CE29-1D74-49C8-9591-5FA262E96103}"/>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D19E3891-E175-427E-80E0-15562EB5012A}"/>
              </a:ext>
            </a:extLst>
          </p:cNvPr>
          <p:cNvSpPr>
            <a:spLocks noGrp="1"/>
          </p:cNvSpPr>
          <p:nvPr>
            <p:ph idx="1"/>
          </p:nvPr>
        </p:nvSpPr>
        <p:spPr>
          <a:xfrm>
            <a:off x="186612" y="83976"/>
            <a:ext cx="11737910" cy="7072603"/>
          </a:xfrm>
        </p:spPr>
        <p:txBody>
          <a:bodyPr>
            <a:normAutofit fontScale="70000" lnSpcReduction="20000"/>
          </a:bodyPr>
          <a:lstStyle/>
          <a:p>
            <a:pPr marL="0" indent="0">
              <a:buNone/>
            </a:pPr>
            <a:r>
              <a:rPr lang="en-US" b="1" u="sng" dirty="0"/>
              <a:t>TITLE</a:t>
            </a:r>
            <a:r>
              <a:rPr lang="en-US" dirty="0"/>
              <a:t> : out of date version (open SSL)</a:t>
            </a:r>
          </a:p>
          <a:p>
            <a:pPr marL="0" indent="0">
              <a:buNone/>
            </a:pPr>
            <a:r>
              <a:rPr lang="en-US" b="1" u="sng" dirty="0"/>
              <a:t>DOMAIN</a:t>
            </a:r>
            <a:r>
              <a:rPr lang="en-US" dirty="0"/>
              <a:t> : </a:t>
            </a:r>
            <a:r>
              <a:rPr kumimoji="0" lang="en-US" sz="2000" b="0" i="0" u="none" strike="noStrike" kern="1200" cap="none" spc="0" normalizeH="0" baseline="0" noProof="0" dirty="0">
                <a:ln>
                  <a:noFill/>
                </a:ln>
                <a:solidFill>
                  <a:schemeClr val="tx1">
                    <a:lumMod val="95000"/>
                  </a:schemeClr>
                </a:solidFill>
                <a:effectLst/>
                <a:uLnTx/>
                <a:uFillTx/>
                <a:latin typeface="Constantia" panose="02030602050306030303" pitchFamily="18" charset="0"/>
                <a:ea typeface="+mj-ea"/>
                <a:cs typeface="+mj-cs"/>
              </a:rPr>
              <a:t>https://zero.webappsecurity.com/</a:t>
            </a:r>
            <a:endParaRPr kumimoji="0" lang="en-US" sz="2000" b="1" i="0" u="none" strike="noStrike" kern="1200" cap="none" spc="0" normalizeH="0" baseline="0" noProof="0" dirty="0">
              <a:ln>
                <a:noFill/>
              </a:ln>
              <a:solidFill>
                <a:schemeClr val="tx1">
                  <a:lumMod val="95000"/>
                </a:schemeClr>
              </a:solidFill>
              <a:effectLst/>
              <a:uLnTx/>
              <a:uFillTx/>
              <a:latin typeface="Constantia" panose="02030602050306030303" pitchFamily="18" charset="0"/>
              <a:ea typeface="+mj-ea"/>
              <a:cs typeface="+mj-cs"/>
            </a:endParaRPr>
          </a:p>
          <a:p>
            <a:pPr marL="0" indent="0">
              <a:buNone/>
            </a:pPr>
            <a:r>
              <a:rPr lang="en-IN" b="1" u="sng" dirty="0"/>
              <a:t>STEPS TO REPRODUCE </a:t>
            </a:r>
            <a:r>
              <a:rPr lang="en-IN" dirty="0"/>
              <a:t>: </a:t>
            </a:r>
          </a:p>
          <a:p>
            <a:pPr marL="0" indent="0" algn="l">
              <a:lnSpc>
                <a:spcPct val="100000"/>
              </a:lnSpc>
              <a:buNone/>
            </a:pPr>
            <a:r>
              <a:rPr kumimoji="0" lang="en-US" sz="2000" b="0" i="0" u="none" strike="noStrike" kern="1200" cap="none" spc="0" normalizeH="0" baseline="0" noProof="0" dirty="0">
                <a:ln>
                  <a:noFill/>
                </a:ln>
                <a:solidFill>
                  <a:schemeClr val="tx1">
                    <a:lumMod val="95000"/>
                  </a:schemeClr>
                </a:solidFill>
                <a:effectLst/>
                <a:uLnTx/>
                <a:uFillTx/>
                <a:latin typeface="Constantia" panose="02030602050306030303" pitchFamily="18" charset="0"/>
                <a:ea typeface="+mj-ea"/>
                <a:cs typeface="+mj-cs"/>
              </a:rPr>
              <a:t>STEP 1: Open NETSPARKER(</a:t>
            </a:r>
            <a:r>
              <a:rPr lang="en-IN" sz="1600" dirty="0"/>
              <a:t> Automatic Vulnerability Scanner)</a:t>
            </a:r>
            <a:r>
              <a:rPr kumimoji="0" lang="en-US" sz="2000" b="0" i="0" u="none" strike="noStrike" kern="1200" cap="none" spc="0" normalizeH="0" baseline="0" noProof="0" dirty="0">
                <a:ln>
                  <a:noFill/>
                </a:ln>
                <a:solidFill>
                  <a:schemeClr val="tx1">
                    <a:lumMod val="95000"/>
                  </a:schemeClr>
                </a:solidFill>
                <a:effectLst/>
                <a:uLnTx/>
                <a:uFillTx/>
                <a:latin typeface="Constantia" panose="02030602050306030303" pitchFamily="18" charset="0"/>
                <a:ea typeface="+mj-ea"/>
                <a:cs typeface="+mj-cs"/>
              </a:rPr>
              <a:t>.</a:t>
            </a:r>
          </a:p>
          <a:p>
            <a:pPr marL="0" indent="0" algn="l">
              <a:lnSpc>
                <a:spcPct val="100000"/>
              </a:lnSpc>
              <a:buNone/>
            </a:pPr>
            <a:r>
              <a:rPr kumimoji="0" lang="en-US" sz="2000" b="0" i="0" u="none" strike="noStrike" kern="1200" cap="none" spc="0" normalizeH="0" baseline="0" noProof="0" dirty="0">
                <a:ln>
                  <a:noFill/>
                </a:ln>
                <a:solidFill>
                  <a:schemeClr val="tx1">
                    <a:lumMod val="95000"/>
                  </a:schemeClr>
                </a:solidFill>
                <a:effectLst/>
                <a:uLnTx/>
                <a:uFillTx/>
                <a:latin typeface="Constantia" panose="02030602050306030303" pitchFamily="18" charset="0"/>
                <a:ea typeface="+mj-ea"/>
                <a:cs typeface="+mj-cs"/>
              </a:rPr>
              <a:t>STEP 2: Add the website you want to scan to the dialogue box. In our case https://zero.webappsecurity.com/</a:t>
            </a:r>
            <a:endParaRPr kumimoji="0" lang="en-US" sz="2000" b="1" i="0" u="none" strike="noStrike" kern="1200" cap="none" spc="0" normalizeH="0" baseline="0" noProof="0" dirty="0">
              <a:ln>
                <a:noFill/>
              </a:ln>
              <a:solidFill>
                <a:schemeClr val="tx1">
                  <a:lumMod val="95000"/>
                </a:schemeClr>
              </a:solidFill>
              <a:effectLst/>
              <a:uLnTx/>
              <a:uFillTx/>
              <a:latin typeface="Constantia" panose="02030602050306030303" pitchFamily="18" charset="0"/>
              <a:ea typeface="+mj-ea"/>
              <a:cs typeface="+mj-cs"/>
            </a:endParaRPr>
          </a:p>
          <a:p>
            <a:pPr marL="0" indent="0" algn="l">
              <a:lnSpc>
                <a:spcPct val="100000"/>
              </a:lnSpc>
              <a:buNone/>
            </a:pPr>
            <a:r>
              <a:rPr kumimoji="0" lang="en-US" sz="2000" b="0" i="0" u="none" strike="noStrike" kern="1200" cap="none" spc="0" normalizeH="0" baseline="0" noProof="0" dirty="0">
                <a:ln>
                  <a:noFill/>
                </a:ln>
                <a:solidFill>
                  <a:schemeClr val="tx1">
                    <a:lumMod val="95000"/>
                  </a:schemeClr>
                </a:solidFill>
                <a:effectLst/>
                <a:uLnTx/>
                <a:uFillTx/>
                <a:latin typeface="Constantia" panose="02030602050306030303" pitchFamily="18" charset="0"/>
                <a:ea typeface="+mj-ea"/>
                <a:cs typeface="+mj-cs"/>
              </a:rPr>
              <a:t>STEP 3: </a:t>
            </a:r>
            <a:r>
              <a:rPr lang="en-US" sz="2000" dirty="0">
                <a:solidFill>
                  <a:schemeClr val="tx1">
                    <a:lumMod val="95000"/>
                  </a:schemeClr>
                </a:solidFill>
                <a:effectLst/>
                <a:latin typeface="Constantia" panose="02030602050306030303" pitchFamily="18" charset="0"/>
                <a:ea typeface="+mj-ea"/>
                <a:cs typeface="+mj-cs"/>
              </a:rPr>
              <a:t>Define the customization options to scan.</a:t>
            </a:r>
            <a:endParaRPr kumimoji="0" lang="en-US" sz="2000" b="0" i="0" u="none" strike="noStrike" kern="1200" cap="none" spc="0" normalizeH="0" baseline="0" noProof="0" dirty="0">
              <a:ln>
                <a:noFill/>
              </a:ln>
              <a:solidFill>
                <a:schemeClr val="tx1">
                  <a:lumMod val="95000"/>
                </a:schemeClr>
              </a:solidFill>
              <a:effectLst/>
              <a:uLnTx/>
              <a:uFillTx/>
              <a:latin typeface="Constantia" panose="02030602050306030303" pitchFamily="18" charset="0"/>
              <a:ea typeface="+mj-ea"/>
              <a:cs typeface="+mj-cs"/>
            </a:endParaRPr>
          </a:p>
          <a:p>
            <a:pPr marL="0" indent="0" algn="l">
              <a:lnSpc>
                <a:spcPct val="100000"/>
              </a:lnSpc>
              <a:buNone/>
            </a:pPr>
            <a:r>
              <a:rPr kumimoji="0" lang="en-US" sz="2000" b="0" i="0" u="none" strike="noStrike" kern="1200" cap="none" spc="0" normalizeH="0" baseline="0" noProof="0" dirty="0">
                <a:ln>
                  <a:noFill/>
                </a:ln>
                <a:solidFill>
                  <a:schemeClr val="tx1">
                    <a:lumMod val="95000"/>
                  </a:schemeClr>
                </a:solidFill>
                <a:effectLst/>
                <a:uLnTx/>
                <a:uFillTx/>
                <a:latin typeface="Constantia" panose="02030602050306030303" pitchFamily="18" charset="0"/>
                <a:ea typeface="+mj-ea"/>
                <a:cs typeface="+mj-cs"/>
              </a:rPr>
              <a:t>STEP 4: Click on Start attack.</a:t>
            </a:r>
          </a:p>
          <a:p>
            <a:pPr marL="0" indent="0" algn="l">
              <a:lnSpc>
                <a:spcPct val="100000"/>
              </a:lnSpc>
              <a:buNone/>
            </a:pPr>
            <a:r>
              <a:rPr lang="en-US" sz="2000" dirty="0">
                <a:solidFill>
                  <a:schemeClr val="tx1">
                    <a:lumMod val="95000"/>
                  </a:schemeClr>
                </a:solidFill>
                <a:effectLst/>
                <a:latin typeface="Constantia" panose="02030602050306030303" pitchFamily="18" charset="0"/>
                <a:ea typeface="+mj-ea"/>
                <a:cs typeface="+mj-cs"/>
              </a:rPr>
              <a:t>STEP 5:  During the scanning many vulnerabilities of different level will start appearing.</a:t>
            </a:r>
          </a:p>
          <a:p>
            <a:pPr marL="0" indent="0" algn="l">
              <a:lnSpc>
                <a:spcPct val="100000"/>
              </a:lnSpc>
              <a:buNone/>
            </a:pPr>
            <a:endParaRPr lang="en-US" sz="2000" dirty="0">
              <a:solidFill>
                <a:schemeClr val="tx1">
                  <a:lumMod val="95000"/>
                </a:schemeClr>
              </a:solidFill>
              <a:effectLst/>
              <a:latin typeface="Constantia" panose="02030602050306030303" pitchFamily="18" charset="0"/>
              <a:ea typeface="+mj-ea"/>
              <a:cs typeface="+mj-cs"/>
            </a:endParaRPr>
          </a:p>
          <a:p>
            <a:pPr marL="0" indent="0" algn="l">
              <a:lnSpc>
                <a:spcPct val="100000"/>
              </a:lnSpc>
              <a:buNone/>
            </a:pPr>
            <a:r>
              <a:rPr lang="en-US" sz="2000" b="1" u="sng" dirty="0">
                <a:solidFill>
                  <a:schemeClr val="tx1">
                    <a:lumMod val="95000"/>
                  </a:schemeClr>
                </a:solidFill>
                <a:effectLst/>
                <a:latin typeface="Constantia" panose="02030602050306030303" pitchFamily="18" charset="0"/>
                <a:ea typeface="+mj-ea"/>
                <a:cs typeface="+mj-cs"/>
              </a:rPr>
              <a:t>IMPACT</a:t>
            </a:r>
            <a:r>
              <a:rPr lang="en-US" sz="2000" dirty="0">
                <a:solidFill>
                  <a:schemeClr val="tx1">
                    <a:lumMod val="95000"/>
                  </a:schemeClr>
                </a:solidFill>
                <a:effectLst/>
                <a:latin typeface="Constantia" panose="02030602050306030303" pitchFamily="18" charset="0"/>
                <a:ea typeface="+mj-ea"/>
                <a:cs typeface="+mj-cs"/>
              </a:rPr>
              <a:t> : </a:t>
            </a:r>
          </a:p>
          <a:p>
            <a:pPr marL="0" indent="0">
              <a:buNone/>
            </a:pPr>
            <a:r>
              <a:rPr lang="en-IN" dirty="0"/>
              <a:t>Out of date version is a security vulnerability .</a:t>
            </a:r>
            <a:r>
              <a:rPr lang="en-US" dirty="0"/>
              <a:t> Hackers are always in search of devices using outdated software. There are even platforms like MITRE and NIST that keep lists of software, their versions, and the vulnerabilities they suffer from (known as Common Vulnerabilities and Exposures or CVEs).</a:t>
            </a:r>
          </a:p>
          <a:p>
            <a:pPr marL="0" indent="0">
              <a:buNone/>
            </a:pPr>
            <a:r>
              <a:rPr lang="en-IN" dirty="0"/>
              <a:t>S</a:t>
            </a:r>
            <a:r>
              <a:rPr lang="en-IN" sz="2000" cap="none" dirty="0"/>
              <a:t>ome of the common ways an attacker can exploit outdated software vulnerabilities:</a:t>
            </a:r>
            <a:br>
              <a:rPr lang="en-IN" sz="2000" cap="none" dirty="0"/>
            </a:br>
            <a:r>
              <a:rPr lang="en-IN" sz="2000" cap="none" dirty="0"/>
              <a:t>1. Deploy attacks like SQL injections</a:t>
            </a:r>
            <a:br>
              <a:rPr lang="en-IN" sz="2000" cap="none" dirty="0"/>
            </a:br>
            <a:r>
              <a:rPr lang="en-IN" sz="2000" cap="none" dirty="0"/>
              <a:t>2. Cross-site scripting (XSS)</a:t>
            </a:r>
            <a:br>
              <a:rPr lang="en-IN" sz="2000" cap="none" dirty="0"/>
            </a:br>
            <a:r>
              <a:rPr lang="en-IN" sz="2000" cap="none" dirty="0"/>
              <a:t>3. Cross-site request forgery (CSRF)</a:t>
            </a:r>
            <a:br>
              <a:rPr lang="en-IN" sz="2000" cap="none" dirty="0"/>
            </a:br>
            <a:r>
              <a:rPr lang="en-IN" sz="2000" cap="none" dirty="0"/>
              <a:t>4. Man-in-the-browser attack</a:t>
            </a:r>
            <a:br>
              <a:rPr lang="en-IN" sz="2000" cap="none" dirty="0"/>
            </a:br>
            <a:r>
              <a:rPr lang="en-IN" sz="2000" cap="none" dirty="0"/>
              <a:t>5. Man-in-the-middle attack</a:t>
            </a:r>
            <a:br>
              <a:rPr lang="en-IN" sz="2000" cap="none" dirty="0"/>
            </a:br>
            <a:r>
              <a:rPr lang="en-IN" sz="2000" cap="none" dirty="0"/>
              <a:t>6. Access your device remotely</a:t>
            </a:r>
          </a:p>
          <a:p>
            <a:pPr marL="0" indent="0">
              <a:buNone/>
            </a:pPr>
            <a:r>
              <a:rPr lang="en-US" dirty="0"/>
              <a:t>We</a:t>
            </a:r>
            <a:r>
              <a:rPr lang="en-US" sz="2000" dirty="0"/>
              <a:t> often think updates are just for tweaking appearance or features and forget about the security part: an updated piece of software has bugs and errors patched, and vulnerabilities removed. If we don’t update our software, </a:t>
            </a:r>
            <a:r>
              <a:rPr lang="en-US" dirty="0"/>
              <a:t>we readily </a:t>
            </a:r>
            <a:r>
              <a:rPr lang="en-US" sz="2000" dirty="0"/>
              <a:t>give hackers the easiest ways to attack our website, network, and devices.</a:t>
            </a:r>
            <a:br>
              <a:rPr lang="en-IN" sz="2000" dirty="0"/>
            </a:br>
            <a:endParaRPr lang="en-IN" dirty="0"/>
          </a:p>
          <a:p>
            <a:pPr marL="0" indent="0">
              <a:buNone/>
            </a:pPr>
            <a:endParaRPr lang="en-IN" dirty="0"/>
          </a:p>
        </p:txBody>
      </p:sp>
    </p:spTree>
    <p:extLst>
      <p:ext uri="{BB962C8B-B14F-4D97-AF65-F5344CB8AC3E}">
        <p14:creationId xmlns:p14="http://schemas.microsoft.com/office/powerpoint/2010/main" val="1328554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5BDBAB-2F7C-4BF2-B946-DBECDA194F23}"/>
              </a:ext>
            </a:extLst>
          </p:cNvPr>
          <p:cNvSpPr>
            <a:spLocks noGrp="1"/>
          </p:cNvSpPr>
          <p:nvPr>
            <p:ph idx="1"/>
          </p:nvPr>
        </p:nvSpPr>
        <p:spPr>
          <a:xfrm>
            <a:off x="0" y="532661"/>
            <a:ext cx="12192000" cy="4634144"/>
          </a:xfrm>
        </p:spPr>
        <p:txBody>
          <a:bodyPr>
            <a:normAutofit/>
          </a:bodyPr>
          <a:lstStyle/>
          <a:p>
            <a:pPr marL="0" indent="0">
              <a:buNone/>
            </a:pPr>
            <a:r>
              <a:rPr lang="en-US" sz="1400" dirty="0"/>
              <a:t>A security vulnerability means any weak area of your system that attackers can exploit. There are many types of vulnerabilities : </a:t>
            </a:r>
          </a:p>
          <a:p>
            <a:pPr marL="457200" indent="-457200">
              <a:buAutoNum type="arabicPeriod"/>
            </a:pPr>
            <a:r>
              <a:rPr lang="en-US" sz="1400" dirty="0"/>
              <a:t>Errors in codes </a:t>
            </a:r>
          </a:p>
          <a:p>
            <a:pPr marL="457200" indent="-457200">
              <a:buAutoNum type="arabicPeriod"/>
            </a:pPr>
            <a:r>
              <a:rPr lang="en-US" sz="1400" dirty="0"/>
              <a:t>System misconfiguration </a:t>
            </a:r>
          </a:p>
          <a:p>
            <a:pPr marL="457200" indent="-457200">
              <a:buAutoNum type="arabicPeriod"/>
            </a:pPr>
            <a:r>
              <a:rPr lang="en-US" sz="1400" dirty="0"/>
              <a:t>Weak passwords </a:t>
            </a:r>
          </a:p>
          <a:p>
            <a:pPr marL="457200" indent="-457200">
              <a:buAutoNum type="arabicPeriod"/>
            </a:pPr>
            <a:r>
              <a:rPr lang="en-US" sz="1400" dirty="0"/>
              <a:t>Lack of input validation </a:t>
            </a:r>
          </a:p>
          <a:p>
            <a:pPr marL="457200" indent="-457200">
              <a:buAutoNum type="arabicPeriod"/>
            </a:pPr>
            <a:r>
              <a:rPr lang="en-US" sz="1400" dirty="0"/>
              <a:t>Expired SSL/TLS certificate</a:t>
            </a:r>
          </a:p>
          <a:p>
            <a:pPr marL="0" indent="0">
              <a:buNone/>
            </a:pPr>
            <a:r>
              <a:rPr lang="en-US" sz="1400" dirty="0"/>
              <a:t>One common security vulnerability is outdated third-party software. After a vulnerability is found or disclosed, the software publisher is expected to fix the issue and publish an updated version of the software. It’s vital to install the updated version, if we don’t and keep working with the old version, we have an outdated software vulnerability.</a:t>
            </a:r>
          </a:p>
          <a:p>
            <a:pPr marL="0" indent="0">
              <a:buNone/>
            </a:pPr>
            <a:r>
              <a:rPr lang="en-US" sz="1400" dirty="0"/>
              <a:t> These vulnerabilities can affect any type of software, including operating systems, web application servers, CMS, APIs, web browsers, etc.</a:t>
            </a:r>
          </a:p>
        </p:txBody>
      </p:sp>
    </p:spTree>
    <p:extLst>
      <p:ext uri="{BB962C8B-B14F-4D97-AF65-F5344CB8AC3E}">
        <p14:creationId xmlns:p14="http://schemas.microsoft.com/office/powerpoint/2010/main" val="3853637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F8E521-E40B-4671-8DD1-0EFD6EAA0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474" y="230818"/>
            <a:ext cx="11540971" cy="6365291"/>
          </a:xfrm>
          <a:prstGeom prst="rect">
            <a:avLst/>
          </a:prstGeom>
        </p:spPr>
      </p:pic>
    </p:spTree>
    <p:extLst>
      <p:ext uri="{BB962C8B-B14F-4D97-AF65-F5344CB8AC3E}">
        <p14:creationId xmlns:p14="http://schemas.microsoft.com/office/powerpoint/2010/main" val="4145101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0B1E3-84F9-429A-A0E2-986FBFA47093}"/>
              </a:ext>
            </a:extLst>
          </p:cNvPr>
          <p:cNvSpPr>
            <a:spLocks noGrp="1"/>
          </p:cNvSpPr>
          <p:nvPr>
            <p:ph type="title"/>
          </p:nvPr>
        </p:nvSpPr>
        <p:spPr>
          <a:xfrm>
            <a:off x="237744" y="201168"/>
            <a:ext cx="11603735" cy="6318504"/>
          </a:xfrm>
        </p:spPr>
        <p:txBody>
          <a:bodyPr>
            <a:normAutofit/>
          </a:bodyPr>
          <a:lstStyle/>
          <a:p>
            <a:pPr algn="l"/>
            <a:r>
              <a:rPr kumimoji="0" lang="en-US" sz="4000" b="0" i="0" u="none" strike="noStrike" kern="1200" cap="none" spc="0" normalizeH="0" baseline="0" noProof="0" dirty="0">
                <a:ln>
                  <a:noFill/>
                </a:ln>
                <a:solidFill>
                  <a:schemeClr val="tx1">
                    <a:lumMod val="95000"/>
                  </a:schemeClr>
                </a:solidFill>
                <a:effectLst/>
                <a:uLnTx/>
                <a:uFillTx/>
                <a:latin typeface="Baskerville Old Face" panose="02020602080505020303" pitchFamily="18" charset="0"/>
              </a:rPr>
              <a:t>Report generated by NETSPARKER :</a:t>
            </a:r>
            <a:br>
              <a:rPr lang="en-US" sz="4000" b="0" cap="none" dirty="0">
                <a:solidFill>
                  <a:schemeClr val="tx1">
                    <a:lumMod val="95000"/>
                  </a:schemeClr>
                </a:solidFill>
                <a:effectLst/>
                <a:latin typeface="Baskerville Old Face" panose="02020602080505020303" pitchFamily="18" charset="0"/>
              </a:rPr>
            </a:br>
            <a:br>
              <a:rPr kumimoji="0" lang="en-US" sz="4000" b="0" i="0" u="none" strike="noStrike" kern="1200" cap="none" spc="0" normalizeH="0" baseline="0" noProof="0" dirty="0">
                <a:ln>
                  <a:noFill/>
                </a:ln>
                <a:solidFill>
                  <a:schemeClr val="tx1">
                    <a:lumMod val="95000"/>
                  </a:schemeClr>
                </a:solidFill>
                <a:effectLst/>
                <a:uLnTx/>
                <a:uFillTx/>
                <a:latin typeface="Baskerville Old Face" panose="02020602080505020303" pitchFamily="18" charset="0"/>
              </a:rPr>
            </a:br>
            <a:endParaRPr lang="en-IN" sz="4000" dirty="0">
              <a:solidFill>
                <a:schemeClr val="tx1">
                  <a:lumMod val="95000"/>
                </a:schemeClr>
              </a:solidFill>
              <a:latin typeface="Baskerville Old Face" panose="02020602080505020303" pitchFamily="18" charset="0"/>
            </a:endParaRPr>
          </a:p>
        </p:txBody>
      </p:sp>
    </p:spTree>
    <p:extLst>
      <p:ext uri="{BB962C8B-B14F-4D97-AF65-F5344CB8AC3E}">
        <p14:creationId xmlns:p14="http://schemas.microsoft.com/office/powerpoint/2010/main" val="590015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46BB9A-9513-48D1-A20B-596CEE63B3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351" y="193044"/>
            <a:ext cx="11549850" cy="6338656"/>
          </a:xfrm>
          <a:prstGeom prst="rect">
            <a:avLst/>
          </a:prstGeom>
        </p:spPr>
      </p:pic>
    </p:spTree>
    <p:extLst>
      <p:ext uri="{BB962C8B-B14F-4D97-AF65-F5344CB8AC3E}">
        <p14:creationId xmlns:p14="http://schemas.microsoft.com/office/powerpoint/2010/main" val="3796028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5B3A65-1E68-45EC-87CA-024AAF58F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08" y="310718"/>
            <a:ext cx="11540971" cy="6223247"/>
          </a:xfrm>
          <a:prstGeom prst="rect">
            <a:avLst/>
          </a:prstGeom>
        </p:spPr>
      </p:pic>
    </p:spTree>
    <p:extLst>
      <p:ext uri="{BB962C8B-B14F-4D97-AF65-F5344CB8AC3E}">
        <p14:creationId xmlns:p14="http://schemas.microsoft.com/office/powerpoint/2010/main" val="4241332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9E9193-C04A-48E0-A0DC-25D44F7C9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228" y="292962"/>
            <a:ext cx="11523217" cy="6249881"/>
          </a:xfrm>
          <a:prstGeom prst="rect">
            <a:avLst/>
          </a:prstGeom>
        </p:spPr>
      </p:pic>
    </p:spTree>
    <p:extLst>
      <p:ext uri="{BB962C8B-B14F-4D97-AF65-F5344CB8AC3E}">
        <p14:creationId xmlns:p14="http://schemas.microsoft.com/office/powerpoint/2010/main" val="3508915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E5DC2-6984-4EE1-B759-BF37A6BC7EB0}"/>
              </a:ext>
            </a:extLst>
          </p:cNvPr>
          <p:cNvSpPr>
            <a:spLocks noGrp="1"/>
          </p:cNvSpPr>
          <p:nvPr>
            <p:ph type="title"/>
          </p:nvPr>
        </p:nvSpPr>
        <p:spPr>
          <a:xfrm>
            <a:off x="913795" y="609600"/>
            <a:ext cx="10353761" cy="4083698"/>
          </a:xfrm>
        </p:spPr>
        <p:txBody>
          <a:bodyPr/>
          <a:lstStyle/>
          <a:p>
            <a:pPr algn="l"/>
            <a:r>
              <a:rPr lang="en-US" dirty="0"/>
              <a:t>ABOUT VULNERABILITY SEVERITY AND THEIR IMPACT : </a:t>
            </a:r>
            <a:endParaRPr lang="en-IN" dirty="0"/>
          </a:p>
        </p:txBody>
      </p:sp>
    </p:spTree>
    <p:extLst>
      <p:ext uri="{BB962C8B-B14F-4D97-AF65-F5344CB8AC3E}">
        <p14:creationId xmlns:p14="http://schemas.microsoft.com/office/powerpoint/2010/main" val="2627075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70B2B-9C89-4272-8A54-64930CFFF7E7}"/>
              </a:ext>
            </a:extLst>
          </p:cNvPr>
          <p:cNvSpPr>
            <a:spLocks noGrp="1"/>
          </p:cNvSpPr>
          <p:nvPr>
            <p:ph type="title"/>
          </p:nvPr>
        </p:nvSpPr>
        <p:spPr>
          <a:xfrm>
            <a:off x="158619" y="1843055"/>
            <a:ext cx="11803225" cy="4949631"/>
          </a:xfrm>
        </p:spPr>
        <p:txBody>
          <a:bodyPr>
            <a:normAutofit/>
          </a:bodyPr>
          <a:lstStyle/>
          <a:p>
            <a:pPr algn="l"/>
            <a:r>
              <a:rPr lang="en-US" sz="1600" b="1" i="0" u="sng" cap="none" dirty="0">
                <a:effectLst/>
                <a:latin typeface="Times New Roman" panose="02020603050405020304" pitchFamily="18" charset="0"/>
              </a:rPr>
              <a:t>SEVERITY LEVEL: CRITICAL</a:t>
            </a:r>
            <a:br>
              <a:rPr lang="en-US" sz="1600" b="0" i="0" cap="none" dirty="0">
                <a:effectLst/>
                <a:latin typeface="Times New Roman" panose="02020603050405020304" pitchFamily="18" charset="0"/>
              </a:rPr>
            </a:br>
            <a:r>
              <a:rPr lang="en-US" sz="1600" b="0" i="0" cap="none" dirty="0">
                <a:effectLst/>
                <a:latin typeface="Times New Roman" panose="02020603050405020304" pitchFamily="18" charset="0"/>
              </a:rPr>
              <a:t>1. Exploitation of the vulnerability likely results in root-level compromise of servers or infrastructure devices.</a:t>
            </a:r>
            <a:br>
              <a:rPr lang="en-US" sz="1600" b="0" i="0" cap="none" dirty="0">
                <a:effectLst/>
                <a:latin typeface="Times New Roman" panose="02020603050405020304" pitchFamily="18" charset="0"/>
              </a:rPr>
            </a:br>
            <a:r>
              <a:rPr lang="en-US" sz="1600" b="0" i="0" cap="none" dirty="0">
                <a:effectLst/>
                <a:latin typeface="Times New Roman" panose="02020603050405020304" pitchFamily="18" charset="0"/>
              </a:rPr>
              <a:t>2. Exploitation is usually straightforward, in the sense that the attacker does not need any special authentication credentials or knowledge about individual victims, and does not need to persuade a target user, for example via social engineering, into performing any special functions.</a:t>
            </a:r>
            <a:br>
              <a:rPr lang="en-US" sz="1600" b="0" cap="none" dirty="0">
                <a:effectLst/>
                <a:latin typeface="Times New Roman" panose="02020603050405020304" pitchFamily="18" charset="0"/>
              </a:rPr>
            </a:br>
            <a:br>
              <a:rPr lang="en-US" sz="1600" b="0" i="0" cap="none" dirty="0">
                <a:effectLst/>
                <a:latin typeface="Times New Roman" panose="02020603050405020304" pitchFamily="18" charset="0"/>
              </a:rPr>
            </a:br>
            <a:r>
              <a:rPr lang="en-US" sz="1600" b="1" i="0" u="sng" cap="none" dirty="0">
                <a:effectLst/>
                <a:latin typeface="Times New Roman" panose="02020603050405020304" pitchFamily="18" charset="0"/>
              </a:rPr>
              <a:t>SEVERITY LEVEL: HIGH</a:t>
            </a:r>
            <a:br>
              <a:rPr lang="en-US" sz="1600" b="0" i="0" cap="none" dirty="0">
                <a:effectLst/>
                <a:latin typeface="Times New Roman" panose="02020603050405020304" pitchFamily="18" charset="0"/>
              </a:rPr>
            </a:br>
            <a:r>
              <a:rPr lang="en-US" sz="1600" b="0" i="0" cap="none" dirty="0">
                <a:effectLst/>
                <a:latin typeface="Times New Roman" panose="02020603050405020304" pitchFamily="18" charset="0"/>
              </a:rPr>
              <a:t>1. The vulnerability is difficult to exploit.</a:t>
            </a:r>
            <a:br>
              <a:rPr lang="en-US" sz="1600" b="0" i="0" cap="none" dirty="0">
                <a:effectLst/>
                <a:latin typeface="Times New Roman" panose="02020603050405020304" pitchFamily="18" charset="0"/>
              </a:rPr>
            </a:br>
            <a:r>
              <a:rPr lang="en-US" sz="1600" b="0" i="0" cap="none" dirty="0">
                <a:effectLst/>
                <a:latin typeface="Times New Roman" panose="02020603050405020304" pitchFamily="18" charset="0"/>
              </a:rPr>
              <a:t>2. Exploitation could result in elevated privileges.</a:t>
            </a:r>
            <a:br>
              <a:rPr lang="en-US" sz="1600" b="0" i="0" cap="none" dirty="0">
                <a:effectLst/>
                <a:latin typeface="Times New Roman" panose="02020603050405020304" pitchFamily="18" charset="0"/>
              </a:rPr>
            </a:br>
            <a:r>
              <a:rPr lang="en-US" sz="1600" b="0" i="0" cap="none" dirty="0">
                <a:effectLst/>
                <a:latin typeface="Times New Roman" panose="02020603050405020304" pitchFamily="18" charset="0"/>
              </a:rPr>
              <a:t>3. Exploitation could result in a significant data loss or downtime.</a:t>
            </a:r>
            <a:br>
              <a:rPr lang="en-US" sz="1600" b="0" i="0" cap="none" dirty="0">
                <a:effectLst/>
                <a:latin typeface="Times New Roman" panose="02020603050405020304" pitchFamily="18" charset="0"/>
              </a:rPr>
            </a:br>
            <a:r>
              <a:rPr lang="en-US" sz="1600" b="0" i="0" cap="none" dirty="0">
                <a:effectLst/>
                <a:latin typeface="Times New Roman" panose="02020603050405020304" pitchFamily="18" charset="0"/>
              </a:rPr>
              <a:t> </a:t>
            </a:r>
            <a:br>
              <a:rPr lang="en-US" sz="1600" b="0" i="0" cap="none" dirty="0">
                <a:effectLst/>
                <a:latin typeface="Times New Roman" panose="02020603050405020304" pitchFamily="18" charset="0"/>
              </a:rPr>
            </a:br>
            <a:r>
              <a:rPr lang="en-US" sz="1600" b="1" i="0" u="sng" cap="none" dirty="0">
                <a:effectLst/>
                <a:latin typeface="Times New Roman" panose="02020603050405020304" pitchFamily="18" charset="0"/>
              </a:rPr>
              <a:t>SEVERITY LEVEL: MEDIUM</a:t>
            </a:r>
            <a:br>
              <a:rPr lang="en-US" sz="1600" b="0" i="0" cap="none" dirty="0">
                <a:effectLst/>
                <a:latin typeface="Times New Roman" panose="02020603050405020304" pitchFamily="18" charset="0"/>
              </a:rPr>
            </a:br>
            <a:r>
              <a:rPr lang="en-US" sz="1600" b="0" i="0" cap="none" dirty="0">
                <a:effectLst/>
                <a:latin typeface="Times New Roman" panose="02020603050405020304" pitchFamily="18" charset="0"/>
              </a:rPr>
              <a:t>1. Vulnerabilities that require the attacker to manipulate individual victims via social engineering tactics.</a:t>
            </a:r>
            <a:br>
              <a:rPr lang="en-US" sz="1600" b="0" i="0" cap="none" dirty="0">
                <a:effectLst/>
                <a:latin typeface="Times New Roman" panose="02020603050405020304" pitchFamily="18" charset="0"/>
              </a:rPr>
            </a:br>
            <a:r>
              <a:rPr lang="en-US" sz="1600" b="0" i="0" cap="none" dirty="0">
                <a:effectLst/>
                <a:latin typeface="Times New Roman" panose="02020603050405020304" pitchFamily="18" charset="0"/>
              </a:rPr>
              <a:t>2. Denial of service vulnerabilities that are difficult to set up.</a:t>
            </a:r>
            <a:br>
              <a:rPr lang="en-US" sz="1600" b="0" i="0" cap="none" dirty="0">
                <a:effectLst/>
                <a:latin typeface="Times New Roman" panose="02020603050405020304" pitchFamily="18" charset="0"/>
              </a:rPr>
            </a:br>
            <a:r>
              <a:rPr lang="en-US" sz="1600" b="0" i="0" cap="none" dirty="0">
                <a:effectLst/>
                <a:latin typeface="Times New Roman" panose="02020603050405020304" pitchFamily="18" charset="0"/>
              </a:rPr>
              <a:t>3. Exploits that require an attacker to reside on the same local network as the victim.</a:t>
            </a:r>
            <a:br>
              <a:rPr lang="en-US" sz="1600" b="0" i="0" cap="none" dirty="0">
                <a:effectLst/>
                <a:latin typeface="Times New Roman" panose="02020603050405020304" pitchFamily="18" charset="0"/>
              </a:rPr>
            </a:br>
            <a:r>
              <a:rPr lang="en-US" sz="1600" b="0" i="0" cap="none" dirty="0">
                <a:effectLst/>
                <a:latin typeface="Times New Roman" panose="02020603050405020304" pitchFamily="18" charset="0"/>
              </a:rPr>
              <a:t>4. Vulnerabilities where exploitation provides only very limited access.</a:t>
            </a:r>
            <a:br>
              <a:rPr lang="en-US" sz="1600" b="0" i="0" cap="none" dirty="0">
                <a:effectLst/>
                <a:latin typeface="Times New Roman" panose="02020603050405020304" pitchFamily="18" charset="0"/>
              </a:rPr>
            </a:br>
            <a:r>
              <a:rPr lang="en-US" sz="1600" b="0" i="0" cap="none" dirty="0">
                <a:effectLst/>
                <a:latin typeface="Times New Roman" panose="02020603050405020304" pitchFamily="18" charset="0"/>
              </a:rPr>
              <a:t>5. Vulnerabilities that require user privileges for successful exploitation. </a:t>
            </a:r>
            <a:br>
              <a:rPr lang="en-US" sz="1600" b="0" i="0" cap="none" dirty="0">
                <a:effectLst/>
                <a:latin typeface="Times New Roman" panose="02020603050405020304" pitchFamily="18" charset="0"/>
              </a:rPr>
            </a:br>
            <a:r>
              <a:rPr lang="en-US" sz="1600" b="0" i="0" cap="none" dirty="0">
                <a:effectLst/>
                <a:latin typeface="Times New Roman" panose="02020603050405020304" pitchFamily="18" charset="0"/>
              </a:rPr>
              <a:t> </a:t>
            </a:r>
            <a:br>
              <a:rPr lang="en-US" sz="1600" b="0" i="0" cap="none" dirty="0">
                <a:effectLst/>
                <a:latin typeface="Times New Roman" panose="02020603050405020304" pitchFamily="18" charset="0"/>
              </a:rPr>
            </a:br>
            <a:r>
              <a:rPr lang="en-US" sz="1600" b="1" i="0" u="sng" cap="none" dirty="0">
                <a:effectLst/>
                <a:latin typeface="Times New Roman" panose="02020603050405020304" pitchFamily="18" charset="0"/>
              </a:rPr>
              <a:t>SEVERITY LEVEL: LOW</a:t>
            </a:r>
            <a:br>
              <a:rPr lang="en-US" sz="1600" b="1" i="0" u="sng" cap="none" dirty="0">
                <a:effectLst/>
                <a:latin typeface="Times New Roman" panose="02020603050405020304" pitchFamily="18" charset="0"/>
              </a:rPr>
            </a:br>
            <a:r>
              <a:rPr lang="en-US" sz="1600" b="1" i="0" cap="none" dirty="0">
                <a:effectLst/>
                <a:latin typeface="Times New Roman" panose="02020603050405020304" pitchFamily="18" charset="0"/>
              </a:rPr>
              <a:t>1. </a:t>
            </a:r>
            <a:r>
              <a:rPr lang="en-US" sz="1600" b="0" i="0" cap="none" dirty="0">
                <a:effectLst/>
                <a:latin typeface="Times New Roman" panose="02020603050405020304" pitchFamily="18" charset="0"/>
              </a:rPr>
              <a:t>Vulnerabilities in the low range typically have very little impact on an organization's business. </a:t>
            </a:r>
            <a:br>
              <a:rPr lang="en-US" sz="1600" b="0" i="0" cap="none" dirty="0">
                <a:effectLst/>
                <a:latin typeface="Times New Roman" panose="02020603050405020304" pitchFamily="18" charset="0"/>
              </a:rPr>
            </a:br>
            <a:r>
              <a:rPr lang="en-US" sz="1600" b="0" i="0" cap="none" dirty="0">
                <a:effectLst/>
                <a:latin typeface="Times New Roman" panose="02020603050405020304" pitchFamily="18" charset="0"/>
              </a:rPr>
              <a:t>2. Exploitation of such vulnerabilities usually requires local or physical system access. </a:t>
            </a:r>
            <a:endParaRPr lang="en-IN" sz="1600" cap="none" dirty="0"/>
          </a:p>
        </p:txBody>
      </p:sp>
      <p:graphicFrame>
        <p:nvGraphicFramePr>
          <p:cNvPr id="3" name="Table 2">
            <a:extLst>
              <a:ext uri="{FF2B5EF4-FFF2-40B4-BE49-F238E27FC236}">
                <a16:creationId xmlns:a16="http://schemas.microsoft.com/office/drawing/2014/main" id="{5933CB50-C64E-40F7-9E0E-BE1B136C01A6}"/>
              </a:ext>
            </a:extLst>
          </p:cNvPr>
          <p:cNvGraphicFramePr>
            <a:graphicFrameLocks noGrp="1"/>
          </p:cNvGraphicFramePr>
          <p:nvPr>
            <p:extLst>
              <p:ext uri="{D42A27DB-BD31-4B8C-83A1-F6EECF244321}">
                <p14:modId xmlns:p14="http://schemas.microsoft.com/office/powerpoint/2010/main" val="1237704337"/>
              </p:ext>
            </p:extLst>
          </p:nvPr>
        </p:nvGraphicFramePr>
        <p:xfrm>
          <a:off x="304800" y="65315"/>
          <a:ext cx="10353674" cy="1912775"/>
        </p:xfrm>
        <a:graphic>
          <a:graphicData uri="http://schemas.openxmlformats.org/drawingml/2006/table">
            <a:tbl>
              <a:tblPr/>
              <a:tblGrid>
                <a:gridCol w="5176837">
                  <a:extLst>
                    <a:ext uri="{9D8B030D-6E8A-4147-A177-3AD203B41FA5}">
                      <a16:colId xmlns:a16="http://schemas.microsoft.com/office/drawing/2014/main" val="3431896390"/>
                    </a:ext>
                  </a:extLst>
                </a:gridCol>
                <a:gridCol w="5176837">
                  <a:extLst>
                    <a:ext uri="{9D8B030D-6E8A-4147-A177-3AD203B41FA5}">
                      <a16:colId xmlns:a16="http://schemas.microsoft.com/office/drawing/2014/main" val="989150318"/>
                    </a:ext>
                  </a:extLst>
                </a:gridCol>
              </a:tblGrid>
              <a:tr h="382555">
                <a:tc>
                  <a:txBody>
                    <a:bodyPr/>
                    <a:lstStyle/>
                    <a:p>
                      <a:pPr algn="l"/>
                      <a:r>
                        <a:rPr lang="en-IN" sz="1600" b="1">
                          <a:effectLst/>
                        </a:rPr>
                        <a:t>CVSS V3 SCORE RANGE</a:t>
                      </a:r>
                    </a:p>
                  </a:txBody>
                  <a:tcPr marL="6888" marR="6888" marT="6888" marB="6888" anchor="ctr">
                    <a:lnL>
                      <a:noFill/>
                    </a:lnL>
                    <a:lnR>
                      <a:noFill/>
                    </a:lnR>
                    <a:lnT>
                      <a:noFill/>
                    </a:lnT>
                    <a:lnB w="7620" cap="flat" cmpd="sng" algn="ctr">
                      <a:solidFill>
                        <a:srgbClr val="DFE1E6"/>
                      </a:solidFill>
                      <a:prstDash val="solid"/>
                      <a:round/>
                      <a:headEnd type="none" w="med" len="med"/>
                      <a:tailEnd type="none" w="med" len="med"/>
                    </a:lnB>
                  </a:tcPr>
                </a:tc>
                <a:tc>
                  <a:txBody>
                    <a:bodyPr/>
                    <a:lstStyle/>
                    <a:p>
                      <a:pPr algn="l"/>
                      <a:r>
                        <a:rPr lang="en-IN" sz="1600" b="1" dirty="0">
                          <a:effectLst/>
                        </a:rPr>
                        <a:t>SEVERITY</a:t>
                      </a:r>
                    </a:p>
                  </a:txBody>
                  <a:tcPr marL="6888" marR="6888" marT="6888" marB="6888" anchor="ctr">
                    <a:lnL>
                      <a:noFill/>
                    </a:lnL>
                    <a:lnR>
                      <a:noFill/>
                    </a:lnR>
                    <a:lnT>
                      <a:noFill/>
                    </a:lnT>
                    <a:lnB w="7620" cap="flat" cmpd="sng" algn="ctr">
                      <a:solidFill>
                        <a:srgbClr val="DFE1E6"/>
                      </a:solidFill>
                      <a:prstDash val="solid"/>
                      <a:round/>
                      <a:headEnd type="none" w="med" len="med"/>
                      <a:tailEnd type="none" w="med" len="med"/>
                    </a:lnB>
                  </a:tcPr>
                </a:tc>
                <a:extLst>
                  <a:ext uri="{0D108BD9-81ED-4DB2-BD59-A6C34878D82A}">
                    <a16:rowId xmlns:a16="http://schemas.microsoft.com/office/drawing/2014/main" val="3780495115"/>
                  </a:ext>
                </a:extLst>
              </a:tr>
              <a:tr h="382555">
                <a:tc>
                  <a:txBody>
                    <a:bodyPr/>
                    <a:lstStyle/>
                    <a:p>
                      <a:pPr fontAlgn="ctr"/>
                      <a:r>
                        <a:rPr lang="en-IN" sz="1600">
                          <a:effectLst/>
                        </a:rPr>
                        <a:t>0.1 - 3.9</a:t>
                      </a:r>
                    </a:p>
                  </a:txBody>
                  <a:tcPr marL="68878" marR="68878" marT="6888" marB="6888" anchor="ctr">
                    <a:lnL w="7620" cap="flat" cmpd="sng" algn="ctr">
                      <a:solidFill>
                        <a:srgbClr val="DFE1E6"/>
                      </a:solidFill>
                      <a:prstDash val="solid"/>
                      <a:round/>
                      <a:headEnd type="none" w="med" len="med"/>
                      <a:tailEnd type="none" w="med" len="med"/>
                    </a:lnL>
                    <a:lnR w="7620" cap="flat" cmpd="sng" algn="ctr">
                      <a:solidFill>
                        <a:srgbClr val="DFE1E6"/>
                      </a:solidFill>
                      <a:prstDash val="solid"/>
                      <a:round/>
                      <a:headEnd type="none" w="med" len="med"/>
                      <a:tailEnd type="none" w="med" len="med"/>
                    </a:lnR>
                    <a:lnT w="7620" cap="flat" cmpd="sng" algn="ctr">
                      <a:solidFill>
                        <a:srgbClr val="DFE1E6"/>
                      </a:solidFill>
                      <a:prstDash val="solid"/>
                      <a:round/>
                      <a:headEnd type="none" w="med" len="med"/>
                      <a:tailEnd type="none" w="med" len="med"/>
                    </a:lnT>
                    <a:lnB w="7620" cap="flat" cmpd="sng" algn="ctr">
                      <a:solidFill>
                        <a:srgbClr val="DFE1E6"/>
                      </a:solidFill>
                      <a:prstDash val="solid"/>
                      <a:round/>
                      <a:headEnd type="none" w="med" len="med"/>
                      <a:tailEnd type="none" w="med" len="med"/>
                    </a:lnB>
                  </a:tcPr>
                </a:tc>
                <a:tc>
                  <a:txBody>
                    <a:bodyPr/>
                    <a:lstStyle/>
                    <a:p>
                      <a:pPr fontAlgn="ctr"/>
                      <a:r>
                        <a:rPr lang="en-IN" sz="1600">
                          <a:effectLst/>
                        </a:rPr>
                        <a:t>Low</a:t>
                      </a:r>
                    </a:p>
                  </a:txBody>
                  <a:tcPr marL="68878" marR="68878" marT="6888" marB="6888" anchor="ctr">
                    <a:lnL w="7620" cap="flat" cmpd="sng" algn="ctr">
                      <a:solidFill>
                        <a:srgbClr val="DFE1E6"/>
                      </a:solidFill>
                      <a:prstDash val="solid"/>
                      <a:round/>
                      <a:headEnd type="none" w="med" len="med"/>
                      <a:tailEnd type="none" w="med" len="med"/>
                    </a:lnL>
                    <a:lnR w="7620" cap="flat" cmpd="sng" algn="ctr">
                      <a:solidFill>
                        <a:srgbClr val="DFE1E6"/>
                      </a:solidFill>
                      <a:prstDash val="solid"/>
                      <a:round/>
                      <a:headEnd type="none" w="med" len="med"/>
                      <a:tailEnd type="none" w="med" len="med"/>
                    </a:lnR>
                    <a:lnT w="7620" cap="flat" cmpd="sng" algn="ctr">
                      <a:solidFill>
                        <a:srgbClr val="DFE1E6"/>
                      </a:solidFill>
                      <a:prstDash val="solid"/>
                      <a:round/>
                      <a:headEnd type="none" w="med" len="med"/>
                      <a:tailEnd type="none" w="med" len="med"/>
                    </a:lnT>
                    <a:lnB w="7620" cap="flat" cmpd="sng" algn="ctr">
                      <a:solidFill>
                        <a:srgbClr val="DFE1E6"/>
                      </a:solidFill>
                      <a:prstDash val="solid"/>
                      <a:round/>
                      <a:headEnd type="none" w="med" len="med"/>
                      <a:tailEnd type="none" w="med" len="med"/>
                    </a:lnB>
                  </a:tcPr>
                </a:tc>
                <a:extLst>
                  <a:ext uri="{0D108BD9-81ED-4DB2-BD59-A6C34878D82A}">
                    <a16:rowId xmlns:a16="http://schemas.microsoft.com/office/drawing/2014/main" val="2775831365"/>
                  </a:ext>
                </a:extLst>
              </a:tr>
              <a:tr h="382555">
                <a:tc>
                  <a:txBody>
                    <a:bodyPr/>
                    <a:lstStyle/>
                    <a:p>
                      <a:pPr fontAlgn="ctr"/>
                      <a:r>
                        <a:rPr lang="en-IN" sz="1600">
                          <a:effectLst/>
                        </a:rPr>
                        <a:t>4.0 - 6.9</a:t>
                      </a:r>
                    </a:p>
                  </a:txBody>
                  <a:tcPr marL="68878" marR="68878" marT="6888" marB="6888" anchor="ctr">
                    <a:lnL w="7620" cap="flat" cmpd="sng" algn="ctr">
                      <a:solidFill>
                        <a:srgbClr val="DFE1E6"/>
                      </a:solidFill>
                      <a:prstDash val="solid"/>
                      <a:round/>
                      <a:headEnd type="none" w="med" len="med"/>
                      <a:tailEnd type="none" w="med" len="med"/>
                    </a:lnL>
                    <a:lnR w="7620" cap="flat" cmpd="sng" algn="ctr">
                      <a:solidFill>
                        <a:srgbClr val="DFE1E6"/>
                      </a:solidFill>
                      <a:prstDash val="solid"/>
                      <a:round/>
                      <a:headEnd type="none" w="med" len="med"/>
                      <a:tailEnd type="none" w="med" len="med"/>
                    </a:lnR>
                    <a:lnT w="7620" cap="flat" cmpd="sng" algn="ctr">
                      <a:solidFill>
                        <a:srgbClr val="DFE1E6"/>
                      </a:solidFill>
                      <a:prstDash val="solid"/>
                      <a:round/>
                      <a:headEnd type="none" w="med" len="med"/>
                      <a:tailEnd type="none" w="med" len="med"/>
                    </a:lnT>
                    <a:lnB w="7620" cap="flat" cmpd="sng" algn="ctr">
                      <a:solidFill>
                        <a:srgbClr val="DFE1E6"/>
                      </a:solidFill>
                      <a:prstDash val="solid"/>
                      <a:round/>
                      <a:headEnd type="none" w="med" len="med"/>
                      <a:tailEnd type="none" w="med" len="med"/>
                    </a:lnB>
                  </a:tcPr>
                </a:tc>
                <a:tc>
                  <a:txBody>
                    <a:bodyPr/>
                    <a:lstStyle/>
                    <a:p>
                      <a:pPr fontAlgn="ctr"/>
                      <a:r>
                        <a:rPr lang="en-IN" sz="1600" dirty="0">
                          <a:effectLst/>
                        </a:rPr>
                        <a:t>Medium</a:t>
                      </a:r>
                    </a:p>
                  </a:txBody>
                  <a:tcPr marL="68878" marR="68878" marT="6888" marB="6888" anchor="ctr">
                    <a:lnL w="7620" cap="flat" cmpd="sng" algn="ctr">
                      <a:solidFill>
                        <a:srgbClr val="DFE1E6"/>
                      </a:solidFill>
                      <a:prstDash val="solid"/>
                      <a:round/>
                      <a:headEnd type="none" w="med" len="med"/>
                      <a:tailEnd type="none" w="med" len="med"/>
                    </a:lnL>
                    <a:lnR w="7620" cap="flat" cmpd="sng" algn="ctr">
                      <a:solidFill>
                        <a:srgbClr val="DFE1E6"/>
                      </a:solidFill>
                      <a:prstDash val="solid"/>
                      <a:round/>
                      <a:headEnd type="none" w="med" len="med"/>
                      <a:tailEnd type="none" w="med" len="med"/>
                    </a:lnR>
                    <a:lnT w="7620" cap="flat" cmpd="sng" algn="ctr">
                      <a:solidFill>
                        <a:srgbClr val="DFE1E6"/>
                      </a:solidFill>
                      <a:prstDash val="solid"/>
                      <a:round/>
                      <a:headEnd type="none" w="med" len="med"/>
                      <a:tailEnd type="none" w="med" len="med"/>
                    </a:lnT>
                    <a:lnB w="7620" cap="flat" cmpd="sng" algn="ctr">
                      <a:solidFill>
                        <a:srgbClr val="DFE1E6"/>
                      </a:solidFill>
                      <a:prstDash val="solid"/>
                      <a:round/>
                      <a:headEnd type="none" w="med" len="med"/>
                      <a:tailEnd type="none" w="med" len="med"/>
                    </a:lnB>
                  </a:tcPr>
                </a:tc>
                <a:extLst>
                  <a:ext uri="{0D108BD9-81ED-4DB2-BD59-A6C34878D82A}">
                    <a16:rowId xmlns:a16="http://schemas.microsoft.com/office/drawing/2014/main" val="1129488624"/>
                  </a:ext>
                </a:extLst>
              </a:tr>
              <a:tr h="382555">
                <a:tc>
                  <a:txBody>
                    <a:bodyPr/>
                    <a:lstStyle/>
                    <a:p>
                      <a:pPr fontAlgn="ctr"/>
                      <a:r>
                        <a:rPr lang="en-IN" sz="1600">
                          <a:effectLst/>
                        </a:rPr>
                        <a:t>7.0 - 8.9</a:t>
                      </a:r>
                    </a:p>
                  </a:txBody>
                  <a:tcPr marL="68878" marR="68878" marT="6888" marB="6888" anchor="ctr">
                    <a:lnL w="7620" cap="flat" cmpd="sng" algn="ctr">
                      <a:solidFill>
                        <a:srgbClr val="DFE1E6"/>
                      </a:solidFill>
                      <a:prstDash val="solid"/>
                      <a:round/>
                      <a:headEnd type="none" w="med" len="med"/>
                      <a:tailEnd type="none" w="med" len="med"/>
                    </a:lnL>
                    <a:lnR w="7620" cap="flat" cmpd="sng" algn="ctr">
                      <a:solidFill>
                        <a:srgbClr val="DFE1E6"/>
                      </a:solidFill>
                      <a:prstDash val="solid"/>
                      <a:round/>
                      <a:headEnd type="none" w="med" len="med"/>
                      <a:tailEnd type="none" w="med" len="med"/>
                    </a:lnR>
                    <a:lnT w="7620" cap="flat" cmpd="sng" algn="ctr">
                      <a:solidFill>
                        <a:srgbClr val="DFE1E6"/>
                      </a:solidFill>
                      <a:prstDash val="solid"/>
                      <a:round/>
                      <a:headEnd type="none" w="med" len="med"/>
                      <a:tailEnd type="none" w="med" len="med"/>
                    </a:lnT>
                    <a:lnB w="7620" cap="flat" cmpd="sng" algn="ctr">
                      <a:solidFill>
                        <a:srgbClr val="DFE1E6"/>
                      </a:solidFill>
                      <a:prstDash val="solid"/>
                      <a:round/>
                      <a:headEnd type="none" w="med" len="med"/>
                      <a:tailEnd type="none" w="med" len="med"/>
                    </a:lnB>
                  </a:tcPr>
                </a:tc>
                <a:tc>
                  <a:txBody>
                    <a:bodyPr/>
                    <a:lstStyle/>
                    <a:p>
                      <a:pPr fontAlgn="ctr"/>
                      <a:r>
                        <a:rPr lang="en-IN" sz="1600">
                          <a:effectLst/>
                        </a:rPr>
                        <a:t>High</a:t>
                      </a:r>
                    </a:p>
                  </a:txBody>
                  <a:tcPr marL="68878" marR="68878" marT="6888" marB="6888" anchor="ctr">
                    <a:lnL w="7620" cap="flat" cmpd="sng" algn="ctr">
                      <a:solidFill>
                        <a:srgbClr val="DFE1E6"/>
                      </a:solidFill>
                      <a:prstDash val="solid"/>
                      <a:round/>
                      <a:headEnd type="none" w="med" len="med"/>
                      <a:tailEnd type="none" w="med" len="med"/>
                    </a:lnL>
                    <a:lnR w="7620" cap="flat" cmpd="sng" algn="ctr">
                      <a:solidFill>
                        <a:srgbClr val="DFE1E6"/>
                      </a:solidFill>
                      <a:prstDash val="solid"/>
                      <a:round/>
                      <a:headEnd type="none" w="med" len="med"/>
                      <a:tailEnd type="none" w="med" len="med"/>
                    </a:lnR>
                    <a:lnT w="7620" cap="flat" cmpd="sng" algn="ctr">
                      <a:solidFill>
                        <a:srgbClr val="DFE1E6"/>
                      </a:solidFill>
                      <a:prstDash val="solid"/>
                      <a:round/>
                      <a:headEnd type="none" w="med" len="med"/>
                      <a:tailEnd type="none" w="med" len="med"/>
                    </a:lnT>
                    <a:lnB w="7620" cap="flat" cmpd="sng" algn="ctr">
                      <a:solidFill>
                        <a:srgbClr val="DFE1E6"/>
                      </a:solidFill>
                      <a:prstDash val="solid"/>
                      <a:round/>
                      <a:headEnd type="none" w="med" len="med"/>
                      <a:tailEnd type="none" w="med" len="med"/>
                    </a:lnB>
                  </a:tcPr>
                </a:tc>
                <a:extLst>
                  <a:ext uri="{0D108BD9-81ED-4DB2-BD59-A6C34878D82A}">
                    <a16:rowId xmlns:a16="http://schemas.microsoft.com/office/drawing/2014/main" val="3962328584"/>
                  </a:ext>
                </a:extLst>
              </a:tr>
              <a:tr h="382555">
                <a:tc>
                  <a:txBody>
                    <a:bodyPr/>
                    <a:lstStyle/>
                    <a:p>
                      <a:pPr fontAlgn="ctr"/>
                      <a:r>
                        <a:rPr lang="en-IN" sz="1600">
                          <a:effectLst/>
                        </a:rPr>
                        <a:t>9.0 - 10.0</a:t>
                      </a:r>
                    </a:p>
                  </a:txBody>
                  <a:tcPr marL="68878" marR="68878" marT="6888" marB="6888" anchor="ctr">
                    <a:lnL w="7620" cap="flat" cmpd="sng" algn="ctr">
                      <a:solidFill>
                        <a:srgbClr val="DFE1E6"/>
                      </a:solidFill>
                      <a:prstDash val="solid"/>
                      <a:round/>
                      <a:headEnd type="none" w="med" len="med"/>
                      <a:tailEnd type="none" w="med" len="med"/>
                    </a:lnL>
                    <a:lnR w="7620" cap="flat" cmpd="sng" algn="ctr">
                      <a:solidFill>
                        <a:srgbClr val="DFE1E6"/>
                      </a:solidFill>
                      <a:prstDash val="solid"/>
                      <a:round/>
                      <a:headEnd type="none" w="med" len="med"/>
                      <a:tailEnd type="none" w="med" len="med"/>
                    </a:lnR>
                    <a:lnT w="7620" cap="flat" cmpd="sng" algn="ctr">
                      <a:solidFill>
                        <a:srgbClr val="DFE1E6"/>
                      </a:solidFill>
                      <a:prstDash val="solid"/>
                      <a:round/>
                      <a:headEnd type="none" w="med" len="med"/>
                      <a:tailEnd type="none" w="med" len="med"/>
                    </a:lnT>
                    <a:lnB w="7620" cap="flat" cmpd="sng" algn="ctr">
                      <a:solidFill>
                        <a:srgbClr val="DFE1E6"/>
                      </a:solidFill>
                      <a:prstDash val="solid"/>
                      <a:round/>
                      <a:headEnd type="none" w="med" len="med"/>
                      <a:tailEnd type="none" w="med" len="med"/>
                    </a:lnB>
                  </a:tcPr>
                </a:tc>
                <a:tc>
                  <a:txBody>
                    <a:bodyPr/>
                    <a:lstStyle/>
                    <a:p>
                      <a:pPr fontAlgn="ctr"/>
                      <a:r>
                        <a:rPr lang="en-IN" sz="1600" dirty="0">
                          <a:effectLst/>
                        </a:rPr>
                        <a:t>Critical</a:t>
                      </a:r>
                    </a:p>
                  </a:txBody>
                  <a:tcPr marL="68878" marR="68878" marT="6888" marB="6888" anchor="ctr">
                    <a:lnL w="7620" cap="flat" cmpd="sng" algn="ctr">
                      <a:solidFill>
                        <a:srgbClr val="DFE1E6"/>
                      </a:solidFill>
                      <a:prstDash val="solid"/>
                      <a:round/>
                      <a:headEnd type="none" w="med" len="med"/>
                      <a:tailEnd type="none" w="med" len="med"/>
                    </a:lnL>
                    <a:lnR w="7620" cap="flat" cmpd="sng" algn="ctr">
                      <a:solidFill>
                        <a:srgbClr val="DFE1E6"/>
                      </a:solidFill>
                      <a:prstDash val="solid"/>
                      <a:round/>
                      <a:headEnd type="none" w="med" len="med"/>
                      <a:tailEnd type="none" w="med" len="med"/>
                    </a:lnR>
                    <a:lnT w="7620" cap="flat" cmpd="sng" algn="ctr">
                      <a:solidFill>
                        <a:srgbClr val="DFE1E6"/>
                      </a:solidFill>
                      <a:prstDash val="solid"/>
                      <a:round/>
                      <a:headEnd type="none" w="med" len="med"/>
                      <a:tailEnd type="none" w="med" len="med"/>
                    </a:lnT>
                    <a:lnB w="7620" cap="flat" cmpd="sng" algn="ctr">
                      <a:solidFill>
                        <a:srgbClr val="DFE1E6"/>
                      </a:solidFill>
                      <a:prstDash val="solid"/>
                      <a:round/>
                      <a:headEnd type="none" w="med" len="med"/>
                      <a:tailEnd type="none" w="med" len="med"/>
                    </a:lnB>
                  </a:tcPr>
                </a:tc>
                <a:extLst>
                  <a:ext uri="{0D108BD9-81ED-4DB2-BD59-A6C34878D82A}">
                    <a16:rowId xmlns:a16="http://schemas.microsoft.com/office/drawing/2014/main" val="4081330302"/>
                  </a:ext>
                </a:extLst>
              </a:tr>
            </a:tbl>
          </a:graphicData>
        </a:graphic>
      </p:graphicFrame>
      <p:sp>
        <p:nvSpPr>
          <p:cNvPr id="4" name="Rectangle 1">
            <a:extLst>
              <a:ext uri="{FF2B5EF4-FFF2-40B4-BE49-F238E27FC236}">
                <a16:creationId xmlns:a16="http://schemas.microsoft.com/office/drawing/2014/main" id="{C48ABEFF-AC7D-42C9-B81E-1FB0C337D9C5}"/>
              </a:ext>
            </a:extLst>
          </p:cNvPr>
          <p:cNvSpPr>
            <a:spLocks noChangeArrowheads="1"/>
          </p:cNvSpPr>
          <p:nvPr/>
        </p:nvSpPr>
        <p:spPr bwMode="auto">
          <a:xfrm>
            <a:off x="304800" y="18430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8806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91B90-52BC-4540-AF41-B3230A9A7C01}"/>
              </a:ext>
            </a:extLst>
          </p:cNvPr>
          <p:cNvSpPr>
            <a:spLocks noGrp="1"/>
          </p:cNvSpPr>
          <p:nvPr>
            <p:ph type="title"/>
          </p:nvPr>
        </p:nvSpPr>
        <p:spPr>
          <a:xfrm>
            <a:off x="913795" y="609600"/>
            <a:ext cx="10353761" cy="4428931"/>
          </a:xfrm>
        </p:spPr>
        <p:txBody>
          <a:bodyPr/>
          <a:lstStyle/>
          <a:p>
            <a:pPr algn="l"/>
            <a:r>
              <a:rPr lang="en-US" dirty="0"/>
              <a:t>Report generated by my own :</a:t>
            </a:r>
            <a:endParaRPr lang="en-IN" dirty="0"/>
          </a:p>
        </p:txBody>
      </p:sp>
    </p:spTree>
    <p:extLst>
      <p:ext uri="{BB962C8B-B14F-4D97-AF65-F5344CB8AC3E}">
        <p14:creationId xmlns:p14="http://schemas.microsoft.com/office/powerpoint/2010/main" val="40434998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132</TotalTime>
  <Words>768</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Arial Rounded MT Bold</vt:lpstr>
      <vt:lpstr>Baskerville Old Face</vt:lpstr>
      <vt:lpstr>Bookman Old Style</vt:lpstr>
      <vt:lpstr>Constantia</vt:lpstr>
      <vt:lpstr>Rockwell</vt:lpstr>
      <vt:lpstr>Times New Roman</vt:lpstr>
      <vt:lpstr>Wingdings</vt:lpstr>
      <vt:lpstr>Damask</vt:lpstr>
      <vt:lpstr>TASK 2: FINDING VULNERABILITIES OF A GIVEN WEBSITE</vt:lpstr>
      <vt:lpstr>PowerPoint Presentation</vt:lpstr>
      <vt:lpstr>Report generated by NETSPARKER :  </vt:lpstr>
      <vt:lpstr>PowerPoint Presentation</vt:lpstr>
      <vt:lpstr>PowerPoint Presentation</vt:lpstr>
      <vt:lpstr>PowerPoint Presentation</vt:lpstr>
      <vt:lpstr>ABOUT VULNERABILITY SEVERITY AND THEIR IMPACT : </vt:lpstr>
      <vt:lpstr>SEVERITY LEVEL: CRITICAL 1. Exploitation of the vulnerability likely results in root-level compromise of servers or infrastructure devices. 2. Exploitation is usually straightforward, in the sense that the attacker does not need any special authentication credentials or knowledge about individual victims, and does not need to persuade a target user, for example via social engineering, into performing any special functions.  SEVERITY LEVEL: HIGH 1. The vulnerability is difficult to exploit. 2. Exploitation could result in elevated privileges. 3. Exploitation could result in a significant data loss or downtime.   SEVERITY LEVEL: MEDIUM 1. Vulnerabilities that require the attacker to manipulate individual victims via social engineering tactics. 2. Denial of service vulnerabilities that are difficult to set up. 3. Exploits that require an attacker to reside on the same local network as the victim. 4. Vulnerabilities where exploitation provides only very limited access. 5. Vulnerabilities that require user privileges for successful exploitation.    SEVERITY LEVEL: LOW 1. Vulnerabilities in the low range typically have very little impact on an organization's business.  2. Exploitation of such vulnerabilities usually requires local or physical system access. </vt:lpstr>
      <vt:lpstr>Report generated by my own :</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2: FINDING VULNERABILITIES OF A GIVEN WEBSITE</dc:title>
  <dc:creator>FIZA ALAM</dc:creator>
  <cp:lastModifiedBy>FIZA ALAM</cp:lastModifiedBy>
  <cp:revision>8</cp:revision>
  <dcterms:created xsi:type="dcterms:W3CDTF">2022-03-03T18:04:04Z</dcterms:created>
  <dcterms:modified xsi:type="dcterms:W3CDTF">2022-03-04T08:10:24Z</dcterms:modified>
</cp:coreProperties>
</file>