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ZA ALAM" userId="35a0e37aa0299a0c" providerId="LiveId" clId="{868A1507-E7F2-45F3-AA7F-E03048D1593E}"/>
    <pc:docChg chg="custSel modSld">
      <pc:chgData name="FIZA ALAM" userId="35a0e37aa0299a0c" providerId="LiveId" clId="{868A1507-E7F2-45F3-AA7F-E03048D1593E}" dt="2022-03-04T05:27:33.946" v="1037" actId="20577"/>
      <pc:docMkLst>
        <pc:docMk/>
      </pc:docMkLst>
      <pc:sldChg chg="modSp mod">
        <pc:chgData name="FIZA ALAM" userId="35a0e37aa0299a0c" providerId="LiveId" clId="{868A1507-E7F2-45F3-AA7F-E03048D1593E}" dt="2022-03-04T05:27:33.946" v="1037" actId="20577"/>
        <pc:sldMkLst>
          <pc:docMk/>
          <pc:sldMk cId="2526593619" sldId="256"/>
        </pc:sldMkLst>
        <pc:spChg chg="mod">
          <ac:chgData name="FIZA ALAM" userId="35a0e37aa0299a0c" providerId="LiveId" clId="{868A1507-E7F2-45F3-AA7F-E03048D1593E}" dt="2022-03-04T05:27:33.946" v="1037" actId="20577"/>
          <ac:spMkLst>
            <pc:docMk/>
            <pc:sldMk cId="2526593619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04" y="50804"/>
            <a:ext cx="11648304" cy="1481434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sz="4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  <a:cs typeface="Times New Roman" panose="02020603050405020304" pitchFamily="18" charset="0"/>
              </a:rPr>
              <a:t>Task 1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  <a:cs typeface="Times New Roman" panose="02020603050405020304" pitchFamily="18" charset="0"/>
              </a:rPr>
              <a:t>SOLVING THE VULNERABILITIES OF XSS LABS AT P0RTSWIGGER</a:t>
            </a:r>
            <a:endParaRPr lang="en-US" sz="3200" b="1" dirty="0">
              <a:solidFill>
                <a:schemeClr val="tx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804" y="1647568"/>
            <a:ext cx="11870726" cy="4604950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Steps for performing task 1 :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</a:rPr>
              <a:t>STEP 1: Open VIRTUAL BOX and login to KALI LINUX.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</a:rPr>
              <a:t>STEP 2: Open </a:t>
            </a:r>
            <a:r>
              <a:rPr lang="en-US" sz="2400" cap="none" dirty="0">
                <a:latin typeface="SimSun" panose="02010600030101010101" pitchFamily="2" charset="-122"/>
                <a:ea typeface="SimSun" panose="02010600030101010101" pitchFamily="2" charset="-122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</a:rPr>
              <a:t>irefox in LINUX and search PortSwigger.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</a:rPr>
              <a:t>STEP 3: Sign up to </a:t>
            </a:r>
            <a:r>
              <a:rPr lang="en-US" sz="2400" cap="none" dirty="0">
                <a:latin typeface="SimSun" panose="02010600030101010101" pitchFamily="2" charset="-122"/>
                <a:ea typeface="SimSun" panose="02010600030101010101" pitchFamily="2" charset="-122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</a:rPr>
              <a:t>ortSwigger</a:t>
            </a:r>
            <a:r>
              <a:rPr lang="en-US" sz="2400" cap="none" dirty="0">
                <a:latin typeface="SimSun" panose="02010600030101010101" pitchFamily="2" charset="-122"/>
                <a:ea typeface="SimSun" panose="02010600030101010101" pitchFamily="2" charset="-122"/>
              </a:rPr>
              <a:t> by making an account.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</a:rPr>
              <a:t>STEP 4: After signing up sign in to the website.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</a:rPr>
              <a:t>STEP 5: Click on the Academy on the top right of the website.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</a:rPr>
              <a:t>STEP 6: Click on All Labs option.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</a:rPr>
              <a:t>STEP </a:t>
            </a:r>
            <a:r>
              <a:rPr lang="en-US" sz="2400" cap="none" dirty="0">
                <a:latin typeface="SimSun" panose="02010600030101010101" pitchFamily="2" charset="-122"/>
                <a:ea typeface="SimSun" panose="02010600030101010101" pitchFamily="2" charset="-122"/>
              </a:rPr>
              <a:t>7: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2400" cap="none" dirty="0">
                <a:latin typeface="SimSun" panose="02010600030101010101" pitchFamily="2" charset="-122"/>
                <a:ea typeface="SimSun" panose="02010600030101010101" pitchFamily="2" charset="-122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</a:rPr>
              <a:t>ifferent SQL injection ,Cross site scripting ,Cross site request forgery ,clickjacking , etc. labs with different levels appea</a:t>
            </a:r>
            <a:r>
              <a:rPr lang="en-US" sz="2400" cap="none" dirty="0">
                <a:latin typeface="SimSun" panose="02010600030101010101" pitchFamily="2" charset="-122"/>
                <a:ea typeface="SimSun" panose="02010600030101010101" pitchFamily="2" charset="-122"/>
              </a:rPr>
              <a:t>r on the website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</a:rPr>
              <a:t>STEP 8: </a:t>
            </a:r>
            <a:r>
              <a:rPr lang="en-US" sz="2400" cap="none" dirty="0">
                <a:latin typeface="SimSun" panose="02010600030101010101" pitchFamily="2" charset="-122"/>
                <a:ea typeface="SimSun" panose="02010600030101010101" pitchFamily="2" charset="-122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</a:rPr>
              <a:t>tart solving the vulnerabilities of xss labs by using payloads.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</a:rPr>
              <a:t>STEP 9: Payloads can be downloaded from github.</a:t>
            </a:r>
            <a:endParaRPr lang="en-US" sz="2400" cap="none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</a:rPr>
              <a:t>STEP 10: Screenshots of any 5 vulnerabilities completed by me have been attached to this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9A04E-9451-4848-8AA6-02D90BEF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43840"/>
            <a:ext cx="11470640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3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436E10-52F6-4EFA-9446-D7F3DC6FF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284480"/>
            <a:ext cx="11541760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8545F-AEBB-4195-9240-79CFF2660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4480"/>
            <a:ext cx="11562080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6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A63A6F-372A-4837-962F-CF85BC343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294640"/>
            <a:ext cx="1162304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8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D4A54-C46A-4D36-ACE0-21FF4D457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325120"/>
            <a:ext cx="11511280" cy="62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82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tf00001238_wac</Template>
  <TotalTime>38</TotalTime>
  <Words>159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SimSun</vt:lpstr>
      <vt:lpstr>Arial</vt:lpstr>
      <vt:lpstr>Bookman Old Style</vt:lpstr>
      <vt:lpstr>Calibri</vt:lpstr>
      <vt:lpstr>Calibri Light</vt:lpstr>
      <vt:lpstr>Cambria</vt:lpstr>
      <vt:lpstr>Times New Roman</vt:lpstr>
      <vt:lpstr>Celestial</vt:lpstr>
      <vt:lpstr>Task 1: SOLVING THE VULNERABILITIES OF XSS LABS AT P0RTSWIGGER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1: SOLVING THE VULNERABILITIES OF XSS LABS AT P0RTSWIGGER</dc:title>
  <dc:creator>FIZA ALAM</dc:creator>
  <cp:lastModifiedBy>FIZA ALAM</cp:lastModifiedBy>
  <cp:revision>3</cp:revision>
  <dcterms:created xsi:type="dcterms:W3CDTF">2022-03-03T17:46:19Z</dcterms:created>
  <dcterms:modified xsi:type="dcterms:W3CDTF">2022-03-04T08:05:33Z</dcterms:modified>
</cp:coreProperties>
</file>