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Heard CS is dying?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Let’s talk about what’s really going on with Computer Science careers.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Myth: CS jobs are disappearing.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- Big tech layoffs dominate headlines.</a:t>
            </a:r>
          </a:p>
          <a:p>
            <a:pPr>
              <a:defRPr sz="2000"/>
            </a:pPr>
            <a:r>
              <a:t>- Too many CS grads, not enough jobs?</a:t>
            </a:r>
          </a:p>
          <a:p>
            <a:pPr>
              <a:defRPr sz="2000"/>
            </a:pPr>
            <a:r>
              <a:t>- Everyone only wants software developers.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Truth: The field is expanding.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- 356,000+ CS/IT jobs open yearly (U.S. BLS)</a:t>
            </a:r>
          </a:p>
          <a:p>
            <a:pPr>
              <a:defRPr sz="2000"/>
            </a:pPr>
            <a:r>
              <a:t>- Cybersecurity roles growing 33%</a:t>
            </a:r>
          </a:p>
          <a:p>
            <a:pPr>
              <a:defRPr sz="2000"/>
            </a:pPr>
            <a:r>
              <a:t>- Data science growing 36%</a:t>
            </a:r>
          </a:p>
          <a:p>
            <a:pPr>
              <a:defRPr sz="2000"/>
            </a:pPr>
            <a:r>
              <a:t>- More tech fields = more opportunities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Explore Beyond Software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- Talk to advisors about non-coding roles</a:t>
            </a:r>
          </a:p>
          <a:p>
            <a:pPr>
              <a:defRPr sz="2000"/>
            </a:pPr>
            <a:r>
              <a:t>- Look into Cybersecurity, DevOps, Data, Networking</a:t>
            </a:r>
          </a:p>
          <a:p>
            <a:pPr>
              <a:defRPr sz="2000"/>
            </a:pPr>
            <a:r>
              <a:t>- Follow real CS professionals on YouTube/LinkedIn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CS isn’t dead — it’s evolving.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000"/>
            </a:pPr>
            <a:r>
              <a:t>Be part of the shift.</a:t>
            </a:r>
          </a:p>
          <a:p>
            <a:pPr>
              <a:defRPr sz="2000"/>
            </a:pPr>
            <a:r>
              <a:t>Scan the QR code to explore career paths!</a:t>
            </a:r>
          </a:p>
          <a:p>
            <a:pPr>
              <a:defRPr sz="2000"/>
            </a:pPr>
            <a:r>
              <a:t>Are you ready for the future?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