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AFCD-D59C-4DB1-9756-A7D1A83C7FC4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0B74-39ED-4E0C-AF0D-159D80E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Framework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704011" y="117562"/>
            <a:ext cx="6054664" cy="1841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754" y="3931775"/>
            <a:ext cx="3130985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com.comdata.login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MyTestClass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extends </a:t>
            </a: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AbstractUnitTest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DbUnit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(tables={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“DBO.TABLE1”, 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“DBO.TABLE2”, 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“XYZ.TABLE3”</a:t>
            </a:r>
          </a:p>
          <a:p>
            <a:pPr lvl="1"/>
            <a:r>
              <a:rPr lang="en-US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148150"/>
            <a:ext cx="12192000" cy="130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33703" y="3747109"/>
            <a:ext cx="465383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/main/database/tables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/DBO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/DBO.TABLE1.sql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/DBO.TABLE2.sql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/XYZ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 /XYZ.TABLE3.sql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/test/resources/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/com/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comdata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/login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MyTestClass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/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/DBO.TABLE1.csv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/DBO.TABLE2.csv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    /XYZ.TABLE3.csv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9940835" y="3747109"/>
            <a:ext cx="117566" cy="1112274"/>
          </a:xfrm>
          <a:prstGeom prst="rightBrace">
            <a:avLst>
              <a:gd name="adj1" fmla="val 8333"/>
              <a:gd name="adj2" fmla="val 511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9888583" y="5270603"/>
            <a:ext cx="169817" cy="13388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58400" y="411858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DDL Files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54938" y="5755351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Files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8656" y="741318"/>
            <a:ext cx="1397726" cy="1084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Annotation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41916" y="741319"/>
            <a:ext cx="1397726" cy="1084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DDL for all tables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050544" y="741319"/>
            <a:ext cx="1519646" cy="1084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DDL files for compatibility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181092" y="741319"/>
            <a:ext cx="1397726" cy="1084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test data files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189720" y="741319"/>
            <a:ext cx="1397726" cy="1084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unit test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4640387" y="1110256"/>
            <a:ext cx="274320" cy="34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766365" y="1110256"/>
            <a:ext cx="274320" cy="34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758675" y="1110256"/>
            <a:ext cx="274320" cy="34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386994" y="1110255"/>
            <a:ext cx="274320" cy="346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3269494"/>
            <a:ext cx="20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Module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1" y="2738533"/>
            <a:ext cx="19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xUnitTools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DB Unit Testing</vt:lpstr>
      <vt:lpstr>PowerPoint Presentation</vt:lpstr>
    </vt:vector>
  </TitlesOfParts>
  <Company>FLEETCOR TECHNOLOGIES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Unit Testing</dc:title>
  <dc:creator>Mohamed, Fizal</dc:creator>
  <cp:lastModifiedBy>Mohamed, Fizal</cp:lastModifiedBy>
  <cp:revision>9</cp:revision>
  <dcterms:created xsi:type="dcterms:W3CDTF">2016-09-21T14:18:48Z</dcterms:created>
  <dcterms:modified xsi:type="dcterms:W3CDTF">2016-09-21T15:44:44Z</dcterms:modified>
</cp:coreProperties>
</file>