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Cooper Hewitt Bold" charset="1" panose="00000000000000000000"/>
      <p:regular r:id="rId19"/>
    </p:embeddedFont>
    <p:embeddedFont>
      <p:font typeface="Inter Bold" charset="1" panose="020B0802030000000004"/>
      <p:regular r:id="rId20"/>
    </p:embeddedFont>
    <p:embeddedFont>
      <p:font typeface="Canva Sans Bold" charset="1" panose="020B0803030501040103"/>
      <p:regular r:id="rId21"/>
    </p:embeddedFont>
    <p:embeddedFont>
      <p:font typeface="Inter" charset="1" panose="020B0502030000000004"/>
      <p:regular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svg" Type="http://schemas.openxmlformats.org/officeDocument/2006/relationships/image"/><Relationship Id="rId4" Target="../media/image15.pn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16.png" Type="http://schemas.openxmlformats.org/officeDocument/2006/relationships/image"/><Relationship Id="rId5" Target="../media/image17.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png" Type="http://schemas.openxmlformats.org/officeDocument/2006/relationships/image"/><Relationship Id="rId4" Target="../media/image1.png" Type="http://schemas.openxmlformats.org/officeDocument/2006/relationships/image"/><Relationship Id="rId5" Target="../media/image2.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1028700"/>
            <a:ext cx="17310322" cy="8229600"/>
            <a:chOff x="0" y="0"/>
            <a:chExt cx="4559097" cy="2167467"/>
          </a:xfrm>
        </p:grpSpPr>
        <p:sp>
          <p:nvSpPr>
            <p:cNvPr name="Freeform 12" id="12"/>
            <p:cNvSpPr/>
            <p:nvPr/>
          </p:nvSpPr>
          <p:spPr>
            <a:xfrm flipH="false" flipV="false" rot="0">
              <a:off x="0" y="0"/>
              <a:ext cx="4559097" cy="2167467"/>
            </a:xfrm>
            <a:custGeom>
              <a:avLst/>
              <a:gdLst/>
              <a:ahLst/>
              <a:cxnLst/>
              <a:rect r="r" b="b" t="t" l="l"/>
              <a:pathLst>
                <a:path h="2167467" w="4559097">
                  <a:moveTo>
                    <a:pt x="25940" y="0"/>
                  </a:moveTo>
                  <a:lnTo>
                    <a:pt x="4533157" y="0"/>
                  </a:lnTo>
                  <a:cubicBezTo>
                    <a:pt x="4540037" y="0"/>
                    <a:pt x="4546635" y="2733"/>
                    <a:pt x="4551500" y="7598"/>
                  </a:cubicBezTo>
                  <a:cubicBezTo>
                    <a:pt x="4556365" y="12462"/>
                    <a:pt x="4559097" y="19060"/>
                    <a:pt x="4559097" y="25940"/>
                  </a:cubicBezTo>
                  <a:lnTo>
                    <a:pt x="4559097" y="2141527"/>
                  </a:lnTo>
                  <a:cubicBezTo>
                    <a:pt x="4559097" y="2155853"/>
                    <a:pt x="4547484" y="2167467"/>
                    <a:pt x="4533157" y="2167467"/>
                  </a:cubicBezTo>
                  <a:lnTo>
                    <a:pt x="25940" y="2167467"/>
                  </a:lnTo>
                  <a:cubicBezTo>
                    <a:pt x="19060" y="2167467"/>
                    <a:pt x="12462" y="2164734"/>
                    <a:pt x="7598" y="2159869"/>
                  </a:cubicBezTo>
                  <a:cubicBezTo>
                    <a:pt x="2733" y="2155004"/>
                    <a:pt x="0" y="2148406"/>
                    <a:pt x="0" y="2141527"/>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1748094"/>
            <a:ext cx="16230600" cy="7085490"/>
          </a:xfrm>
          <a:custGeom>
            <a:avLst/>
            <a:gdLst/>
            <a:ahLst/>
            <a:cxnLst/>
            <a:rect r="r" b="b" t="t" l="l"/>
            <a:pathLst>
              <a:path h="7085490" w="16230600">
                <a:moveTo>
                  <a:pt x="0" y="0"/>
                </a:moveTo>
                <a:lnTo>
                  <a:pt x="16230600" y="0"/>
                </a:lnTo>
                <a:lnTo>
                  <a:pt x="16230600" y="7085490"/>
                </a:lnTo>
                <a:lnTo>
                  <a:pt x="0" y="7085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177562" y="2476220"/>
            <a:ext cx="9812779" cy="5505414"/>
          </a:xfrm>
          <a:prstGeom prst="rect">
            <a:avLst/>
          </a:prstGeom>
        </p:spPr>
        <p:txBody>
          <a:bodyPr anchor="t" rtlCol="false" tIns="0" lIns="0" bIns="0" rIns="0">
            <a:spAutoFit/>
          </a:bodyPr>
          <a:lstStyle/>
          <a:p>
            <a:pPr algn="l">
              <a:lnSpc>
                <a:spcPts val="11909"/>
              </a:lnSpc>
            </a:pPr>
            <a:r>
              <a:rPr lang="en-US" sz="11791" b="true">
                <a:solidFill>
                  <a:srgbClr val="F2D6C2"/>
                </a:solidFill>
                <a:latin typeface="Cooper Hewitt Bold"/>
                <a:ea typeface="Cooper Hewitt Bold"/>
                <a:cs typeface="Cooper Hewitt Bold"/>
                <a:sym typeface="Cooper Hewitt Bold"/>
              </a:rPr>
              <a:t>TICKET BOOKING &amp;</a:t>
            </a:r>
          </a:p>
          <a:p>
            <a:pPr algn="l">
              <a:lnSpc>
                <a:spcPts val="8384"/>
              </a:lnSpc>
            </a:pPr>
            <a:r>
              <a:rPr lang="en-US" b="true" sz="8301">
                <a:solidFill>
                  <a:srgbClr val="F2D6C2"/>
                </a:solidFill>
                <a:latin typeface="Cooper Hewitt Bold"/>
                <a:ea typeface="Cooper Hewitt Bold"/>
                <a:cs typeface="Cooper Hewitt Bold"/>
                <a:sym typeface="Cooper Hewitt Bold"/>
              </a:rPr>
              <a:t>MOVIE RECOMMENDATION</a:t>
            </a:r>
          </a:p>
        </p:txBody>
      </p:sp>
      <p:sp>
        <p:nvSpPr>
          <p:cNvPr name="Freeform 16" id="16"/>
          <p:cNvSpPr/>
          <p:nvPr/>
        </p:nvSpPr>
        <p:spPr>
          <a:xfrm flipH="false" flipV="false" rot="0">
            <a:off x="1556914" y="1997579"/>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5990700" y="7583906"/>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1498718" y="7583906"/>
            <a:ext cx="620648" cy="620648"/>
          </a:xfrm>
          <a:custGeom>
            <a:avLst/>
            <a:gdLst/>
            <a:ahLst/>
            <a:cxnLst/>
            <a:rect r="r" b="b" t="t" l="l"/>
            <a:pathLst>
              <a:path h="620648" w="620648">
                <a:moveTo>
                  <a:pt x="0" y="0"/>
                </a:moveTo>
                <a:lnTo>
                  <a:pt x="620649" y="0"/>
                </a:lnTo>
                <a:lnTo>
                  <a:pt x="620649"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3622830" y="2618227"/>
            <a:ext cx="620648" cy="620648"/>
          </a:xfrm>
          <a:custGeom>
            <a:avLst/>
            <a:gdLst/>
            <a:ahLst/>
            <a:cxnLst/>
            <a:rect r="r" b="b" t="t" l="l"/>
            <a:pathLst>
              <a:path h="620648" w="620648">
                <a:moveTo>
                  <a:pt x="0" y="0"/>
                </a:moveTo>
                <a:lnTo>
                  <a:pt x="620648" y="0"/>
                </a:lnTo>
                <a:lnTo>
                  <a:pt x="620648" y="620649"/>
                </a:lnTo>
                <a:lnTo>
                  <a:pt x="0" y="6206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13622830" y="4941271"/>
            <a:ext cx="1964893" cy="622936"/>
          </a:xfrm>
          <a:prstGeom prst="rect">
            <a:avLst/>
          </a:prstGeom>
        </p:spPr>
        <p:txBody>
          <a:bodyPr anchor="t" rtlCol="false" tIns="0" lIns="0" bIns="0" rIns="0">
            <a:spAutoFit/>
          </a:bodyPr>
          <a:lstStyle/>
          <a:p>
            <a:pPr algn="ctr">
              <a:lnSpc>
                <a:spcPts val="5039"/>
              </a:lnSpc>
              <a:spcBef>
                <a:spcPct val="0"/>
              </a:spcBef>
            </a:pPr>
            <a:r>
              <a:rPr lang="en-US" b="true" sz="3599">
                <a:solidFill>
                  <a:srgbClr val="B51515"/>
                </a:solidFill>
                <a:latin typeface="Inter Bold"/>
                <a:ea typeface="Inter Bold"/>
                <a:cs typeface="Inter Bold"/>
                <a:sym typeface="Inter Bold"/>
              </a:rPr>
              <a:t>TEAM K</a:t>
            </a:r>
          </a:p>
        </p:txBody>
      </p:sp>
      <p:sp>
        <p:nvSpPr>
          <p:cNvPr name="TextBox 21" id="21"/>
          <p:cNvSpPr txBox="true"/>
          <p:nvPr/>
        </p:nvSpPr>
        <p:spPr>
          <a:xfrm rot="0">
            <a:off x="12814799" y="6046788"/>
            <a:ext cx="4164684" cy="1934845"/>
          </a:xfrm>
          <a:prstGeom prst="rect">
            <a:avLst/>
          </a:prstGeom>
        </p:spPr>
        <p:txBody>
          <a:bodyPr anchor="t" rtlCol="false" tIns="0" lIns="0" bIns="0" rIns="0">
            <a:spAutoFit/>
          </a:bodyPr>
          <a:lstStyle/>
          <a:p>
            <a:pPr algn="ctr">
              <a:lnSpc>
                <a:spcPts val="3079"/>
              </a:lnSpc>
            </a:pPr>
            <a:r>
              <a:rPr lang="en-US" sz="2199" b="true">
                <a:solidFill>
                  <a:srgbClr val="F2D6C2"/>
                </a:solidFill>
                <a:latin typeface="Canva Sans Bold"/>
                <a:ea typeface="Canva Sans Bold"/>
                <a:cs typeface="Canva Sans Bold"/>
                <a:sym typeface="Canva Sans Bold"/>
              </a:rPr>
              <a:t>VISHAL</a:t>
            </a:r>
          </a:p>
          <a:p>
            <a:pPr algn="ctr">
              <a:lnSpc>
                <a:spcPts val="3079"/>
              </a:lnSpc>
            </a:pPr>
            <a:r>
              <a:rPr lang="en-US" sz="2199" b="true">
                <a:solidFill>
                  <a:srgbClr val="F2D6C2"/>
                </a:solidFill>
                <a:latin typeface="Canva Sans Bold"/>
                <a:ea typeface="Canva Sans Bold"/>
                <a:cs typeface="Canva Sans Bold"/>
                <a:sym typeface="Canva Sans Bold"/>
              </a:rPr>
              <a:t>YOKESHWARI</a:t>
            </a:r>
          </a:p>
          <a:p>
            <a:pPr algn="ctr">
              <a:lnSpc>
                <a:spcPts val="3079"/>
              </a:lnSpc>
            </a:pPr>
            <a:r>
              <a:rPr lang="en-US" sz="2199" b="true">
                <a:solidFill>
                  <a:srgbClr val="F2D6C2"/>
                </a:solidFill>
                <a:latin typeface="Canva Sans Bold"/>
                <a:ea typeface="Canva Sans Bold"/>
                <a:cs typeface="Canva Sans Bold"/>
                <a:sym typeface="Canva Sans Bold"/>
              </a:rPr>
              <a:t>MUHAMMED RAZI K</a:t>
            </a:r>
          </a:p>
          <a:p>
            <a:pPr algn="ctr">
              <a:lnSpc>
                <a:spcPts val="3079"/>
              </a:lnSpc>
            </a:pPr>
            <a:r>
              <a:rPr lang="en-US" sz="2199" b="true">
                <a:solidFill>
                  <a:srgbClr val="F2D6C2"/>
                </a:solidFill>
                <a:latin typeface="Canva Sans Bold"/>
                <a:ea typeface="Canva Sans Bold"/>
                <a:cs typeface="Canva Sans Bold"/>
                <a:sym typeface="Canva Sans Bold"/>
              </a:rPr>
              <a:t>ANAAM JAZIM</a:t>
            </a:r>
          </a:p>
          <a:p>
            <a:pPr algn="ctr">
              <a:lnSpc>
                <a:spcPts val="3079"/>
              </a:lnSpc>
              <a:spcBef>
                <a:spcPct val="0"/>
              </a:spcBef>
            </a:pPr>
            <a:r>
              <a:rPr lang="en-US" b="true" sz="2199">
                <a:solidFill>
                  <a:srgbClr val="F2D6C2"/>
                </a:solidFill>
                <a:latin typeface="Canva Sans Bold"/>
                <a:ea typeface="Canva Sans Bold"/>
                <a:cs typeface="Canva Sans Bold"/>
                <a:sym typeface="Canva Sans Bold"/>
              </a:rPr>
              <a:t>FIZA NOOR 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1028700"/>
            <a:ext cx="17310322" cy="8229600"/>
            <a:chOff x="0" y="0"/>
            <a:chExt cx="4559097" cy="2167467"/>
          </a:xfrm>
        </p:grpSpPr>
        <p:sp>
          <p:nvSpPr>
            <p:cNvPr name="Freeform 12" id="12"/>
            <p:cNvSpPr/>
            <p:nvPr/>
          </p:nvSpPr>
          <p:spPr>
            <a:xfrm flipH="false" flipV="false" rot="0">
              <a:off x="0" y="0"/>
              <a:ext cx="4559097" cy="2167467"/>
            </a:xfrm>
            <a:custGeom>
              <a:avLst/>
              <a:gdLst/>
              <a:ahLst/>
              <a:cxnLst/>
              <a:rect r="r" b="b" t="t" l="l"/>
              <a:pathLst>
                <a:path h="2167467" w="4559097">
                  <a:moveTo>
                    <a:pt x="25940" y="0"/>
                  </a:moveTo>
                  <a:lnTo>
                    <a:pt x="4533157" y="0"/>
                  </a:lnTo>
                  <a:cubicBezTo>
                    <a:pt x="4540037" y="0"/>
                    <a:pt x="4546635" y="2733"/>
                    <a:pt x="4551500" y="7598"/>
                  </a:cubicBezTo>
                  <a:cubicBezTo>
                    <a:pt x="4556365" y="12462"/>
                    <a:pt x="4559097" y="19060"/>
                    <a:pt x="4559097" y="25940"/>
                  </a:cubicBezTo>
                  <a:lnTo>
                    <a:pt x="4559097" y="2141527"/>
                  </a:lnTo>
                  <a:cubicBezTo>
                    <a:pt x="4559097" y="2155853"/>
                    <a:pt x="4547484" y="2167467"/>
                    <a:pt x="4533157" y="2167467"/>
                  </a:cubicBezTo>
                  <a:lnTo>
                    <a:pt x="25940" y="2167467"/>
                  </a:lnTo>
                  <a:cubicBezTo>
                    <a:pt x="19060" y="2167467"/>
                    <a:pt x="12462" y="2164734"/>
                    <a:pt x="7598" y="2159869"/>
                  </a:cubicBezTo>
                  <a:cubicBezTo>
                    <a:pt x="2733" y="2155004"/>
                    <a:pt x="0" y="2148406"/>
                    <a:pt x="0" y="2141527"/>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1600755"/>
            <a:ext cx="16230600" cy="7085490"/>
          </a:xfrm>
          <a:custGeom>
            <a:avLst/>
            <a:gdLst/>
            <a:ahLst/>
            <a:cxnLst/>
            <a:rect r="r" b="b" t="t" l="l"/>
            <a:pathLst>
              <a:path h="7085490" w="16230600">
                <a:moveTo>
                  <a:pt x="0" y="0"/>
                </a:moveTo>
                <a:lnTo>
                  <a:pt x="16230600" y="0"/>
                </a:lnTo>
                <a:lnTo>
                  <a:pt x="16230600" y="7085490"/>
                </a:lnTo>
                <a:lnTo>
                  <a:pt x="0" y="7085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623666" y="2831327"/>
            <a:ext cx="4789518" cy="4752578"/>
          </a:xfrm>
          <a:prstGeom prst="rect">
            <a:avLst/>
          </a:prstGeom>
        </p:spPr>
        <p:txBody>
          <a:bodyPr anchor="t" rtlCol="false" tIns="0" lIns="0" bIns="0" rIns="0">
            <a:spAutoFit/>
          </a:bodyPr>
          <a:lstStyle/>
          <a:p>
            <a:pPr algn="l">
              <a:lnSpc>
                <a:spcPts val="11560"/>
              </a:lnSpc>
            </a:pPr>
            <a:r>
              <a:rPr lang="en-US" b="true" sz="11445">
                <a:solidFill>
                  <a:srgbClr val="F2D6C2"/>
                </a:solidFill>
                <a:latin typeface="Cooper Hewitt Bold"/>
                <a:ea typeface="Cooper Hewitt Bold"/>
                <a:cs typeface="Cooper Hewitt Bold"/>
                <a:sym typeface="Cooper Hewitt Bold"/>
              </a:rPr>
              <a:t>TAKE A SHORT BREAK</a:t>
            </a:r>
          </a:p>
        </p:txBody>
      </p:sp>
      <p:sp>
        <p:nvSpPr>
          <p:cNvPr name="Freeform 16" id="16"/>
          <p:cNvSpPr/>
          <p:nvPr/>
        </p:nvSpPr>
        <p:spPr>
          <a:xfrm flipH="false" flipV="false" rot="0">
            <a:off x="1556914" y="1997579"/>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5990700" y="7583906"/>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0591637" y="7583906"/>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3622830" y="2618227"/>
            <a:ext cx="620648" cy="620648"/>
          </a:xfrm>
          <a:custGeom>
            <a:avLst/>
            <a:gdLst/>
            <a:ahLst/>
            <a:cxnLst/>
            <a:rect r="r" b="b" t="t" l="l"/>
            <a:pathLst>
              <a:path h="620648" w="620648">
                <a:moveTo>
                  <a:pt x="0" y="0"/>
                </a:moveTo>
                <a:lnTo>
                  <a:pt x="620648" y="0"/>
                </a:lnTo>
                <a:lnTo>
                  <a:pt x="620648" y="620649"/>
                </a:lnTo>
                <a:lnTo>
                  <a:pt x="0" y="6206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13622830" y="4979371"/>
            <a:ext cx="1964893" cy="290158"/>
          </a:xfrm>
          <a:prstGeom prst="rect">
            <a:avLst/>
          </a:prstGeom>
        </p:spPr>
        <p:txBody>
          <a:bodyPr anchor="t" rtlCol="false" tIns="0" lIns="0" bIns="0" rIns="0">
            <a:spAutoFit/>
          </a:bodyPr>
          <a:lstStyle/>
          <a:p>
            <a:pPr algn="ctr">
              <a:lnSpc>
                <a:spcPts val="2380"/>
              </a:lnSpc>
              <a:spcBef>
                <a:spcPct val="0"/>
              </a:spcBef>
            </a:pPr>
            <a:r>
              <a:rPr lang="en-US" sz="1700">
                <a:solidFill>
                  <a:srgbClr val="B51515"/>
                </a:solidFill>
                <a:latin typeface="Inter"/>
                <a:ea typeface="Inter"/>
                <a:cs typeface="Inter"/>
                <a:sym typeface="Inter"/>
              </a:rPr>
              <a:t>@reallygreatsite</a:t>
            </a:r>
          </a:p>
        </p:txBody>
      </p:sp>
      <p:sp>
        <p:nvSpPr>
          <p:cNvPr name="AutoShape 21" id="21"/>
          <p:cNvSpPr/>
          <p:nvPr/>
        </p:nvSpPr>
        <p:spPr>
          <a:xfrm flipH="true">
            <a:off x="8039096" y="2928551"/>
            <a:ext cx="0" cy="4258649"/>
          </a:xfrm>
          <a:prstGeom prst="line">
            <a:avLst/>
          </a:prstGeom>
          <a:ln cap="flat" w="19050">
            <a:solidFill>
              <a:srgbClr val="FFFFFF"/>
            </a:solidFill>
            <a:prstDash val="solid"/>
            <a:headEnd type="none" len="sm" w="sm"/>
            <a:tailEnd type="none" len="sm" w="sm"/>
          </a:ln>
        </p:spPr>
      </p:sp>
      <p:sp>
        <p:nvSpPr>
          <p:cNvPr name="TextBox 22" id="22"/>
          <p:cNvSpPr txBox="true"/>
          <p:nvPr/>
        </p:nvSpPr>
        <p:spPr>
          <a:xfrm rot="0">
            <a:off x="8764635" y="4689512"/>
            <a:ext cx="2587529" cy="860351"/>
          </a:xfrm>
          <a:prstGeom prst="rect">
            <a:avLst/>
          </a:prstGeom>
        </p:spPr>
        <p:txBody>
          <a:bodyPr anchor="t" rtlCol="false" tIns="0" lIns="0" bIns="0" rIns="0">
            <a:spAutoFit/>
          </a:bodyPr>
          <a:lstStyle/>
          <a:p>
            <a:pPr algn="ctr">
              <a:lnSpc>
                <a:spcPts val="3499"/>
              </a:lnSpc>
              <a:spcBef>
                <a:spcPct val="0"/>
              </a:spcBef>
            </a:pPr>
            <a:r>
              <a:rPr lang="en-US" sz="2499">
                <a:solidFill>
                  <a:srgbClr val="F2D6C2"/>
                </a:solidFill>
                <a:latin typeface="Inter"/>
                <a:ea typeface="Inter"/>
                <a:cs typeface="Inter"/>
                <a:sym typeface="Inter"/>
              </a:rPr>
              <a:t>Let’s Take a Break 5 Minutes!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559765"/>
            <a:ext cx="17310322" cy="9419529"/>
            <a:chOff x="0" y="0"/>
            <a:chExt cx="4559097" cy="2480863"/>
          </a:xfrm>
        </p:grpSpPr>
        <p:sp>
          <p:nvSpPr>
            <p:cNvPr name="Freeform 12" id="12"/>
            <p:cNvSpPr/>
            <p:nvPr/>
          </p:nvSpPr>
          <p:spPr>
            <a:xfrm flipH="false" flipV="false" rot="0">
              <a:off x="0" y="0"/>
              <a:ext cx="4559097" cy="2480863"/>
            </a:xfrm>
            <a:custGeom>
              <a:avLst/>
              <a:gdLst/>
              <a:ahLst/>
              <a:cxnLst/>
              <a:rect r="r" b="b" t="t" l="l"/>
              <a:pathLst>
                <a:path h="2480863" w="4559097">
                  <a:moveTo>
                    <a:pt x="25940" y="0"/>
                  </a:moveTo>
                  <a:lnTo>
                    <a:pt x="4533157" y="0"/>
                  </a:lnTo>
                  <a:cubicBezTo>
                    <a:pt x="4540037" y="0"/>
                    <a:pt x="4546635" y="2733"/>
                    <a:pt x="4551500" y="7598"/>
                  </a:cubicBezTo>
                  <a:cubicBezTo>
                    <a:pt x="4556365" y="12462"/>
                    <a:pt x="4559097" y="19060"/>
                    <a:pt x="4559097" y="25940"/>
                  </a:cubicBezTo>
                  <a:lnTo>
                    <a:pt x="4559097" y="2454923"/>
                  </a:lnTo>
                  <a:cubicBezTo>
                    <a:pt x="4559097" y="2469250"/>
                    <a:pt x="4547484" y="2480863"/>
                    <a:pt x="4533157" y="2480863"/>
                  </a:cubicBezTo>
                  <a:lnTo>
                    <a:pt x="25940" y="2480863"/>
                  </a:lnTo>
                  <a:cubicBezTo>
                    <a:pt x="19060" y="2480863"/>
                    <a:pt x="12462" y="2478131"/>
                    <a:pt x="7598" y="2473266"/>
                  </a:cubicBezTo>
                  <a:cubicBezTo>
                    <a:pt x="2733" y="2468401"/>
                    <a:pt x="0" y="2461803"/>
                    <a:pt x="0" y="2454923"/>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51896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78515" y="2934444"/>
            <a:ext cx="620648" cy="620648"/>
          </a:xfrm>
          <a:custGeom>
            <a:avLst/>
            <a:gdLst/>
            <a:ahLst/>
            <a:cxnLst/>
            <a:rect r="r" b="b" t="t" l="l"/>
            <a:pathLst>
              <a:path h="620648" w="620648">
                <a:moveTo>
                  <a:pt x="0" y="0"/>
                </a:moveTo>
                <a:lnTo>
                  <a:pt x="620648" y="0"/>
                </a:lnTo>
                <a:lnTo>
                  <a:pt x="620648" y="620649"/>
                </a:lnTo>
                <a:lnTo>
                  <a:pt x="0" y="620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488837" y="5767690"/>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0058400" y="1662211"/>
            <a:ext cx="7121294" cy="2658755"/>
          </a:xfrm>
          <a:prstGeom prst="rect">
            <a:avLst/>
          </a:prstGeom>
        </p:spPr>
        <p:txBody>
          <a:bodyPr anchor="t" rtlCol="false" tIns="0" lIns="0" bIns="0" rIns="0">
            <a:spAutoFit/>
          </a:bodyPr>
          <a:lstStyle/>
          <a:p>
            <a:pPr algn="l">
              <a:lnSpc>
                <a:spcPts val="6432"/>
              </a:lnSpc>
            </a:pPr>
            <a:r>
              <a:rPr lang="en-US" b="true" sz="6368">
                <a:solidFill>
                  <a:srgbClr val="B51515"/>
                </a:solidFill>
                <a:latin typeface="Cooper Hewitt Bold"/>
                <a:ea typeface="Cooper Hewitt Bold"/>
                <a:cs typeface="Cooper Hewitt Bold"/>
                <a:sym typeface="Cooper Hewitt Bold"/>
              </a:rPr>
              <a:t>THE ALGORITHM BEHIND YOUR WATCHL</a:t>
            </a:r>
            <a:r>
              <a:rPr lang="en-US" b="true" sz="6368">
                <a:solidFill>
                  <a:srgbClr val="B51515"/>
                </a:solidFill>
                <a:latin typeface="Cooper Hewitt Bold"/>
                <a:ea typeface="Cooper Hewitt Bold"/>
                <a:cs typeface="Cooper Hewitt Bold"/>
                <a:sym typeface="Cooper Hewitt Bold"/>
              </a:rPr>
              <a:t>IST</a:t>
            </a:r>
          </a:p>
        </p:txBody>
      </p:sp>
      <p:sp>
        <p:nvSpPr>
          <p:cNvPr name="TextBox 17" id="17"/>
          <p:cNvSpPr txBox="true"/>
          <p:nvPr/>
        </p:nvSpPr>
        <p:spPr>
          <a:xfrm rot="0">
            <a:off x="10058400" y="6644814"/>
            <a:ext cx="4423806" cy="860351"/>
          </a:xfrm>
          <a:prstGeom prst="rect">
            <a:avLst/>
          </a:prstGeom>
        </p:spPr>
        <p:txBody>
          <a:bodyPr anchor="t" rtlCol="false" tIns="0" lIns="0" bIns="0" rIns="0">
            <a:spAutoFit/>
          </a:bodyPr>
          <a:lstStyle/>
          <a:p>
            <a:pPr algn="l">
              <a:lnSpc>
                <a:spcPts val="3499"/>
              </a:lnSpc>
              <a:spcBef>
                <a:spcPct val="0"/>
              </a:spcBef>
            </a:pPr>
            <a:r>
              <a:rPr lang="en-US" sz="2499">
                <a:solidFill>
                  <a:srgbClr val="B51515"/>
                </a:solidFill>
                <a:latin typeface="Inter"/>
                <a:ea typeface="Inter"/>
                <a:cs typeface="Inter"/>
                <a:sym typeface="Inter"/>
              </a:rPr>
              <a:t>How Streaming Platforms Decide What You Watch</a:t>
            </a:r>
          </a:p>
        </p:txBody>
      </p:sp>
      <p:sp>
        <p:nvSpPr>
          <p:cNvPr name="TextBox 18" id="18"/>
          <p:cNvSpPr txBox="true"/>
          <p:nvPr/>
        </p:nvSpPr>
        <p:spPr>
          <a:xfrm rot="0">
            <a:off x="10058400" y="7865068"/>
            <a:ext cx="7121294" cy="935578"/>
          </a:xfrm>
          <a:prstGeom prst="rect">
            <a:avLst/>
          </a:prstGeom>
        </p:spPr>
        <p:txBody>
          <a:bodyPr anchor="t" rtlCol="false" tIns="0" lIns="0" bIns="0" rIns="0">
            <a:spAutoFit/>
          </a:bodyPr>
          <a:lstStyle/>
          <a:p>
            <a:pPr algn="just">
              <a:lnSpc>
                <a:spcPts val="2520"/>
              </a:lnSpc>
              <a:spcBef>
                <a:spcPct val="0"/>
              </a:spcBef>
            </a:pPr>
            <a:r>
              <a:rPr lang="en-US" sz="1800">
                <a:solidFill>
                  <a:srgbClr val="B51515"/>
                </a:solidFill>
                <a:latin typeface="Inter"/>
                <a:ea typeface="Inter"/>
                <a:cs typeface="Inter"/>
                <a:sym typeface="Inter"/>
              </a:rPr>
              <a:t>Lorem ipsum dolor sit amet, consectetur adipiscing elit. Duis sed orci bibendum massa dictum finibus lacinia ac libero. Curabitur ut sem sit amet turpis venenatis porta.  </a:t>
            </a:r>
          </a:p>
        </p:txBody>
      </p:sp>
      <p:sp>
        <p:nvSpPr>
          <p:cNvPr name="AutoShape 19" id="19"/>
          <p:cNvSpPr/>
          <p:nvPr/>
        </p:nvSpPr>
        <p:spPr>
          <a:xfrm flipH="true">
            <a:off x="9153525" y="559765"/>
            <a:ext cx="0" cy="9419529"/>
          </a:xfrm>
          <a:prstGeom prst="line">
            <a:avLst/>
          </a:prstGeom>
          <a:ln cap="flat" w="19050">
            <a:solidFill>
              <a:srgbClr val="B51515"/>
            </a:solidFill>
            <a:prstDash val="solid"/>
            <a:headEnd type="none" len="sm" w="sm"/>
            <a:tailEnd type="none" len="sm" w="sm"/>
          </a:ln>
        </p:spPr>
      </p:sp>
      <p:sp>
        <p:nvSpPr>
          <p:cNvPr name="Freeform 20" id="20"/>
          <p:cNvSpPr/>
          <p:nvPr/>
        </p:nvSpPr>
        <p:spPr>
          <a:xfrm flipH="false" flipV="false" rot="1054397">
            <a:off x="1870463" y="2782788"/>
            <a:ext cx="6025143" cy="4973482"/>
          </a:xfrm>
          <a:custGeom>
            <a:avLst/>
            <a:gdLst/>
            <a:ahLst/>
            <a:cxnLst/>
            <a:rect r="r" b="b" t="t" l="l"/>
            <a:pathLst>
              <a:path h="4973482" w="6025143">
                <a:moveTo>
                  <a:pt x="0" y="0"/>
                </a:moveTo>
                <a:lnTo>
                  <a:pt x="6025144" y="0"/>
                </a:lnTo>
                <a:lnTo>
                  <a:pt x="6025144" y="4973482"/>
                </a:lnTo>
                <a:lnTo>
                  <a:pt x="0" y="49734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559765"/>
            <a:ext cx="17310322" cy="9419529"/>
            <a:chOff x="0" y="0"/>
            <a:chExt cx="4559097" cy="2480863"/>
          </a:xfrm>
        </p:grpSpPr>
        <p:sp>
          <p:nvSpPr>
            <p:cNvPr name="Freeform 12" id="12"/>
            <p:cNvSpPr/>
            <p:nvPr/>
          </p:nvSpPr>
          <p:spPr>
            <a:xfrm flipH="false" flipV="false" rot="0">
              <a:off x="0" y="0"/>
              <a:ext cx="4559097" cy="2480863"/>
            </a:xfrm>
            <a:custGeom>
              <a:avLst/>
              <a:gdLst/>
              <a:ahLst/>
              <a:cxnLst/>
              <a:rect r="r" b="b" t="t" l="l"/>
              <a:pathLst>
                <a:path h="2480863" w="4559097">
                  <a:moveTo>
                    <a:pt x="25940" y="0"/>
                  </a:moveTo>
                  <a:lnTo>
                    <a:pt x="4533157" y="0"/>
                  </a:lnTo>
                  <a:cubicBezTo>
                    <a:pt x="4540037" y="0"/>
                    <a:pt x="4546635" y="2733"/>
                    <a:pt x="4551500" y="7598"/>
                  </a:cubicBezTo>
                  <a:cubicBezTo>
                    <a:pt x="4556365" y="12462"/>
                    <a:pt x="4559097" y="19060"/>
                    <a:pt x="4559097" y="25940"/>
                  </a:cubicBezTo>
                  <a:lnTo>
                    <a:pt x="4559097" y="2454923"/>
                  </a:lnTo>
                  <a:cubicBezTo>
                    <a:pt x="4559097" y="2469250"/>
                    <a:pt x="4547484" y="2480863"/>
                    <a:pt x="4533157" y="2480863"/>
                  </a:cubicBezTo>
                  <a:lnTo>
                    <a:pt x="25940" y="2480863"/>
                  </a:lnTo>
                  <a:cubicBezTo>
                    <a:pt x="19060" y="2480863"/>
                    <a:pt x="12462" y="2478131"/>
                    <a:pt x="7598" y="2473266"/>
                  </a:cubicBezTo>
                  <a:cubicBezTo>
                    <a:pt x="2733" y="2468401"/>
                    <a:pt x="0" y="2461803"/>
                    <a:pt x="0" y="2454923"/>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51896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78515" y="1028700"/>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488837" y="8637652"/>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6" id="16"/>
          <p:cNvSpPr txBox="true"/>
          <p:nvPr/>
        </p:nvSpPr>
        <p:spPr>
          <a:xfrm rot="0">
            <a:off x="1609450" y="1743331"/>
            <a:ext cx="9729083" cy="1849130"/>
          </a:xfrm>
          <a:prstGeom prst="rect">
            <a:avLst/>
          </a:prstGeom>
        </p:spPr>
        <p:txBody>
          <a:bodyPr anchor="t" rtlCol="false" tIns="0" lIns="0" bIns="0" rIns="0">
            <a:spAutoFit/>
          </a:bodyPr>
          <a:lstStyle/>
          <a:p>
            <a:pPr algn="l">
              <a:lnSpc>
                <a:spcPts val="6432"/>
              </a:lnSpc>
            </a:pPr>
            <a:r>
              <a:rPr lang="en-US" b="true" sz="6368">
                <a:solidFill>
                  <a:srgbClr val="B51515"/>
                </a:solidFill>
                <a:latin typeface="Cooper Hewitt Bold"/>
                <a:ea typeface="Cooper Hewitt Bold"/>
                <a:cs typeface="Cooper Hewitt Bold"/>
                <a:sym typeface="Cooper Hewitt Bold"/>
              </a:rPr>
              <a:t>THE ALGORITHM BEHIND YOUR WATCHL</a:t>
            </a:r>
            <a:r>
              <a:rPr lang="en-US" b="true" sz="6368">
                <a:solidFill>
                  <a:srgbClr val="B51515"/>
                </a:solidFill>
                <a:latin typeface="Cooper Hewitt Bold"/>
                <a:ea typeface="Cooper Hewitt Bold"/>
                <a:cs typeface="Cooper Hewitt Bold"/>
                <a:sym typeface="Cooper Hewitt Bold"/>
              </a:rPr>
              <a:t>IST</a:t>
            </a:r>
          </a:p>
        </p:txBody>
      </p:sp>
      <p:sp>
        <p:nvSpPr>
          <p:cNvPr name="TextBox 17" id="17"/>
          <p:cNvSpPr txBox="true"/>
          <p:nvPr/>
        </p:nvSpPr>
        <p:spPr>
          <a:xfrm rot="0">
            <a:off x="1609450" y="6094457"/>
            <a:ext cx="8999712" cy="422238"/>
          </a:xfrm>
          <a:prstGeom prst="rect">
            <a:avLst/>
          </a:prstGeom>
        </p:spPr>
        <p:txBody>
          <a:bodyPr anchor="t" rtlCol="false" tIns="0" lIns="0" bIns="0" rIns="0">
            <a:spAutoFit/>
          </a:bodyPr>
          <a:lstStyle/>
          <a:p>
            <a:pPr algn="l">
              <a:lnSpc>
                <a:spcPts val="3499"/>
              </a:lnSpc>
              <a:spcBef>
                <a:spcPct val="0"/>
              </a:spcBef>
            </a:pPr>
            <a:r>
              <a:rPr lang="en-US" sz="2499">
                <a:solidFill>
                  <a:srgbClr val="B51515"/>
                </a:solidFill>
                <a:latin typeface="Inter"/>
                <a:ea typeface="Inter"/>
                <a:cs typeface="Inter"/>
                <a:sym typeface="Inter"/>
              </a:rPr>
              <a:t>How Streaming Platforms Decide What You Watch</a:t>
            </a:r>
          </a:p>
        </p:txBody>
      </p:sp>
      <p:sp>
        <p:nvSpPr>
          <p:cNvPr name="TextBox 18" id="18"/>
          <p:cNvSpPr txBox="true"/>
          <p:nvPr/>
        </p:nvSpPr>
        <p:spPr>
          <a:xfrm rot="0">
            <a:off x="1609450" y="6840751"/>
            <a:ext cx="9729083" cy="1878776"/>
          </a:xfrm>
          <a:prstGeom prst="rect">
            <a:avLst/>
          </a:prstGeom>
        </p:spPr>
        <p:txBody>
          <a:bodyPr anchor="t" rtlCol="false" tIns="0" lIns="0" bIns="0" rIns="0">
            <a:spAutoFit/>
          </a:bodyPr>
          <a:lstStyle/>
          <a:p>
            <a:pPr algn="just">
              <a:lnSpc>
                <a:spcPts val="2520"/>
              </a:lnSpc>
              <a:spcBef>
                <a:spcPct val="0"/>
              </a:spcBef>
            </a:pPr>
            <a:r>
              <a:rPr lang="en-US" sz="1800">
                <a:solidFill>
                  <a:srgbClr val="B51515"/>
                </a:solidFill>
                <a:latin typeface="Inter"/>
                <a:ea typeface="Inter"/>
                <a:cs typeface="Inter"/>
                <a:sym typeface="Inter"/>
              </a:rPr>
              <a:t>Lorem ipsum dolor sit amet, consectetur adipiscing elit. Duis sed orci bibendum massa dictum finibus lacinia ac libero. Curabitur ut sem sit amet turpis venenatis porta. Nam porttitor orci et leo luctus pulvinar. Cras enim dolor, eleifend a lorem sit amet, volutpat ullamcorper dolor. Pellentesque justo orci, maximus ac lacus nec, lobortis vestibulum turpis. Nulla quis euismod odio. Etiam a faucibus libero. Quisque quis augue venenatis, lacinia arcu vel, consequat orci.</a:t>
            </a:r>
          </a:p>
        </p:txBody>
      </p:sp>
      <p:sp>
        <p:nvSpPr>
          <p:cNvPr name="AutoShape 19" id="19"/>
          <p:cNvSpPr/>
          <p:nvPr/>
        </p:nvSpPr>
        <p:spPr>
          <a:xfrm flipH="true">
            <a:off x="12211276" y="559765"/>
            <a:ext cx="0" cy="9419529"/>
          </a:xfrm>
          <a:prstGeom prst="line">
            <a:avLst/>
          </a:prstGeom>
          <a:ln cap="flat" w="19050">
            <a:solidFill>
              <a:srgbClr val="B51515"/>
            </a:solidFill>
            <a:prstDash val="solid"/>
            <a:headEnd type="none" len="sm" w="sm"/>
            <a:tailEnd type="none" len="sm" w="sm"/>
          </a:ln>
        </p:spPr>
      </p:sp>
      <p:sp>
        <p:nvSpPr>
          <p:cNvPr name="Freeform 20" id="20"/>
          <p:cNvSpPr/>
          <p:nvPr/>
        </p:nvSpPr>
        <p:spPr>
          <a:xfrm flipH="false" flipV="false" rot="0">
            <a:off x="12768957" y="1214650"/>
            <a:ext cx="4171724" cy="7857700"/>
          </a:xfrm>
          <a:custGeom>
            <a:avLst/>
            <a:gdLst/>
            <a:ahLst/>
            <a:cxnLst/>
            <a:rect r="r" b="b" t="t" l="l"/>
            <a:pathLst>
              <a:path h="7857700" w="4171724">
                <a:moveTo>
                  <a:pt x="0" y="0"/>
                </a:moveTo>
                <a:lnTo>
                  <a:pt x="4171724" y="0"/>
                </a:lnTo>
                <a:lnTo>
                  <a:pt x="4171724" y="7857700"/>
                </a:lnTo>
                <a:lnTo>
                  <a:pt x="0" y="7857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1028700"/>
            <a:ext cx="17310322" cy="8229600"/>
            <a:chOff x="0" y="0"/>
            <a:chExt cx="4559097" cy="2167467"/>
          </a:xfrm>
        </p:grpSpPr>
        <p:sp>
          <p:nvSpPr>
            <p:cNvPr name="Freeform 12" id="12"/>
            <p:cNvSpPr/>
            <p:nvPr/>
          </p:nvSpPr>
          <p:spPr>
            <a:xfrm flipH="false" flipV="false" rot="0">
              <a:off x="0" y="0"/>
              <a:ext cx="4559097" cy="2167467"/>
            </a:xfrm>
            <a:custGeom>
              <a:avLst/>
              <a:gdLst/>
              <a:ahLst/>
              <a:cxnLst/>
              <a:rect r="r" b="b" t="t" l="l"/>
              <a:pathLst>
                <a:path h="2167467" w="4559097">
                  <a:moveTo>
                    <a:pt x="25940" y="0"/>
                  </a:moveTo>
                  <a:lnTo>
                    <a:pt x="4533157" y="0"/>
                  </a:lnTo>
                  <a:cubicBezTo>
                    <a:pt x="4540037" y="0"/>
                    <a:pt x="4546635" y="2733"/>
                    <a:pt x="4551500" y="7598"/>
                  </a:cubicBezTo>
                  <a:cubicBezTo>
                    <a:pt x="4556365" y="12462"/>
                    <a:pt x="4559097" y="19060"/>
                    <a:pt x="4559097" y="25940"/>
                  </a:cubicBezTo>
                  <a:lnTo>
                    <a:pt x="4559097" y="2141527"/>
                  </a:lnTo>
                  <a:cubicBezTo>
                    <a:pt x="4559097" y="2155853"/>
                    <a:pt x="4547484" y="2167467"/>
                    <a:pt x="4533157" y="2167467"/>
                  </a:cubicBezTo>
                  <a:lnTo>
                    <a:pt x="25940" y="2167467"/>
                  </a:lnTo>
                  <a:cubicBezTo>
                    <a:pt x="19060" y="2167467"/>
                    <a:pt x="12462" y="2164734"/>
                    <a:pt x="7598" y="2159869"/>
                  </a:cubicBezTo>
                  <a:cubicBezTo>
                    <a:pt x="2733" y="2155004"/>
                    <a:pt x="0" y="2148406"/>
                    <a:pt x="0" y="2141527"/>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205567"/>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028700" y="1600755"/>
            <a:ext cx="16230600" cy="7085490"/>
          </a:xfrm>
          <a:custGeom>
            <a:avLst/>
            <a:gdLst/>
            <a:ahLst/>
            <a:cxnLst/>
            <a:rect r="r" b="b" t="t" l="l"/>
            <a:pathLst>
              <a:path h="7085490" w="16230600">
                <a:moveTo>
                  <a:pt x="0" y="0"/>
                </a:moveTo>
                <a:lnTo>
                  <a:pt x="16230600" y="0"/>
                </a:lnTo>
                <a:lnTo>
                  <a:pt x="16230600" y="7085490"/>
                </a:lnTo>
                <a:lnTo>
                  <a:pt x="0" y="708549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5" id="15"/>
          <p:cNvSpPr txBox="true"/>
          <p:nvPr/>
        </p:nvSpPr>
        <p:spPr>
          <a:xfrm rot="0">
            <a:off x="2525678" y="3837089"/>
            <a:ext cx="4789518" cy="3301724"/>
          </a:xfrm>
          <a:prstGeom prst="rect">
            <a:avLst/>
          </a:prstGeom>
        </p:spPr>
        <p:txBody>
          <a:bodyPr anchor="t" rtlCol="false" tIns="0" lIns="0" bIns="0" rIns="0">
            <a:spAutoFit/>
          </a:bodyPr>
          <a:lstStyle/>
          <a:p>
            <a:pPr algn="l">
              <a:lnSpc>
                <a:spcPts val="11560"/>
              </a:lnSpc>
            </a:pPr>
            <a:r>
              <a:rPr lang="en-US" b="true" sz="11445">
                <a:solidFill>
                  <a:srgbClr val="F2D6C2"/>
                </a:solidFill>
                <a:latin typeface="Cooper Hewitt Bold"/>
                <a:ea typeface="Cooper Hewitt Bold"/>
                <a:cs typeface="Cooper Hewitt Bold"/>
                <a:sym typeface="Cooper Hewitt Bold"/>
              </a:rPr>
              <a:t>THANKYOU</a:t>
            </a:r>
          </a:p>
        </p:txBody>
      </p:sp>
      <p:sp>
        <p:nvSpPr>
          <p:cNvPr name="Freeform 16" id="16"/>
          <p:cNvSpPr/>
          <p:nvPr/>
        </p:nvSpPr>
        <p:spPr>
          <a:xfrm flipH="false" flipV="false" rot="0">
            <a:off x="1556914" y="1997579"/>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5990700" y="7583906"/>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false" rot="0">
            <a:off x="10591637" y="7583906"/>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9" id="19"/>
          <p:cNvSpPr/>
          <p:nvPr/>
        </p:nvSpPr>
        <p:spPr>
          <a:xfrm flipH="false" flipV="false" rot="0">
            <a:off x="13622830" y="2618227"/>
            <a:ext cx="620648" cy="620648"/>
          </a:xfrm>
          <a:custGeom>
            <a:avLst/>
            <a:gdLst/>
            <a:ahLst/>
            <a:cxnLst/>
            <a:rect r="r" b="b" t="t" l="l"/>
            <a:pathLst>
              <a:path h="620648" w="620648">
                <a:moveTo>
                  <a:pt x="0" y="0"/>
                </a:moveTo>
                <a:lnTo>
                  <a:pt x="620648" y="0"/>
                </a:lnTo>
                <a:lnTo>
                  <a:pt x="620648" y="620649"/>
                </a:lnTo>
                <a:lnTo>
                  <a:pt x="0" y="62064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0" id="20"/>
          <p:cNvSpPr txBox="true"/>
          <p:nvPr/>
        </p:nvSpPr>
        <p:spPr>
          <a:xfrm rot="0">
            <a:off x="13622830" y="4979371"/>
            <a:ext cx="1964893" cy="290158"/>
          </a:xfrm>
          <a:prstGeom prst="rect">
            <a:avLst/>
          </a:prstGeom>
        </p:spPr>
        <p:txBody>
          <a:bodyPr anchor="t" rtlCol="false" tIns="0" lIns="0" bIns="0" rIns="0">
            <a:spAutoFit/>
          </a:bodyPr>
          <a:lstStyle/>
          <a:p>
            <a:pPr algn="ctr">
              <a:lnSpc>
                <a:spcPts val="2380"/>
              </a:lnSpc>
              <a:spcBef>
                <a:spcPct val="0"/>
              </a:spcBef>
            </a:pPr>
            <a:r>
              <a:rPr lang="en-US" sz="1700">
                <a:solidFill>
                  <a:srgbClr val="B51515"/>
                </a:solidFill>
                <a:latin typeface="Inter"/>
                <a:ea typeface="Inter"/>
                <a:cs typeface="Inter"/>
                <a:sym typeface="Inter"/>
              </a:rPr>
              <a:t>@reallygreatsite</a:t>
            </a:r>
          </a:p>
        </p:txBody>
      </p:sp>
      <p:sp>
        <p:nvSpPr>
          <p:cNvPr name="AutoShape 21" id="21"/>
          <p:cNvSpPr/>
          <p:nvPr/>
        </p:nvSpPr>
        <p:spPr>
          <a:xfrm flipH="true">
            <a:off x="8039096" y="2928551"/>
            <a:ext cx="0" cy="4258649"/>
          </a:xfrm>
          <a:prstGeom prst="line">
            <a:avLst/>
          </a:prstGeom>
          <a:ln cap="flat" w="19050">
            <a:solidFill>
              <a:srgbClr val="FFFFFF"/>
            </a:solidFill>
            <a:prstDash val="solid"/>
            <a:headEnd type="none" len="sm" w="sm"/>
            <a:tailEnd type="none" len="sm" w="sm"/>
          </a:ln>
        </p:spPr>
      </p:sp>
      <p:sp>
        <p:nvSpPr>
          <p:cNvPr name="TextBox 22" id="22"/>
          <p:cNvSpPr txBox="true"/>
          <p:nvPr/>
        </p:nvSpPr>
        <p:spPr>
          <a:xfrm rot="0">
            <a:off x="8394543" y="4689512"/>
            <a:ext cx="3100114" cy="860351"/>
          </a:xfrm>
          <a:prstGeom prst="rect">
            <a:avLst/>
          </a:prstGeom>
        </p:spPr>
        <p:txBody>
          <a:bodyPr anchor="t" rtlCol="false" tIns="0" lIns="0" bIns="0" rIns="0">
            <a:spAutoFit/>
          </a:bodyPr>
          <a:lstStyle/>
          <a:p>
            <a:pPr algn="ctr">
              <a:lnSpc>
                <a:spcPts val="3499"/>
              </a:lnSpc>
              <a:spcBef>
                <a:spcPct val="0"/>
              </a:spcBef>
            </a:pPr>
            <a:r>
              <a:rPr lang="en-US" sz="2499">
                <a:solidFill>
                  <a:srgbClr val="F2D6C2"/>
                </a:solidFill>
                <a:latin typeface="Inter"/>
                <a:ea typeface="Inter"/>
                <a:cs typeface="Inter"/>
                <a:sym typeface="Inter"/>
              </a:rPr>
              <a:t>Movies Are More Than Entertainment</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559765"/>
            <a:ext cx="17310322" cy="9419529"/>
            <a:chOff x="0" y="0"/>
            <a:chExt cx="4559097" cy="2480863"/>
          </a:xfrm>
        </p:grpSpPr>
        <p:sp>
          <p:nvSpPr>
            <p:cNvPr name="Freeform 12" id="12"/>
            <p:cNvSpPr/>
            <p:nvPr/>
          </p:nvSpPr>
          <p:spPr>
            <a:xfrm flipH="false" flipV="false" rot="0">
              <a:off x="0" y="0"/>
              <a:ext cx="4559097" cy="2480863"/>
            </a:xfrm>
            <a:custGeom>
              <a:avLst/>
              <a:gdLst/>
              <a:ahLst/>
              <a:cxnLst/>
              <a:rect r="r" b="b" t="t" l="l"/>
              <a:pathLst>
                <a:path h="2480863" w="4559097">
                  <a:moveTo>
                    <a:pt x="25940" y="0"/>
                  </a:moveTo>
                  <a:lnTo>
                    <a:pt x="4533157" y="0"/>
                  </a:lnTo>
                  <a:cubicBezTo>
                    <a:pt x="4540037" y="0"/>
                    <a:pt x="4546635" y="2733"/>
                    <a:pt x="4551500" y="7598"/>
                  </a:cubicBezTo>
                  <a:cubicBezTo>
                    <a:pt x="4556365" y="12462"/>
                    <a:pt x="4559097" y="19060"/>
                    <a:pt x="4559097" y="25940"/>
                  </a:cubicBezTo>
                  <a:lnTo>
                    <a:pt x="4559097" y="2454923"/>
                  </a:lnTo>
                  <a:cubicBezTo>
                    <a:pt x="4559097" y="2469250"/>
                    <a:pt x="4547484" y="2480863"/>
                    <a:pt x="4533157" y="2480863"/>
                  </a:cubicBezTo>
                  <a:lnTo>
                    <a:pt x="25940" y="2480863"/>
                  </a:lnTo>
                  <a:cubicBezTo>
                    <a:pt x="19060" y="2480863"/>
                    <a:pt x="12462" y="2478131"/>
                    <a:pt x="7598" y="2473266"/>
                  </a:cubicBezTo>
                  <a:cubicBezTo>
                    <a:pt x="2733" y="2468401"/>
                    <a:pt x="0" y="2461803"/>
                    <a:pt x="0" y="2454923"/>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51896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556914" y="2317300"/>
            <a:ext cx="8853886" cy="1041246"/>
          </a:xfrm>
          <a:prstGeom prst="rect">
            <a:avLst/>
          </a:prstGeom>
        </p:spPr>
        <p:txBody>
          <a:bodyPr anchor="t" rtlCol="false" tIns="0" lIns="0" bIns="0" rIns="0">
            <a:spAutoFit/>
          </a:bodyPr>
          <a:lstStyle/>
          <a:p>
            <a:pPr algn="l">
              <a:lnSpc>
                <a:spcPts val="6432"/>
              </a:lnSpc>
            </a:pPr>
            <a:r>
              <a:rPr lang="en-US" b="true" sz="6368">
                <a:solidFill>
                  <a:srgbClr val="B51515"/>
                </a:solidFill>
                <a:latin typeface="Cooper Hewitt Bold"/>
                <a:ea typeface="Cooper Hewitt Bold"/>
                <a:cs typeface="Cooper Hewitt Bold"/>
                <a:sym typeface="Cooper Hewitt Bold"/>
              </a:rPr>
              <a:t>IN</a:t>
            </a:r>
            <a:r>
              <a:rPr lang="en-US" b="true" sz="6368">
                <a:solidFill>
                  <a:srgbClr val="B51515"/>
                </a:solidFill>
                <a:latin typeface="Cooper Hewitt Bold"/>
                <a:ea typeface="Cooper Hewitt Bold"/>
                <a:cs typeface="Cooper Hewitt Bold"/>
                <a:sym typeface="Cooper Hewitt Bold"/>
              </a:rPr>
              <a:t>TRODUCTION</a:t>
            </a:r>
          </a:p>
        </p:txBody>
      </p:sp>
      <p:sp>
        <p:nvSpPr>
          <p:cNvPr name="Freeform 15" id="15"/>
          <p:cNvSpPr/>
          <p:nvPr/>
        </p:nvSpPr>
        <p:spPr>
          <a:xfrm flipH="false" flipV="false" rot="0">
            <a:off x="718376" y="718376"/>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6948976" y="8947976"/>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7" id="17"/>
          <p:cNvGrpSpPr/>
          <p:nvPr/>
        </p:nvGrpSpPr>
        <p:grpSpPr>
          <a:xfrm rot="0">
            <a:off x="11255150" y="1573847"/>
            <a:ext cx="5301192" cy="3415602"/>
            <a:chOff x="0" y="0"/>
            <a:chExt cx="1396199" cy="899582"/>
          </a:xfrm>
        </p:grpSpPr>
        <p:sp>
          <p:nvSpPr>
            <p:cNvPr name="Freeform 18" id="18"/>
            <p:cNvSpPr/>
            <p:nvPr/>
          </p:nvSpPr>
          <p:spPr>
            <a:xfrm flipH="false" flipV="false" rot="0">
              <a:off x="0" y="0"/>
              <a:ext cx="1396199" cy="899582"/>
            </a:xfrm>
            <a:custGeom>
              <a:avLst/>
              <a:gdLst/>
              <a:ahLst/>
              <a:cxnLst/>
              <a:rect r="r" b="b" t="t" l="l"/>
              <a:pathLst>
                <a:path h="899582" w="1396199">
                  <a:moveTo>
                    <a:pt x="84704" y="0"/>
                  </a:moveTo>
                  <a:lnTo>
                    <a:pt x="1311495" y="0"/>
                  </a:lnTo>
                  <a:cubicBezTo>
                    <a:pt x="1358276" y="0"/>
                    <a:pt x="1396199" y="37923"/>
                    <a:pt x="1396199" y="84704"/>
                  </a:cubicBezTo>
                  <a:lnTo>
                    <a:pt x="1396199" y="814879"/>
                  </a:lnTo>
                  <a:cubicBezTo>
                    <a:pt x="1396199" y="861659"/>
                    <a:pt x="1358276" y="899582"/>
                    <a:pt x="1311495" y="899582"/>
                  </a:cubicBezTo>
                  <a:lnTo>
                    <a:pt x="84704" y="899582"/>
                  </a:lnTo>
                  <a:cubicBezTo>
                    <a:pt x="37923" y="899582"/>
                    <a:pt x="0" y="861659"/>
                    <a:pt x="0" y="814879"/>
                  </a:cubicBezTo>
                  <a:lnTo>
                    <a:pt x="0" y="84704"/>
                  </a:lnTo>
                  <a:cubicBezTo>
                    <a:pt x="0" y="37923"/>
                    <a:pt x="37923" y="0"/>
                    <a:pt x="84704" y="0"/>
                  </a:cubicBezTo>
                  <a:close/>
                </a:path>
              </a:pathLst>
            </a:custGeom>
            <a:solidFill>
              <a:srgbClr val="F2D6C2"/>
            </a:solidFill>
            <a:ln w="19050" cap="rnd">
              <a:solidFill>
                <a:srgbClr val="B51515"/>
              </a:solidFill>
              <a:prstDash val="solid"/>
              <a:round/>
            </a:ln>
          </p:spPr>
        </p:sp>
        <p:sp>
          <p:nvSpPr>
            <p:cNvPr name="TextBox 19" id="19"/>
            <p:cNvSpPr txBox="true"/>
            <p:nvPr/>
          </p:nvSpPr>
          <p:spPr>
            <a:xfrm>
              <a:off x="0" y="-38100"/>
              <a:ext cx="1396199" cy="937682"/>
            </a:xfrm>
            <a:prstGeom prst="rect">
              <a:avLst/>
            </a:prstGeom>
          </p:spPr>
          <p:txBody>
            <a:bodyPr anchor="ctr" rtlCol="false" tIns="50800" lIns="50800" bIns="50800" rIns="50800"/>
            <a:lstStyle/>
            <a:p>
              <a:pPr algn="ctr">
                <a:lnSpc>
                  <a:spcPts val="2659"/>
                </a:lnSpc>
                <a:spcBef>
                  <a:spcPct val="0"/>
                </a:spcBef>
              </a:pPr>
            </a:p>
          </p:txBody>
        </p:sp>
      </p:grpSp>
      <p:sp>
        <p:nvSpPr>
          <p:cNvPr name="Freeform 20" id="20"/>
          <p:cNvSpPr/>
          <p:nvPr/>
        </p:nvSpPr>
        <p:spPr>
          <a:xfrm flipH="false" flipV="false" rot="0">
            <a:off x="11556871" y="1899852"/>
            <a:ext cx="4466815" cy="2826275"/>
          </a:xfrm>
          <a:custGeom>
            <a:avLst/>
            <a:gdLst/>
            <a:ahLst/>
            <a:cxnLst/>
            <a:rect r="r" b="b" t="t" l="l"/>
            <a:pathLst>
              <a:path h="2826275" w="4466815">
                <a:moveTo>
                  <a:pt x="0" y="0"/>
                </a:moveTo>
                <a:lnTo>
                  <a:pt x="4466814" y="0"/>
                </a:lnTo>
                <a:lnTo>
                  <a:pt x="4466814" y="2826276"/>
                </a:lnTo>
                <a:lnTo>
                  <a:pt x="0" y="2826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1680607" y="6139538"/>
            <a:ext cx="9277556" cy="2852533"/>
            <a:chOff x="0" y="0"/>
            <a:chExt cx="2443471" cy="751284"/>
          </a:xfrm>
        </p:grpSpPr>
        <p:sp>
          <p:nvSpPr>
            <p:cNvPr name="Freeform 22" id="22"/>
            <p:cNvSpPr/>
            <p:nvPr/>
          </p:nvSpPr>
          <p:spPr>
            <a:xfrm flipH="false" flipV="false" rot="0">
              <a:off x="0" y="0"/>
              <a:ext cx="2443471" cy="751284"/>
            </a:xfrm>
            <a:custGeom>
              <a:avLst/>
              <a:gdLst/>
              <a:ahLst/>
              <a:cxnLst/>
              <a:rect r="r" b="b" t="t" l="l"/>
              <a:pathLst>
                <a:path h="751284" w="2443471">
                  <a:moveTo>
                    <a:pt x="48400" y="0"/>
                  </a:moveTo>
                  <a:lnTo>
                    <a:pt x="2395072" y="0"/>
                  </a:lnTo>
                  <a:cubicBezTo>
                    <a:pt x="2407908" y="0"/>
                    <a:pt x="2420219" y="5099"/>
                    <a:pt x="2429296" y="14176"/>
                  </a:cubicBezTo>
                  <a:cubicBezTo>
                    <a:pt x="2438372" y="23253"/>
                    <a:pt x="2443471" y="35563"/>
                    <a:pt x="2443471" y="48400"/>
                  </a:cubicBezTo>
                  <a:lnTo>
                    <a:pt x="2443471" y="702885"/>
                  </a:lnTo>
                  <a:cubicBezTo>
                    <a:pt x="2443471" y="729615"/>
                    <a:pt x="2421802" y="751284"/>
                    <a:pt x="2395072" y="751284"/>
                  </a:cubicBezTo>
                  <a:lnTo>
                    <a:pt x="48400" y="751284"/>
                  </a:lnTo>
                  <a:cubicBezTo>
                    <a:pt x="35563" y="751284"/>
                    <a:pt x="23253" y="746185"/>
                    <a:pt x="14176" y="737108"/>
                  </a:cubicBezTo>
                  <a:cubicBezTo>
                    <a:pt x="5099" y="728032"/>
                    <a:pt x="0" y="715721"/>
                    <a:pt x="0" y="702885"/>
                  </a:cubicBezTo>
                  <a:lnTo>
                    <a:pt x="0" y="48400"/>
                  </a:lnTo>
                  <a:cubicBezTo>
                    <a:pt x="0" y="35563"/>
                    <a:pt x="5099" y="23253"/>
                    <a:pt x="14176" y="14176"/>
                  </a:cubicBezTo>
                  <a:cubicBezTo>
                    <a:pt x="23253" y="5099"/>
                    <a:pt x="35563" y="0"/>
                    <a:pt x="48400" y="0"/>
                  </a:cubicBezTo>
                  <a:close/>
                </a:path>
              </a:pathLst>
            </a:custGeom>
            <a:solidFill>
              <a:srgbClr val="F2D6C2"/>
            </a:solidFill>
            <a:ln w="19050" cap="rnd">
              <a:solidFill>
                <a:srgbClr val="B51515"/>
              </a:solidFill>
              <a:prstDash val="solid"/>
              <a:round/>
            </a:ln>
          </p:spPr>
        </p:sp>
        <p:sp>
          <p:nvSpPr>
            <p:cNvPr name="TextBox 23" id="23"/>
            <p:cNvSpPr txBox="true"/>
            <p:nvPr/>
          </p:nvSpPr>
          <p:spPr>
            <a:xfrm>
              <a:off x="0" y="-38100"/>
              <a:ext cx="2443471" cy="789384"/>
            </a:xfrm>
            <a:prstGeom prst="rect">
              <a:avLst/>
            </a:prstGeom>
          </p:spPr>
          <p:txBody>
            <a:bodyPr anchor="ctr" rtlCol="false" tIns="50800" lIns="50800" bIns="50800" rIns="50800"/>
            <a:lstStyle/>
            <a:p>
              <a:pPr algn="ctr">
                <a:lnSpc>
                  <a:spcPts val="2659"/>
                </a:lnSpc>
                <a:spcBef>
                  <a:spcPct val="0"/>
                </a:spcBef>
              </a:pPr>
            </a:p>
          </p:txBody>
        </p:sp>
      </p:grpSp>
      <p:sp>
        <p:nvSpPr>
          <p:cNvPr name="TextBox 24" id="24"/>
          <p:cNvSpPr txBox="true"/>
          <p:nvPr/>
        </p:nvSpPr>
        <p:spPr>
          <a:xfrm rot="0">
            <a:off x="1959877" y="6730499"/>
            <a:ext cx="2915332" cy="1544320"/>
          </a:xfrm>
          <a:prstGeom prst="rect">
            <a:avLst/>
          </a:prstGeom>
        </p:spPr>
        <p:txBody>
          <a:bodyPr anchor="t" rtlCol="false" tIns="0" lIns="0" bIns="0" rIns="0">
            <a:spAutoFit/>
          </a:bodyPr>
          <a:lstStyle/>
          <a:p>
            <a:pPr algn="ctr" marL="474978" indent="-237489" lvl="1">
              <a:lnSpc>
                <a:spcPts val="3079"/>
              </a:lnSpc>
              <a:buFont typeface="Arial"/>
              <a:buChar char="•"/>
            </a:pPr>
            <a:r>
              <a:rPr lang="en-US" b="true" sz="2199">
                <a:solidFill>
                  <a:srgbClr val="B51515"/>
                </a:solidFill>
                <a:latin typeface="Inter Bold"/>
                <a:ea typeface="Inter Bold"/>
                <a:cs typeface="Inter Bold"/>
                <a:sym typeface="Inter Bold"/>
              </a:rPr>
              <a:t>Brief about the growing demand for online ticket booking.</a:t>
            </a:r>
          </a:p>
        </p:txBody>
      </p:sp>
      <p:sp>
        <p:nvSpPr>
          <p:cNvPr name="TextBox 25" id="25"/>
          <p:cNvSpPr txBox="true"/>
          <p:nvPr/>
        </p:nvSpPr>
        <p:spPr>
          <a:xfrm rot="0">
            <a:off x="5671693" y="6542405"/>
            <a:ext cx="5134843" cy="1153795"/>
          </a:xfrm>
          <a:prstGeom prst="rect">
            <a:avLst/>
          </a:prstGeom>
        </p:spPr>
        <p:txBody>
          <a:bodyPr anchor="t" rtlCol="false" tIns="0" lIns="0" bIns="0" rIns="0">
            <a:spAutoFit/>
          </a:bodyPr>
          <a:lstStyle/>
          <a:p>
            <a:pPr algn="ctr" marL="474978" indent="-237489" lvl="1">
              <a:lnSpc>
                <a:spcPts val="3079"/>
              </a:lnSpc>
              <a:buFont typeface="Arial"/>
              <a:buChar char="•"/>
            </a:pPr>
            <a:r>
              <a:rPr lang="en-US" b="true" sz="2199">
                <a:solidFill>
                  <a:srgbClr val="B51515"/>
                </a:solidFill>
                <a:latin typeface="Inter Bold"/>
                <a:ea typeface="Inter Bold"/>
                <a:cs typeface="Inter Bold"/>
                <a:sym typeface="Inter Bold"/>
              </a:rPr>
              <a:t>Importance of personalized recommendations in enhancing user experience</a:t>
            </a:r>
          </a:p>
        </p:txBody>
      </p:sp>
      <p:sp>
        <p:nvSpPr>
          <p:cNvPr name="AutoShape 26" id="26"/>
          <p:cNvSpPr/>
          <p:nvPr/>
        </p:nvSpPr>
        <p:spPr>
          <a:xfrm flipV="true">
            <a:off x="5367244" y="6139538"/>
            <a:ext cx="0" cy="2852533"/>
          </a:xfrm>
          <a:prstGeom prst="line">
            <a:avLst/>
          </a:prstGeom>
          <a:ln cap="flat" w="19050">
            <a:solidFill>
              <a:srgbClr val="B51515"/>
            </a:solidFill>
            <a:prstDash val="solid"/>
            <a:headEnd type="none" len="sm" w="sm"/>
            <a:tailEnd type="none" len="sm" w="sm"/>
          </a:ln>
        </p:spPr>
      </p:sp>
      <p:sp>
        <p:nvSpPr>
          <p:cNvPr name="Freeform 27" id="27"/>
          <p:cNvSpPr/>
          <p:nvPr/>
        </p:nvSpPr>
        <p:spPr>
          <a:xfrm flipH="false" flipV="false" rot="0">
            <a:off x="5040133" y="7211385"/>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8" id="28"/>
          <p:cNvSpPr txBox="true"/>
          <p:nvPr/>
        </p:nvSpPr>
        <p:spPr>
          <a:xfrm rot="0">
            <a:off x="6214945" y="8094162"/>
            <a:ext cx="4195856" cy="656590"/>
          </a:xfrm>
          <a:prstGeom prst="rect">
            <a:avLst/>
          </a:prstGeom>
        </p:spPr>
        <p:txBody>
          <a:bodyPr anchor="t" rtlCol="false" tIns="0" lIns="0" bIns="0" rIns="0">
            <a:spAutoFit/>
          </a:bodyPr>
          <a:lstStyle/>
          <a:p>
            <a:pPr algn="ctr" marL="410209" indent="-205105" lvl="1">
              <a:lnSpc>
                <a:spcPts val="2659"/>
              </a:lnSpc>
              <a:buFont typeface="Arial"/>
              <a:buChar char="•"/>
            </a:pPr>
            <a:r>
              <a:rPr lang="en-US" b="true" sz="1899">
                <a:solidFill>
                  <a:srgbClr val="B51515"/>
                </a:solidFill>
                <a:latin typeface="Canva Sans Bold"/>
                <a:ea typeface="Canva Sans Bold"/>
                <a:cs typeface="Canva Sans Bold"/>
                <a:sym typeface="Canva Sans Bold"/>
              </a:rPr>
              <a:t>H</a:t>
            </a:r>
            <a:r>
              <a:rPr lang="en-US" b="true" sz="1899">
                <a:solidFill>
                  <a:srgbClr val="B51515"/>
                </a:solidFill>
                <a:latin typeface="Canva Sans Bold"/>
                <a:ea typeface="Canva Sans Bold"/>
                <a:cs typeface="Canva Sans Bold"/>
                <a:sym typeface="Canva Sans Bold"/>
              </a:rPr>
              <a:t>ow MovieMate integrates both.</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559765"/>
            <a:ext cx="17310322" cy="9419529"/>
            <a:chOff x="0" y="0"/>
            <a:chExt cx="4559097" cy="2480863"/>
          </a:xfrm>
        </p:grpSpPr>
        <p:sp>
          <p:nvSpPr>
            <p:cNvPr name="Freeform 12" id="12"/>
            <p:cNvSpPr/>
            <p:nvPr/>
          </p:nvSpPr>
          <p:spPr>
            <a:xfrm flipH="false" flipV="false" rot="0">
              <a:off x="0" y="0"/>
              <a:ext cx="4559097" cy="2480863"/>
            </a:xfrm>
            <a:custGeom>
              <a:avLst/>
              <a:gdLst/>
              <a:ahLst/>
              <a:cxnLst/>
              <a:rect r="r" b="b" t="t" l="l"/>
              <a:pathLst>
                <a:path h="2480863" w="4559097">
                  <a:moveTo>
                    <a:pt x="25940" y="0"/>
                  </a:moveTo>
                  <a:lnTo>
                    <a:pt x="4533157" y="0"/>
                  </a:lnTo>
                  <a:cubicBezTo>
                    <a:pt x="4540037" y="0"/>
                    <a:pt x="4546635" y="2733"/>
                    <a:pt x="4551500" y="7598"/>
                  </a:cubicBezTo>
                  <a:cubicBezTo>
                    <a:pt x="4556365" y="12462"/>
                    <a:pt x="4559097" y="19060"/>
                    <a:pt x="4559097" y="25940"/>
                  </a:cubicBezTo>
                  <a:lnTo>
                    <a:pt x="4559097" y="2454923"/>
                  </a:lnTo>
                  <a:cubicBezTo>
                    <a:pt x="4559097" y="2469250"/>
                    <a:pt x="4547484" y="2480863"/>
                    <a:pt x="4533157" y="2480863"/>
                  </a:cubicBezTo>
                  <a:lnTo>
                    <a:pt x="25940" y="2480863"/>
                  </a:lnTo>
                  <a:cubicBezTo>
                    <a:pt x="19060" y="2480863"/>
                    <a:pt x="12462" y="2478131"/>
                    <a:pt x="7598" y="2473266"/>
                  </a:cubicBezTo>
                  <a:cubicBezTo>
                    <a:pt x="2733" y="2468401"/>
                    <a:pt x="0" y="2461803"/>
                    <a:pt x="0" y="2454923"/>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518963"/>
            </a:xfrm>
            <a:prstGeom prst="rect">
              <a:avLst/>
            </a:prstGeom>
          </p:spPr>
          <p:txBody>
            <a:bodyPr anchor="ctr" rtlCol="false" tIns="50800" lIns="50800" bIns="50800" rIns="50800"/>
            <a:lstStyle/>
            <a:p>
              <a:pPr algn="ctr">
                <a:lnSpc>
                  <a:spcPts val="2659"/>
                </a:lnSpc>
                <a:spcBef>
                  <a:spcPct val="0"/>
                </a:spcBef>
              </a:pPr>
            </a:p>
          </p:txBody>
        </p:sp>
      </p:grpSp>
      <p:grpSp>
        <p:nvGrpSpPr>
          <p:cNvPr name="Group 14" id="14"/>
          <p:cNvGrpSpPr/>
          <p:nvPr/>
        </p:nvGrpSpPr>
        <p:grpSpPr>
          <a:xfrm rot="0">
            <a:off x="9546745" y="1028700"/>
            <a:ext cx="7712555" cy="8539924"/>
            <a:chOff x="0" y="0"/>
            <a:chExt cx="2031290" cy="2249198"/>
          </a:xfrm>
        </p:grpSpPr>
        <p:sp>
          <p:nvSpPr>
            <p:cNvPr name="Freeform 15" id="15"/>
            <p:cNvSpPr/>
            <p:nvPr/>
          </p:nvSpPr>
          <p:spPr>
            <a:xfrm flipH="false" flipV="false" rot="0">
              <a:off x="0" y="0"/>
              <a:ext cx="2031290" cy="2249198"/>
            </a:xfrm>
            <a:custGeom>
              <a:avLst/>
              <a:gdLst/>
              <a:ahLst/>
              <a:cxnLst/>
              <a:rect r="r" b="b" t="t" l="l"/>
              <a:pathLst>
                <a:path h="2249198" w="2031290">
                  <a:moveTo>
                    <a:pt x="58221" y="0"/>
                  </a:moveTo>
                  <a:lnTo>
                    <a:pt x="1973069" y="0"/>
                  </a:lnTo>
                  <a:cubicBezTo>
                    <a:pt x="1988510" y="0"/>
                    <a:pt x="2003319" y="6134"/>
                    <a:pt x="2014238" y="17052"/>
                  </a:cubicBezTo>
                  <a:cubicBezTo>
                    <a:pt x="2025156" y="27971"/>
                    <a:pt x="2031290" y="42780"/>
                    <a:pt x="2031290" y="58221"/>
                  </a:cubicBezTo>
                  <a:lnTo>
                    <a:pt x="2031290" y="2190977"/>
                  </a:lnTo>
                  <a:cubicBezTo>
                    <a:pt x="2031290" y="2206418"/>
                    <a:pt x="2025156" y="2221227"/>
                    <a:pt x="2014238" y="2232146"/>
                  </a:cubicBezTo>
                  <a:cubicBezTo>
                    <a:pt x="2003319" y="2243064"/>
                    <a:pt x="1988510" y="2249198"/>
                    <a:pt x="1973069" y="2249198"/>
                  </a:cubicBezTo>
                  <a:lnTo>
                    <a:pt x="58221" y="2249198"/>
                  </a:lnTo>
                  <a:cubicBezTo>
                    <a:pt x="26066" y="2249198"/>
                    <a:pt x="0" y="2223132"/>
                    <a:pt x="0" y="2190977"/>
                  </a:cubicBezTo>
                  <a:lnTo>
                    <a:pt x="0" y="58221"/>
                  </a:lnTo>
                  <a:cubicBezTo>
                    <a:pt x="0" y="42780"/>
                    <a:pt x="6134" y="27971"/>
                    <a:pt x="17052" y="17052"/>
                  </a:cubicBezTo>
                  <a:cubicBezTo>
                    <a:pt x="27971" y="6134"/>
                    <a:pt x="42780" y="0"/>
                    <a:pt x="58221" y="0"/>
                  </a:cubicBezTo>
                  <a:close/>
                </a:path>
              </a:pathLst>
            </a:custGeom>
            <a:solidFill>
              <a:srgbClr val="F2D6C2"/>
            </a:solidFill>
            <a:ln w="19050" cap="rnd">
              <a:solidFill>
                <a:srgbClr val="B51515"/>
              </a:solidFill>
              <a:prstDash val="solid"/>
              <a:round/>
            </a:ln>
          </p:spPr>
        </p:sp>
        <p:sp>
          <p:nvSpPr>
            <p:cNvPr name="TextBox 16" id="16"/>
            <p:cNvSpPr txBox="true"/>
            <p:nvPr/>
          </p:nvSpPr>
          <p:spPr>
            <a:xfrm>
              <a:off x="0" y="-38100"/>
              <a:ext cx="2031290" cy="2287298"/>
            </a:xfrm>
            <a:prstGeom prst="rect">
              <a:avLst/>
            </a:prstGeom>
          </p:spPr>
          <p:txBody>
            <a:bodyPr anchor="ctr" rtlCol="false" tIns="50800" lIns="50800" bIns="50800" rIns="50800"/>
            <a:lstStyle/>
            <a:p>
              <a:pPr algn="ctr">
                <a:lnSpc>
                  <a:spcPts val="2659"/>
                </a:lnSpc>
                <a:spcBef>
                  <a:spcPct val="0"/>
                </a:spcBef>
              </a:pPr>
            </a:p>
          </p:txBody>
        </p:sp>
      </p:grpSp>
      <p:sp>
        <p:nvSpPr>
          <p:cNvPr name="TextBox 17" id="17"/>
          <p:cNvSpPr txBox="true"/>
          <p:nvPr/>
        </p:nvSpPr>
        <p:spPr>
          <a:xfrm rot="0">
            <a:off x="1513373" y="1499539"/>
            <a:ext cx="7297826" cy="1041246"/>
          </a:xfrm>
          <a:prstGeom prst="rect">
            <a:avLst/>
          </a:prstGeom>
        </p:spPr>
        <p:txBody>
          <a:bodyPr anchor="t" rtlCol="false" tIns="0" lIns="0" bIns="0" rIns="0">
            <a:spAutoFit/>
          </a:bodyPr>
          <a:lstStyle/>
          <a:p>
            <a:pPr algn="l">
              <a:lnSpc>
                <a:spcPts val="6432"/>
              </a:lnSpc>
            </a:pPr>
            <a:r>
              <a:rPr lang="en-US" b="true" sz="6368">
                <a:solidFill>
                  <a:srgbClr val="B51515"/>
                </a:solidFill>
                <a:latin typeface="Cooper Hewitt Bold"/>
                <a:ea typeface="Cooper Hewitt Bold"/>
                <a:cs typeface="Cooper Hewitt Bold"/>
                <a:sym typeface="Cooper Hewitt Bold"/>
              </a:rPr>
              <a:t>OBJECTIV</a:t>
            </a:r>
            <a:r>
              <a:rPr lang="en-US" b="true" sz="6368">
                <a:solidFill>
                  <a:srgbClr val="B51515"/>
                </a:solidFill>
                <a:latin typeface="Cooper Hewitt Bold"/>
                <a:ea typeface="Cooper Hewitt Bold"/>
                <a:cs typeface="Cooper Hewitt Bold"/>
                <a:sym typeface="Cooper Hewitt Bold"/>
              </a:rPr>
              <a:t>E</a:t>
            </a:r>
          </a:p>
        </p:txBody>
      </p:sp>
      <p:sp>
        <p:nvSpPr>
          <p:cNvPr name="Freeform 18" id="18"/>
          <p:cNvSpPr/>
          <p:nvPr/>
        </p:nvSpPr>
        <p:spPr>
          <a:xfrm flipH="false" flipV="false" rot="0">
            <a:off x="16948976" y="8023299"/>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9" id="19"/>
          <p:cNvSpPr/>
          <p:nvPr/>
        </p:nvSpPr>
        <p:spPr>
          <a:xfrm flipH="false" flipV="false" rot="0">
            <a:off x="9236421" y="5747207"/>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0094839" y="1575007"/>
            <a:ext cx="6616367" cy="3723655"/>
          </a:xfrm>
          <a:prstGeom prst="rect">
            <a:avLst/>
          </a:prstGeom>
        </p:spPr>
        <p:txBody>
          <a:bodyPr anchor="t" rtlCol="false" tIns="0" lIns="0" bIns="0" rIns="0">
            <a:spAutoFit/>
          </a:bodyPr>
          <a:lstStyle/>
          <a:p>
            <a:pPr algn="just" marL="572007" indent="-286003" lvl="1">
              <a:lnSpc>
                <a:spcPts val="3709"/>
              </a:lnSpc>
              <a:buFont typeface="Arial"/>
              <a:buChar char="•"/>
            </a:pPr>
            <a:r>
              <a:rPr lang="en-US" b="true" sz="2649">
                <a:solidFill>
                  <a:srgbClr val="B51515"/>
                </a:solidFill>
                <a:latin typeface="Inter Bold"/>
                <a:ea typeface="Inter Bold"/>
                <a:cs typeface="Inter Bold"/>
                <a:sym typeface="Inter Bold"/>
              </a:rPr>
              <a:t>Provide a seamless ticket booking platform.</a:t>
            </a:r>
          </a:p>
          <a:p>
            <a:pPr algn="just" marL="572007" indent="-286003" lvl="1">
              <a:lnSpc>
                <a:spcPts val="3709"/>
              </a:lnSpc>
              <a:buFont typeface="Arial"/>
              <a:buChar char="•"/>
            </a:pPr>
            <a:r>
              <a:rPr lang="en-US" b="true" sz="2649">
                <a:solidFill>
                  <a:srgbClr val="B51515"/>
                </a:solidFill>
                <a:latin typeface="Inter Bold"/>
                <a:ea typeface="Inter Bold"/>
                <a:cs typeface="Inter Bold"/>
                <a:sym typeface="Inter Bold"/>
              </a:rPr>
              <a:t>Recommend movies based on user preferences.</a:t>
            </a:r>
          </a:p>
          <a:p>
            <a:pPr algn="just" marL="572007" indent="-286003" lvl="1">
              <a:lnSpc>
                <a:spcPts val="3709"/>
              </a:lnSpc>
              <a:buFont typeface="Arial"/>
              <a:buChar char="•"/>
            </a:pPr>
            <a:r>
              <a:rPr lang="en-US" b="true" sz="2649">
                <a:solidFill>
                  <a:srgbClr val="B51515"/>
                </a:solidFill>
                <a:latin typeface="Inter Bold"/>
                <a:ea typeface="Inter Bold"/>
                <a:cs typeface="Inter Bold"/>
                <a:sym typeface="Inter Bold"/>
              </a:rPr>
              <a:t>Improve customer satisfaction and engagement.</a:t>
            </a:r>
          </a:p>
          <a:p>
            <a:pPr algn="just" marL="572007" indent="-286003" lvl="1">
              <a:lnSpc>
                <a:spcPts val="3709"/>
              </a:lnSpc>
              <a:buFont typeface="Arial"/>
              <a:buChar char="•"/>
            </a:pPr>
            <a:r>
              <a:rPr lang="en-US" b="true" sz="2649">
                <a:solidFill>
                  <a:srgbClr val="B51515"/>
                </a:solidFill>
                <a:latin typeface="Inter Bold"/>
                <a:ea typeface="Inter Bold"/>
                <a:cs typeface="Inter Bold"/>
                <a:sym typeface="Inter Bold"/>
              </a:rPr>
              <a:t>Reduce booking time &amp; queues.</a:t>
            </a:r>
          </a:p>
          <a:p>
            <a:pPr algn="just">
              <a:lnSpc>
                <a:spcPts val="3709"/>
              </a:lnSpc>
              <a:spcBef>
                <a:spcPct val="0"/>
              </a:spcBef>
            </a:pPr>
          </a:p>
        </p:txBody>
      </p:sp>
      <p:sp>
        <p:nvSpPr>
          <p:cNvPr name="AutoShape 21" id="21"/>
          <p:cNvSpPr/>
          <p:nvPr/>
        </p:nvSpPr>
        <p:spPr>
          <a:xfrm flipH="true">
            <a:off x="9546745" y="6057531"/>
            <a:ext cx="7712555" cy="0"/>
          </a:xfrm>
          <a:prstGeom prst="line">
            <a:avLst/>
          </a:prstGeom>
          <a:ln cap="flat" w="19050">
            <a:solidFill>
              <a:srgbClr val="B51515"/>
            </a:solidFill>
            <a:prstDash val="solid"/>
            <a:headEnd type="none" len="sm" w="sm"/>
            <a:tailEnd type="none" len="sm" w="sm"/>
          </a:ln>
        </p:spPr>
      </p:sp>
      <p:sp>
        <p:nvSpPr>
          <p:cNvPr name="AutoShape 22" id="22"/>
          <p:cNvSpPr/>
          <p:nvPr/>
        </p:nvSpPr>
        <p:spPr>
          <a:xfrm flipH="true">
            <a:off x="9527462" y="7292261"/>
            <a:ext cx="7712555" cy="0"/>
          </a:xfrm>
          <a:prstGeom prst="line">
            <a:avLst/>
          </a:prstGeom>
          <a:ln cap="flat" w="19050">
            <a:solidFill>
              <a:srgbClr val="B51515"/>
            </a:solidFill>
            <a:prstDash val="solid"/>
            <a:headEnd type="none" len="sm" w="sm"/>
            <a:tailEnd type="none" len="sm" w="sm"/>
          </a:ln>
        </p:spPr>
      </p:sp>
      <p:sp>
        <p:nvSpPr>
          <p:cNvPr name="AutoShape 23" id="23"/>
          <p:cNvSpPr/>
          <p:nvPr/>
        </p:nvSpPr>
        <p:spPr>
          <a:xfrm flipH="true">
            <a:off x="9546745" y="8333623"/>
            <a:ext cx="7712555" cy="0"/>
          </a:xfrm>
          <a:prstGeom prst="line">
            <a:avLst/>
          </a:prstGeom>
          <a:ln cap="flat" w="19050">
            <a:solidFill>
              <a:srgbClr val="B51515"/>
            </a:solidFill>
            <a:prstDash val="solid"/>
            <a:headEnd type="none" len="sm" w="sm"/>
            <a:tailEnd type="none" len="sm" w="sm"/>
          </a:ln>
        </p:spPr>
      </p:sp>
      <p:sp>
        <p:nvSpPr>
          <p:cNvPr name="Freeform 24" id="24"/>
          <p:cNvSpPr/>
          <p:nvPr/>
        </p:nvSpPr>
        <p:spPr>
          <a:xfrm flipH="false" flipV="false" rot="0">
            <a:off x="2436390" y="3911223"/>
            <a:ext cx="4595708" cy="5035138"/>
          </a:xfrm>
          <a:custGeom>
            <a:avLst/>
            <a:gdLst/>
            <a:ahLst/>
            <a:cxnLst/>
            <a:rect r="r" b="b" t="t" l="l"/>
            <a:pathLst>
              <a:path h="5035138" w="4595708">
                <a:moveTo>
                  <a:pt x="0" y="0"/>
                </a:moveTo>
                <a:lnTo>
                  <a:pt x="4595708" y="0"/>
                </a:lnTo>
                <a:lnTo>
                  <a:pt x="4595708" y="5035138"/>
                </a:lnTo>
                <a:lnTo>
                  <a:pt x="0" y="503513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559765"/>
            <a:ext cx="17310322" cy="9419529"/>
            <a:chOff x="0" y="0"/>
            <a:chExt cx="4559097" cy="2480863"/>
          </a:xfrm>
        </p:grpSpPr>
        <p:sp>
          <p:nvSpPr>
            <p:cNvPr name="Freeform 12" id="12"/>
            <p:cNvSpPr/>
            <p:nvPr/>
          </p:nvSpPr>
          <p:spPr>
            <a:xfrm flipH="false" flipV="false" rot="0">
              <a:off x="0" y="0"/>
              <a:ext cx="4559097" cy="2480863"/>
            </a:xfrm>
            <a:custGeom>
              <a:avLst/>
              <a:gdLst/>
              <a:ahLst/>
              <a:cxnLst/>
              <a:rect r="r" b="b" t="t" l="l"/>
              <a:pathLst>
                <a:path h="2480863" w="4559097">
                  <a:moveTo>
                    <a:pt x="25940" y="0"/>
                  </a:moveTo>
                  <a:lnTo>
                    <a:pt x="4533157" y="0"/>
                  </a:lnTo>
                  <a:cubicBezTo>
                    <a:pt x="4540037" y="0"/>
                    <a:pt x="4546635" y="2733"/>
                    <a:pt x="4551500" y="7598"/>
                  </a:cubicBezTo>
                  <a:cubicBezTo>
                    <a:pt x="4556365" y="12462"/>
                    <a:pt x="4559097" y="19060"/>
                    <a:pt x="4559097" y="25940"/>
                  </a:cubicBezTo>
                  <a:lnTo>
                    <a:pt x="4559097" y="2454923"/>
                  </a:lnTo>
                  <a:cubicBezTo>
                    <a:pt x="4559097" y="2469250"/>
                    <a:pt x="4547484" y="2480863"/>
                    <a:pt x="4533157" y="2480863"/>
                  </a:cubicBezTo>
                  <a:lnTo>
                    <a:pt x="25940" y="2480863"/>
                  </a:lnTo>
                  <a:cubicBezTo>
                    <a:pt x="19060" y="2480863"/>
                    <a:pt x="12462" y="2478131"/>
                    <a:pt x="7598" y="2473266"/>
                  </a:cubicBezTo>
                  <a:cubicBezTo>
                    <a:pt x="2733" y="2468401"/>
                    <a:pt x="0" y="2461803"/>
                    <a:pt x="0" y="2454923"/>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51896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758402" y="1608391"/>
            <a:ext cx="14917472" cy="1039505"/>
          </a:xfrm>
          <a:prstGeom prst="rect">
            <a:avLst/>
          </a:prstGeom>
        </p:spPr>
        <p:txBody>
          <a:bodyPr anchor="t" rtlCol="false" tIns="0" lIns="0" bIns="0" rIns="0">
            <a:spAutoFit/>
          </a:bodyPr>
          <a:lstStyle/>
          <a:p>
            <a:pPr algn="ctr">
              <a:lnSpc>
                <a:spcPts val="6432"/>
              </a:lnSpc>
            </a:pPr>
            <a:r>
              <a:rPr lang="en-US" b="true" sz="6368">
                <a:solidFill>
                  <a:srgbClr val="B51515"/>
                </a:solidFill>
                <a:latin typeface="Cooper Hewitt Bold"/>
                <a:ea typeface="Cooper Hewitt Bold"/>
                <a:cs typeface="Cooper Hewitt Bold"/>
                <a:sym typeface="Cooper Hewitt Bold"/>
              </a:rPr>
              <a:t>MATHEMA</a:t>
            </a:r>
            <a:r>
              <a:rPr lang="en-US" b="true" sz="6368">
                <a:solidFill>
                  <a:srgbClr val="B51515"/>
                </a:solidFill>
                <a:latin typeface="Cooper Hewitt Bold"/>
                <a:ea typeface="Cooper Hewitt Bold"/>
                <a:cs typeface="Cooper Hewitt Bold"/>
                <a:sym typeface="Cooper Hewitt Bold"/>
              </a:rPr>
              <a:t>TICAL CONCEPTS USED</a:t>
            </a:r>
          </a:p>
        </p:txBody>
      </p:sp>
      <p:sp>
        <p:nvSpPr>
          <p:cNvPr name="Freeform 15" id="15"/>
          <p:cNvSpPr/>
          <p:nvPr/>
        </p:nvSpPr>
        <p:spPr>
          <a:xfrm flipH="false" flipV="false" rot="0">
            <a:off x="178515" y="2934444"/>
            <a:ext cx="620648" cy="620648"/>
          </a:xfrm>
          <a:custGeom>
            <a:avLst/>
            <a:gdLst/>
            <a:ahLst/>
            <a:cxnLst/>
            <a:rect r="r" b="b" t="t" l="l"/>
            <a:pathLst>
              <a:path h="620648" w="620648">
                <a:moveTo>
                  <a:pt x="0" y="0"/>
                </a:moveTo>
                <a:lnTo>
                  <a:pt x="620648" y="0"/>
                </a:lnTo>
                <a:lnTo>
                  <a:pt x="620648" y="620649"/>
                </a:lnTo>
                <a:lnTo>
                  <a:pt x="0" y="620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7488837" y="5767690"/>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1758402" y="3630485"/>
            <a:ext cx="11300038" cy="905511"/>
          </a:xfrm>
          <a:prstGeom prst="rect">
            <a:avLst/>
          </a:prstGeom>
        </p:spPr>
        <p:txBody>
          <a:bodyPr anchor="t" rtlCol="false" tIns="0" lIns="0" bIns="0" rIns="0">
            <a:spAutoFit/>
          </a:bodyPr>
          <a:lstStyle/>
          <a:p>
            <a:pPr algn="ctr" marL="561336" indent="-280668" lvl="1">
              <a:lnSpc>
                <a:spcPts val="3639"/>
              </a:lnSpc>
              <a:buFont typeface="Arial"/>
              <a:buChar char="•"/>
            </a:pPr>
            <a:r>
              <a:rPr lang="en-US" b="true" sz="2599">
                <a:solidFill>
                  <a:srgbClr val="B51515"/>
                </a:solidFill>
                <a:latin typeface="Inter Bold"/>
                <a:ea typeface="Inter Bold"/>
                <a:cs typeface="Inter Bold"/>
                <a:sym typeface="Inter Bold"/>
              </a:rPr>
              <a:t>Recommendation System: Collaborative Filtering &amp; Content-Based Filtering.</a:t>
            </a:r>
          </a:p>
        </p:txBody>
      </p:sp>
      <p:sp>
        <p:nvSpPr>
          <p:cNvPr name="TextBox 18" id="18"/>
          <p:cNvSpPr txBox="true"/>
          <p:nvPr/>
        </p:nvSpPr>
        <p:spPr>
          <a:xfrm rot="0">
            <a:off x="6441291" y="7462915"/>
            <a:ext cx="10665616" cy="905511"/>
          </a:xfrm>
          <a:prstGeom prst="rect">
            <a:avLst/>
          </a:prstGeom>
        </p:spPr>
        <p:txBody>
          <a:bodyPr anchor="t" rtlCol="false" tIns="0" lIns="0" bIns="0" rIns="0">
            <a:spAutoFit/>
          </a:bodyPr>
          <a:lstStyle/>
          <a:p>
            <a:pPr algn="just" marL="561336" indent="-280668" lvl="1">
              <a:lnSpc>
                <a:spcPts val="3639"/>
              </a:lnSpc>
              <a:buFont typeface="Arial"/>
              <a:buChar char="•"/>
            </a:pPr>
            <a:r>
              <a:rPr lang="en-US" b="true" sz="2599">
                <a:solidFill>
                  <a:srgbClr val="B51515"/>
                </a:solidFill>
                <a:latin typeface="Inter Bold"/>
                <a:ea typeface="Inter Bold"/>
                <a:cs typeface="Inter Bold"/>
                <a:sym typeface="Inter Bold"/>
              </a:rPr>
              <a:t>Sorting: Sort movies by popularity or rating.</a:t>
            </a:r>
          </a:p>
          <a:p>
            <a:pPr algn="just">
              <a:lnSpc>
                <a:spcPts val="3639"/>
              </a:lnSpc>
            </a:pPr>
          </a:p>
        </p:txBody>
      </p:sp>
      <p:sp>
        <p:nvSpPr>
          <p:cNvPr name="AutoShape 19" id="19"/>
          <p:cNvSpPr/>
          <p:nvPr/>
        </p:nvSpPr>
        <p:spPr>
          <a:xfrm flipV="true">
            <a:off x="488839" y="3244768"/>
            <a:ext cx="17310322" cy="0"/>
          </a:xfrm>
          <a:prstGeom prst="line">
            <a:avLst/>
          </a:prstGeom>
          <a:ln cap="flat" w="19050">
            <a:solidFill>
              <a:srgbClr val="B51515"/>
            </a:solidFill>
            <a:prstDash val="solid"/>
            <a:headEnd type="none" len="sm" w="sm"/>
            <a:tailEnd type="none" len="sm" w="sm"/>
          </a:ln>
        </p:spPr>
      </p:sp>
      <p:sp>
        <p:nvSpPr>
          <p:cNvPr name="AutoShape 20" id="20"/>
          <p:cNvSpPr/>
          <p:nvPr/>
        </p:nvSpPr>
        <p:spPr>
          <a:xfrm flipV="true">
            <a:off x="488839" y="6078014"/>
            <a:ext cx="17310322" cy="0"/>
          </a:xfrm>
          <a:prstGeom prst="line">
            <a:avLst/>
          </a:prstGeom>
          <a:ln cap="flat" w="19050">
            <a:solidFill>
              <a:srgbClr val="B51515"/>
            </a:solidFill>
            <a:prstDash val="solid"/>
            <a:headEnd type="none" len="sm" w="sm"/>
            <a:tailEnd type="none" len="sm" w="sm"/>
          </a:ln>
        </p:spPr>
      </p:sp>
      <p:sp>
        <p:nvSpPr>
          <p:cNvPr name="AutoShape 21" id="21"/>
          <p:cNvSpPr/>
          <p:nvPr/>
        </p:nvSpPr>
        <p:spPr>
          <a:xfrm flipH="true">
            <a:off x="5481280" y="6078014"/>
            <a:ext cx="0" cy="3901279"/>
          </a:xfrm>
          <a:prstGeom prst="line">
            <a:avLst/>
          </a:prstGeom>
          <a:ln cap="flat" w="19050">
            <a:solidFill>
              <a:srgbClr val="B51515"/>
            </a:solidFill>
            <a:prstDash val="solid"/>
            <a:headEnd type="none" len="sm" w="sm"/>
            <a:tailEnd type="none" len="sm" w="sm"/>
          </a:ln>
        </p:spPr>
      </p:sp>
      <p:sp>
        <p:nvSpPr>
          <p:cNvPr name="Freeform 22" id="22"/>
          <p:cNvSpPr/>
          <p:nvPr/>
        </p:nvSpPr>
        <p:spPr>
          <a:xfrm flipH="false" flipV="false" rot="0">
            <a:off x="1497157" y="6488960"/>
            <a:ext cx="3154706" cy="2959688"/>
          </a:xfrm>
          <a:custGeom>
            <a:avLst/>
            <a:gdLst/>
            <a:ahLst/>
            <a:cxnLst/>
            <a:rect r="r" b="b" t="t" l="l"/>
            <a:pathLst>
              <a:path h="2959688" w="3154706">
                <a:moveTo>
                  <a:pt x="0" y="0"/>
                </a:moveTo>
                <a:lnTo>
                  <a:pt x="3154706" y="0"/>
                </a:lnTo>
                <a:lnTo>
                  <a:pt x="3154706" y="2959688"/>
                </a:lnTo>
                <a:lnTo>
                  <a:pt x="0" y="295968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23" id="23"/>
          <p:cNvSpPr txBox="true"/>
          <p:nvPr/>
        </p:nvSpPr>
        <p:spPr>
          <a:xfrm rot="0">
            <a:off x="1758402" y="4907470"/>
            <a:ext cx="11300038" cy="448311"/>
          </a:xfrm>
          <a:prstGeom prst="rect">
            <a:avLst/>
          </a:prstGeom>
        </p:spPr>
        <p:txBody>
          <a:bodyPr anchor="t" rtlCol="false" tIns="0" lIns="0" bIns="0" rIns="0">
            <a:spAutoFit/>
          </a:bodyPr>
          <a:lstStyle/>
          <a:p>
            <a:pPr algn="ctr" marL="561336" indent="-280668" lvl="1">
              <a:lnSpc>
                <a:spcPts val="3639"/>
              </a:lnSpc>
              <a:buFont typeface="Arial"/>
              <a:buChar char="•"/>
            </a:pPr>
            <a:r>
              <a:rPr lang="en-US" b="true" sz="2599">
                <a:solidFill>
                  <a:srgbClr val="B51515"/>
                </a:solidFill>
                <a:latin typeface="Inter Bold"/>
                <a:ea typeface="Inter Bold"/>
                <a:cs typeface="Inter Bold"/>
                <a:sym typeface="Inter Bold"/>
              </a:rPr>
              <a:t>Search Algorithms: Binary search for seat availability.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488839" y="559765"/>
            <a:ext cx="17310322" cy="9419529"/>
            <a:chOff x="0" y="0"/>
            <a:chExt cx="4559097" cy="2480863"/>
          </a:xfrm>
        </p:grpSpPr>
        <p:sp>
          <p:nvSpPr>
            <p:cNvPr name="Freeform 12" id="12"/>
            <p:cNvSpPr/>
            <p:nvPr/>
          </p:nvSpPr>
          <p:spPr>
            <a:xfrm flipH="false" flipV="false" rot="0">
              <a:off x="0" y="0"/>
              <a:ext cx="4559097" cy="2480863"/>
            </a:xfrm>
            <a:custGeom>
              <a:avLst/>
              <a:gdLst/>
              <a:ahLst/>
              <a:cxnLst/>
              <a:rect r="r" b="b" t="t" l="l"/>
              <a:pathLst>
                <a:path h="2480863" w="4559097">
                  <a:moveTo>
                    <a:pt x="25940" y="0"/>
                  </a:moveTo>
                  <a:lnTo>
                    <a:pt x="4533157" y="0"/>
                  </a:lnTo>
                  <a:cubicBezTo>
                    <a:pt x="4540037" y="0"/>
                    <a:pt x="4546635" y="2733"/>
                    <a:pt x="4551500" y="7598"/>
                  </a:cubicBezTo>
                  <a:cubicBezTo>
                    <a:pt x="4556365" y="12462"/>
                    <a:pt x="4559097" y="19060"/>
                    <a:pt x="4559097" y="25940"/>
                  </a:cubicBezTo>
                  <a:lnTo>
                    <a:pt x="4559097" y="2454923"/>
                  </a:lnTo>
                  <a:cubicBezTo>
                    <a:pt x="4559097" y="2469250"/>
                    <a:pt x="4547484" y="2480863"/>
                    <a:pt x="4533157" y="2480863"/>
                  </a:cubicBezTo>
                  <a:lnTo>
                    <a:pt x="25940" y="2480863"/>
                  </a:lnTo>
                  <a:cubicBezTo>
                    <a:pt x="19060" y="2480863"/>
                    <a:pt x="12462" y="2478131"/>
                    <a:pt x="7598" y="2473266"/>
                  </a:cubicBezTo>
                  <a:cubicBezTo>
                    <a:pt x="2733" y="2468401"/>
                    <a:pt x="0" y="2461803"/>
                    <a:pt x="0" y="2454923"/>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518963"/>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969839" y="1395639"/>
            <a:ext cx="7835138" cy="1849130"/>
          </a:xfrm>
          <a:prstGeom prst="rect">
            <a:avLst/>
          </a:prstGeom>
        </p:spPr>
        <p:txBody>
          <a:bodyPr anchor="t" rtlCol="false" tIns="0" lIns="0" bIns="0" rIns="0">
            <a:spAutoFit/>
          </a:bodyPr>
          <a:lstStyle/>
          <a:p>
            <a:pPr algn="l">
              <a:lnSpc>
                <a:spcPts val="6432"/>
              </a:lnSpc>
            </a:pPr>
            <a:r>
              <a:rPr lang="en-US" b="true" sz="6368">
                <a:solidFill>
                  <a:srgbClr val="B51515"/>
                </a:solidFill>
                <a:latin typeface="Cooper Hewitt Bold"/>
                <a:ea typeface="Cooper Hewitt Bold"/>
                <a:cs typeface="Cooper Hewitt Bold"/>
                <a:sym typeface="Cooper Hewitt Bold"/>
              </a:rPr>
              <a:t>EXPLAIN THE</a:t>
            </a:r>
            <a:r>
              <a:rPr lang="en-US" b="true" sz="6368">
                <a:solidFill>
                  <a:srgbClr val="B51515"/>
                </a:solidFill>
                <a:latin typeface="Cooper Hewitt Bold"/>
                <a:ea typeface="Cooper Hewitt Bold"/>
                <a:cs typeface="Cooper Hewitt Bold"/>
                <a:sym typeface="Cooper Hewitt Bold"/>
              </a:rPr>
              <a:t> CONCEPTS IN DEPTH</a:t>
            </a:r>
          </a:p>
        </p:txBody>
      </p:sp>
      <p:sp>
        <p:nvSpPr>
          <p:cNvPr name="Freeform 15" id="15"/>
          <p:cNvSpPr/>
          <p:nvPr/>
        </p:nvSpPr>
        <p:spPr>
          <a:xfrm flipH="false" flipV="false" rot="0">
            <a:off x="178515" y="2934444"/>
            <a:ext cx="620648" cy="620648"/>
          </a:xfrm>
          <a:custGeom>
            <a:avLst/>
            <a:gdLst/>
            <a:ahLst/>
            <a:cxnLst/>
            <a:rect r="r" b="b" t="t" l="l"/>
            <a:pathLst>
              <a:path h="620648" w="620648">
                <a:moveTo>
                  <a:pt x="0" y="0"/>
                </a:moveTo>
                <a:lnTo>
                  <a:pt x="620648" y="0"/>
                </a:lnTo>
                <a:lnTo>
                  <a:pt x="620648" y="620649"/>
                </a:lnTo>
                <a:lnTo>
                  <a:pt x="0" y="620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6" id="16"/>
          <p:cNvSpPr/>
          <p:nvPr/>
        </p:nvSpPr>
        <p:spPr>
          <a:xfrm flipH="false" flipV="false" rot="0">
            <a:off x="17488837" y="5767690"/>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7" id="17"/>
          <p:cNvSpPr txBox="true"/>
          <p:nvPr/>
        </p:nvSpPr>
        <p:spPr>
          <a:xfrm rot="0">
            <a:off x="799163" y="3900127"/>
            <a:ext cx="9080805" cy="4298624"/>
          </a:xfrm>
          <a:prstGeom prst="rect">
            <a:avLst/>
          </a:prstGeom>
        </p:spPr>
        <p:txBody>
          <a:bodyPr anchor="t" rtlCol="false" tIns="0" lIns="0" bIns="0" rIns="0">
            <a:spAutoFit/>
          </a:bodyPr>
          <a:lstStyle/>
          <a:p>
            <a:pPr algn="just" marL="590054" indent="-295027" lvl="1">
              <a:lnSpc>
                <a:spcPts val="3826"/>
              </a:lnSpc>
              <a:buFont typeface="Arial"/>
              <a:buChar char="•"/>
            </a:pPr>
            <a:r>
              <a:rPr lang="en-US" b="true" sz="2732">
                <a:solidFill>
                  <a:srgbClr val="B51515"/>
                </a:solidFill>
                <a:latin typeface="Inter Bold"/>
                <a:ea typeface="Inter Bold"/>
                <a:cs typeface="Inter Bold"/>
                <a:sym typeface="Inter Bold"/>
              </a:rPr>
              <a:t>Collaborative Filtering: Suggests movies based on similarity between users.</a:t>
            </a:r>
          </a:p>
          <a:p>
            <a:pPr algn="just">
              <a:lnSpc>
                <a:spcPts val="3826"/>
              </a:lnSpc>
            </a:pPr>
          </a:p>
          <a:p>
            <a:pPr algn="just" marL="590054" indent="-295027" lvl="1">
              <a:lnSpc>
                <a:spcPts val="3826"/>
              </a:lnSpc>
              <a:buFont typeface="Arial"/>
              <a:buChar char="•"/>
            </a:pPr>
            <a:r>
              <a:rPr lang="en-US" b="true" sz="2732">
                <a:solidFill>
                  <a:srgbClr val="B51515"/>
                </a:solidFill>
                <a:latin typeface="Inter Bold"/>
                <a:ea typeface="Inter Bold"/>
                <a:cs typeface="Inter Bold"/>
                <a:sym typeface="Inter Bold"/>
              </a:rPr>
              <a:t>Content-Based Filtering: Suggests movies similar to those a user liked.</a:t>
            </a:r>
          </a:p>
          <a:p>
            <a:pPr algn="just">
              <a:lnSpc>
                <a:spcPts val="3826"/>
              </a:lnSpc>
            </a:pPr>
          </a:p>
          <a:p>
            <a:pPr algn="just" marL="590054" indent="-295027" lvl="1">
              <a:lnSpc>
                <a:spcPts val="3826"/>
              </a:lnSpc>
              <a:buFont typeface="Arial"/>
              <a:buChar char="•"/>
            </a:pPr>
            <a:r>
              <a:rPr lang="en-US" b="true" sz="2732">
                <a:solidFill>
                  <a:srgbClr val="B51515"/>
                </a:solidFill>
                <a:latin typeface="Inter Bold"/>
                <a:ea typeface="Inter Bold"/>
                <a:cs typeface="Inter Bold"/>
                <a:sym typeface="Inter Bold"/>
              </a:rPr>
              <a:t>Matrix Factorization: Decomposes user-movie rating matrix to predict unseen ratings.</a:t>
            </a:r>
          </a:p>
          <a:p>
            <a:pPr algn="just">
              <a:lnSpc>
                <a:spcPts val="3826"/>
              </a:lnSpc>
              <a:spcBef>
                <a:spcPct val="0"/>
              </a:spcBef>
            </a:pPr>
          </a:p>
        </p:txBody>
      </p:sp>
      <p:sp>
        <p:nvSpPr>
          <p:cNvPr name="AutoShape 18" id="18"/>
          <p:cNvSpPr/>
          <p:nvPr/>
        </p:nvSpPr>
        <p:spPr>
          <a:xfrm>
            <a:off x="10527992" y="559765"/>
            <a:ext cx="0" cy="9419529"/>
          </a:xfrm>
          <a:prstGeom prst="line">
            <a:avLst/>
          </a:prstGeom>
          <a:ln cap="flat" w="19050">
            <a:solidFill>
              <a:srgbClr val="B51515"/>
            </a:solidFill>
            <a:prstDash val="solid"/>
            <a:headEnd type="none" len="sm" w="sm"/>
            <a:tailEnd type="none" len="sm" w="sm"/>
          </a:ln>
        </p:spPr>
      </p:sp>
      <p:sp>
        <p:nvSpPr>
          <p:cNvPr name="Freeform 19" id="19"/>
          <p:cNvSpPr/>
          <p:nvPr/>
        </p:nvSpPr>
        <p:spPr>
          <a:xfrm flipH="false" flipV="false" rot="0">
            <a:off x="11672311" y="1063141"/>
            <a:ext cx="5001777" cy="8412775"/>
          </a:xfrm>
          <a:custGeom>
            <a:avLst/>
            <a:gdLst/>
            <a:ahLst/>
            <a:cxnLst/>
            <a:rect r="r" b="b" t="t" l="l"/>
            <a:pathLst>
              <a:path h="8412775" w="5001777">
                <a:moveTo>
                  <a:pt x="0" y="0"/>
                </a:moveTo>
                <a:lnTo>
                  <a:pt x="5001778" y="0"/>
                </a:lnTo>
                <a:lnTo>
                  <a:pt x="5001778" y="8412775"/>
                </a:lnTo>
                <a:lnTo>
                  <a:pt x="0" y="84127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5400000">
            <a:off x="-1028700" y="1028700"/>
            <a:ext cx="10287000" cy="8229600"/>
            <a:chOff x="0" y="0"/>
            <a:chExt cx="2709333" cy="2167467"/>
          </a:xfrm>
        </p:grpSpPr>
        <p:sp>
          <p:nvSpPr>
            <p:cNvPr name="Freeform 3" id="3"/>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5400000">
            <a:off x="9029700" y="1028700"/>
            <a:ext cx="10287000" cy="8229600"/>
            <a:chOff x="0" y="0"/>
            <a:chExt cx="2709333" cy="2167467"/>
          </a:xfrm>
        </p:grpSpPr>
        <p:sp>
          <p:nvSpPr>
            <p:cNvPr name="Freeform 6" id="6"/>
            <p:cNvSpPr/>
            <p:nvPr/>
          </p:nvSpPr>
          <p:spPr>
            <a:xfrm flipH="false" flipV="false" rot="0">
              <a:off x="0" y="0"/>
              <a:ext cx="2709333" cy="2167467"/>
            </a:xfrm>
            <a:custGeom>
              <a:avLst/>
              <a:gdLst/>
              <a:ahLst/>
              <a:cxnLst/>
              <a:rect r="r" b="b" t="t" l="l"/>
              <a:pathLst>
                <a:path h="2167467" w="2709333">
                  <a:moveTo>
                    <a:pt x="43650" y="0"/>
                  </a:moveTo>
                  <a:lnTo>
                    <a:pt x="2665683" y="0"/>
                  </a:lnTo>
                  <a:cubicBezTo>
                    <a:pt x="2689790" y="0"/>
                    <a:pt x="2709333" y="19543"/>
                    <a:pt x="2709333" y="43650"/>
                  </a:cubicBezTo>
                  <a:lnTo>
                    <a:pt x="2709333" y="2123816"/>
                  </a:lnTo>
                  <a:cubicBezTo>
                    <a:pt x="2709333" y="2147924"/>
                    <a:pt x="2689790" y="2167467"/>
                    <a:pt x="2665683" y="2167467"/>
                  </a:cubicBezTo>
                  <a:lnTo>
                    <a:pt x="43650" y="2167467"/>
                  </a:lnTo>
                  <a:cubicBezTo>
                    <a:pt x="19543" y="2167467"/>
                    <a:pt x="0" y="2147924"/>
                    <a:pt x="0" y="2123816"/>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7" id="7"/>
            <p:cNvSpPr txBox="true"/>
            <p:nvPr/>
          </p:nvSpPr>
          <p:spPr>
            <a:xfrm>
              <a:off x="0" y="-38100"/>
              <a:ext cx="2709333" cy="220556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5400000">
            <a:off x="4000500" y="4229100"/>
            <a:ext cx="10287000" cy="1828800"/>
            <a:chOff x="0" y="0"/>
            <a:chExt cx="2709333" cy="481659"/>
          </a:xfrm>
        </p:grpSpPr>
        <p:sp>
          <p:nvSpPr>
            <p:cNvPr name="Freeform 9" id="9"/>
            <p:cNvSpPr/>
            <p:nvPr/>
          </p:nvSpPr>
          <p:spPr>
            <a:xfrm flipH="false" flipV="false" rot="0">
              <a:off x="0" y="0"/>
              <a:ext cx="2709333" cy="481659"/>
            </a:xfrm>
            <a:custGeom>
              <a:avLst/>
              <a:gdLst/>
              <a:ahLst/>
              <a:cxnLst/>
              <a:rect r="r" b="b" t="t" l="l"/>
              <a:pathLst>
                <a:path h="481659" w="2709333">
                  <a:moveTo>
                    <a:pt x="43650" y="0"/>
                  </a:moveTo>
                  <a:lnTo>
                    <a:pt x="2665683" y="0"/>
                  </a:lnTo>
                  <a:cubicBezTo>
                    <a:pt x="2689790" y="0"/>
                    <a:pt x="2709333" y="19543"/>
                    <a:pt x="2709333" y="43650"/>
                  </a:cubicBezTo>
                  <a:lnTo>
                    <a:pt x="2709333" y="438009"/>
                  </a:lnTo>
                  <a:cubicBezTo>
                    <a:pt x="2709333" y="462116"/>
                    <a:pt x="2689790" y="481659"/>
                    <a:pt x="2665683" y="481659"/>
                  </a:cubicBezTo>
                  <a:lnTo>
                    <a:pt x="43650" y="481659"/>
                  </a:lnTo>
                  <a:cubicBezTo>
                    <a:pt x="19543" y="481659"/>
                    <a:pt x="0" y="462116"/>
                    <a:pt x="0" y="438009"/>
                  </a:cubicBezTo>
                  <a:lnTo>
                    <a:pt x="0" y="43650"/>
                  </a:lnTo>
                  <a:cubicBezTo>
                    <a:pt x="0" y="19543"/>
                    <a:pt x="19543" y="0"/>
                    <a:pt x="43650" y="0"/>
                  </a:cubicBezTo>
                  <a:close/>
                </a:path>
              </a:pathLst>
            </a:custGeom>
            <a:solidFill>
              <a:srgbClr val="F2D6C2"/>
            </a:solidFill>
            <a:ln w="19050" cap="rnd">
              <a:solidFill>
                <a:srgbClr val="B51515"/>
              </a:solidFill>
              <a:prstDash val="solid"/>
              <a:round/>
            </a:ln>
          </p:spPr>
        </p:sp>
        <p:sp>
          <p:nvSpPr>
            <p:cNvPr name="TextBox 10" id="10"/>
            <p:cNvSpPr txBox="true"/>
            <p:nvPr/>
          </p:nvSpPr>
          <p:spPr>
            <a:xfrm>
              <a:off x="0" y="-38100"/>
              <a:ext cx="2709333" cy="519759"/>
            </a:xfrm>
            <a:prstGeom prst="rect">
              <a:avLst/>
            </a:prstGeom>
          </p:spPr>
          <p:txBody>
            <a:bodyPr anchor="ctr" rtlCol="false" tIns="50800" lIns="50800" bIns="50800" rIns="50800"/>
            <a:lstStyle/>
            <a:p>
              <a:pPr algn="ctr">
                <a:lnSpc>
                  <a:spcPts val="2659"/>
                </a:lnSpc>
                <a:spcBef>
                  <a:spcPct val="0"/>
                </a:spcBef>
              </a:pPr>
            </a:p>
          </p:txBody>
        </p:sp>
      </p:grpSp>
      <p:grpSp>
        <p:nvGrpSpPr>
          <p:cNvPr name="Group 11" id="11"/>
          <p:cNvGrpSpPr/>
          <p:nvPr/>
        </p:nvGrpSpPr>
        <p:grpSpPr>
          <a:xfrm rot="0">
            <a:off x="303743" y="433736"/>
            <a:ext cx="17310322" cy="9419529"/>
            <a:chOff x="0" y="0"/>
            <a:chExt cx="4559097" cy="2480863"/>
          </a:xfrm>
        </p:grpSpPr>
        <p:sp>
          <p:nvSpPr>
            <p:cNvPr name="Freeform 12" id="12"/>
            <p:cNvSpPr/>
            <p:nvPr/>
          </p:nvSpPr>
          <p:spPr>
            <a:xfrm flipH="false" flipV="false" rot="0">
              <a:off x="0" y="0"/>
              <a:ext cx="4559097" cy="2480863"/>
            </a:xfrm>
            <a:custGeom>
              <a:avLst/>
              <a:gdLst/>
              <a:ahLst/>
              <a:cxnLst/>
              <a:rect r="r" b="b" t="t" l="l"/>
              <a:pathLst>
                <a:path h="2480863" w="4559097">
                  <a:moveTo>
                    <a:pt x="25940" y="0"/>
                  </a:moveTo>
                  <a:lnTo>
                    <a:pt x="4533157" y="0"/>
                  </a:lnTo>
                  <a:cubicBezTo>
                    <a:pt x="4540037" y="0"/>
                    <a:pt x="4546635" y="2733"/>
                    <a:pt x="4551500" y="7598"/>
                  </a:cubicBezTo>
                  <a:cubicBezTo>
                    <a:pt x="4556365" y="12462"/>
                    <a:pt x="4559097" y="19060"/>
                    <a:pt x="4559097" y="25940"/>
                  </a:cubicBezTo>
                  <a:lnTo>
                    <a:pt x="4559097" y="2454923"/>
                  </a:lnTo>
                  <a:cubicBezTo>
                    <a:pt x="4559097" y="2469250"/>
                    <a:pt x="4547484" y="2480863"/>
                    <a:pt x="4533157" y="2480863"/>
                  </a:cubicBezTo>
                  <a:lnTo>
                    <a:pt x="25940" y="2480863"/>
                  </a:lnTo>
                  <a:cubicBezTo>
                    <a:pt x="19060" y="2480863"/>
                    <a:pt x="12462" y="2478131"/>
                    <a:pt x="7598" y="2473266"/>
                  </a:cubicBezTo>
                  <a:cubicBezTo>
                    <a:pt x="2733" y="2468401"/>
                    <a:pt x="0" y="2461803"/>
                    <a:pt x="0" y="2454923"/>
                  </a:cubicBezTo>
                  <a:lnTo>
                    <a:pt x="0" y="25940"/>
                  </a:lnTo>
                  <a:cubicBezTo>
                    <a:pt x="0" y="19060"/>
                    <a:pt x="2733" y="12462"/>
                    <a:pt x="7598" y="7598"/>
                  </a:cubicBezTo>
                  <a:cubicBezTo>
                    <a:pt x="12462" y="2733"/>
                    <a:pt x="19060" y="0"/>
                    <a:pt x="25940" y="0"/>
                  </a:cubicBezTo>
                  <a:close/>
                </a:path>
              </a:pathLst>
            </a:custGeom>
            <a:solidFill>
              <a:srgbClr val="F2D6C2"/>
            </a:solidFill>
            <a:ln w="19050" cap="rnd">
              <a:solidFill>
                <a:srgbClr val="B51515"/>
              </a:solidFill>
              <a:prstDash val="solid"/>
              <a:round/>
            </a:ln>
          </p:spPr>
        </p:sp>
        <p:sp>
          <p:nvSpPr>
            <p:cNvPr name="TextBox 13" id="13"/>
            <p:cNvSpPr txBox="true"/>
            <p:nvPr/>
          </p:nvSpPr>
          <p:spPr>
            <a:xfrm>
              <a:off x="0" y="-38100"/>
              <a:ext cx="4559097" cy="2518963"/>
            </a:xfrm>
            <a:prstGeom prst="rect">
              <a:avLst/>
            </a:prstGeom>
          </p:spPr>
          <p:txBody>
            <a:bodyPr anchor="ctr" rtlCol="false" tIns="50800" lIns="50800" bIns="50800" rIns="50800"/>
            <a:lstStyle/>
            <a:p>
              <a:pPr algn="ctr">
                <a:lnSpc>
                  <a:spcPts val="2659"/>
                </a:lnSpc>
                <a:spcBef>
                  <a:spcPct val="0"/>
                </a:spcBef>
              </a:pPr>
            </a:p>
          </p:txBody>
        </p:sp>
      </p:grpSp>
      <p:sp>
        <p:nvSpPr>
          <p:cNvPr name="Freeform 14" id="14"/>
          <p:cNvSpPr/>
          <p:nvPr/>
        </p:nvSpPr>
        <p:spPr>
          <a:xfrm flipH="false" flipV="false" rot="0">
            <a:off x="178515" y="2934444"/>
            <a:ext cx="620648" cy="620648"/>
          </a:xfrm>
          <a:custGeom>
            <a:avLst/>
            <a:gdLst/>
            <a:ahLst/>
            <a:cxnLst/>
            <a:rect r="r" b="b" t="t" l="l"/>
            <a:pathLst>
              <a:path h="620648" w="620648">
                <a:moveTo>
                  <a:pt x="0" y="0"/>
                </a:moveTo>
                <a:lnTo>
                  <a:pt x="620648" y="0"/>
                </a:lnTo>
                <a:lnTo>
                  <a:pt x="620648" y="620649"/>
                </a:lnTo>
                <a:lnTo>
                  <a:pt x="0" y="62064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5" id="15"/>
          <p:cNvSpPr/>
          <p:nvPr/>
        </p:nvSpPr>
        <p:spPr>
          <a:xfrm flipH="false" flipV="false" rot="0">
            <a:off x="17488837" y="5767690"/>
            <a:ext cx="620648" cy="620648"/>
          </a:xfrm>
          <a:custGeom>
            <a:avLst/>
            <a:gdLst/>
            <a:ahLst/>
            <a:cxnLst/>
            <a:rect r="r" b="b" t="t" l="l"/>
            <a:pathLst>
              <a:path h="620648" w="620648">
                <a:moveTo>
                  <a:pt x="0" y="0"/>
                </a:moveTo>
                <a:lnTo>
                  <a:pt x="620648" y="0"/>
                </a:lnTo>
                <a:lnTo>
                  <a:pt x="620648" y="620648"/>
                </a:lnTo>
                <a:lnTo>
                  <a:pt x="0" y="62064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16" id="16"/>
          <p:cNvSpPr/>
          <p:nvPr/>
        </p:nvSpPr>
        <p:spPr>
          <a:xfrm flipH="true">
            <a:off x="9134475" y="433736"/>
            <a:ext cx="0" cy="9419529"/>
          </a:xfrm>
          <a:prstGeom prst="line">
            <a:avLst/>
          </a:prstGeom>
          <a:ln cap="flat" w="19050">
            <a:solidFill>
              <a:srgbClr val="B51515"/>
            </a:solidFill>
            <a:prstDash val="solid"/>
            <a:headEnd type="none" len="sm" w="sm"/>
            <a:tailEnd type="none" len="sm" w="sm"/>
          </a:ln>
        </p:spPr>
      </p:sp>
      <p:sp>
        <p:nvSpPr>
          <p:cNvPr name="Freeform 17" id="17"/>
          <p:cNvSpPr/>
          <p:nvPr/>
        </p:nvSpPr>
        <p:spPr>
          <a:xfrm flipH="false" flipV="false" rot="0">
            <a:off x="799163" y="1715627"/>
            <a:ext cx="7844436" cy="7373941"/>
          </a:xfrm>
          <a:custGeom>
            <a:avLst/>
            <a:gdLst/>
            <a:ahLst/>
            <a:cxnLst/>
            <a:rect r="r" b="b" t="t" l="l"/>
            <a:pathLst>
              <a:path h="7373941" w="7844436">
                <a:moveTo>
                  <a:pt x="0" y="0"/>
                </a:moveTo>
                <a:lnTo>
                  <a:pt x="7844436" y="0"/>
                </a:lnTo>
                <a:lnTo>
                  <a:pt x="7844436" y="7373941"/>
                </a:lnTo>
                <a:lnTo>
                  <a:pt x="0" y="7373941"/>
                </a:lnTo>
                <a:lnTo>
                  <a:pt x="0" y="0"/>
                </a:lnTo>
                <a:close/>
              </a:path>
            </a:pathLst>
          </a:custGeom>
          <a:blipFill>
            <a:blip r:embed="rId4"/>
            <a:stretch>
              <a:fillRect l="0" t="0" r="0" b="0"/>
            </a:stretch>
          </a:blipFill>
        </p:spPr>
      </p:sp>
      <p:sp>
        <p:nvSpPr>
          <p:cNvPr name="Freeform 18" id="18"/>
          <p:cNvSpPr/>
          <p:nvPr/>
        </p:nvSpPr>
        <p:spPr>
          <a:xfrm flipH="false" flipV="false" rot="0">
            <a:off x="8229600" y="590588"/>
            <a:ext cx="574508" cy="1869700"/>
          </a:xfrm>
          <a:custGeom>
            <a:avLst/>
            <a:gdLst/>
            <a:ahLst/>
            <a:cxnLst/>
            <a:rect r="r" b="b" t="t" l="l"/>
            <a:pathLst>
              <a:path h="1869700" w="574508">
                <a:moveTo>
                  <a:pt x="0" y="0"/>
                </a:moveTo>
                <a:lnTo>
                  <a:pt x="574508" y="0"/>
                </a:lnTo>
                <a:lnTo>
                  <a:pt x="574508" y="1869700"/>
                </a:lnTo>
                <a:lnTo>
                  <a:pt x="0" y="18697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9" id="19"/>
          <p:cNvSpPr/>
          <p:nvPr/>
        </p:nvSpPr>
        <p:spPr>
          <a:xfrm flipH="false" flipV="false" rot="0">
            <a:off x="9492983" y="1184226"/>
            <a:ext cx="7766317" cy="8074074"/>
          </a:xfrm>
          <a:custGeom>
            <a:avLst/>
            <a:gdLst/>
            <a:ahLst/>
            <a:cxnLst/>
            <a:rect r="r" b="b" t="t" l="l"/>
            <a:pathLst>
              <a:path h="8074074" w="7766317">
                <a:moveTo>
                  <a:pt x="0" y="0"/>
                </a:moveTo>
                <a:lnTo>
                  <a:pt x="7766317" y="0"/>
                </a:lnTo>
                <a:lnTo>
                  <a:pt x="7766317" y="8074074"/>
                </a:lnTo>
                <a:lnTo>
                  <a:pt x="0" y="8074074"/>
                </a:lnTo>
                <a:lnTo>
                  <a:pt x="0" y="0"/>
                </a:lnTo>
                <a:close/>
              </a:path>
            </a:pathLst>
          </a:custGeom>
          <a:blipFill>
            <a:blip r:embed="rId7"/>
            <a:stretch>
              <a:fillRect l="0" t="0" r="0" b="0"/>
            </a:stretch>
          </a:blipFill>
        </p:spPr>
      </p:sp>
      <p:sp>
        <p:nvSpPr>
          <p:cNvPr name="TextBox 20" id="20"/>
          <p:cNvSpPr txBox="true"/>
          <p:nvPr/>
        </p:nvSpPr>
        <p:spPr>
          <a:xfrm rot="0">
            <a:off x="882493" y="676122"/>
            <a:ext cx="7347107" cy="1039505"/>
          </a:xfrm>
          <a:prstGeom prst="rect">
            <a:avLst/>
          </a:prstGeom>
        </p:spPr>
        <p:txBody>
          <a:bodyPr anchor="t" rtlCol="false" tIns="0" lIns="0" bIns="0" rIns="0">
            <a:spAutoFit/>
          </a:bodyPr>
          <a:lstStyle/>
          <a:p>
            <a:pPr algn="l">
              <a:lnSpc>
                <a:spcPts val="6432"/>
              </a:lnSpc>
            </a:pPr>
            <a:r>
              <a:rPr lang="en-US" b="true" sz="6368">
                <a:solidFill>
                  <a:srgbClr val="B51515"/>
                </a:solidFill>
                <a:latin typeface="Cooper Hewitt Bold"/>
                <a:ea typeface="Cooper Hewitt Bold"/>
                <a:cs typeface="Cooper Hewitt Bold"/>
                <a:sym typeface="Cooper Hewitt Bold"/>
              </a:rPr>
              <a:t>CO</a:t>
            </a:r>
            <a:r>
              <a:rPr lang="en-US" b="true" sz="6368">
                <a:solidFill>
                  <a:srgbClr val="B51515"/>
                </a:solidFill>
                <a:latin typeface="Cooper Hewitt Bold"/>
                <a:ea typeface="Cooper Hewitt Bold"/>
                <a:cs typeface="Cooper Hewitt Bold"/>
                <a:sym typeface="Cooper Hewitt Bold"/>
              </a:rPr>
              <a:t>DE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0">
            <a:off x="331934" y="433736"/>
            <a:ext cx="17640170" cy="9419529"/>
            <a:chOff x="0" y="0"/>
            <a:chExt cx="4645971" cy="2480863"/>
          </a:xfrm>
        </p:grpSpPr>
        <p:sp>
          <p:nvSpPr>
            <p:cNvPr name="Freeform 3" id="3"/>
            <p:cNvSpPr/>
            <p:nvPr/>
          </p:nvSpPr>
          <p:spPr>
            <a:xfrm flipH="false" flipV="false" rot="0">
              <a:off x="0" y="0"/>
              <a:ext cx="4645971" cy="2480863"/>
            </a:xfrm>
            <a:custGeom>
              <a:avLst/>
              <a:gdLst/>
              <a:ahLst/>
              <a:cxnLst/>
              <a:rect r="r" b="b" t="t" l="l"/>
              <a:pathLst>
                <a:path h="2480863" w="4645971">
                  <a:moveTo>
                    <a:pt x="25455" y="0"/>
                  </a:moveTo>
                  <a:lnTo>
                    <a:pt x="4620516" y="0"/>
                  </a:lnTo>
                  <a:cubicBezTo>
                    <a:pt x="4627267" y="0"/>
                    <a:pt x="4633741" y="2682"/>
                    <a:pt x="4638515" y="7456"/>
                  </a:cubicBezTo>
                  <a:cubicBezTo>
                    <a:pt x="4643289" y="12229"/>
                    <a:pt x="4645971" y="18704"/>
                    <a:pt x="4645971" y="25455"/>
                  </a:cubicBezTo>
                  <a:lnTo>
                    <a:pt x="4645971" y="2455408"/>
                  </a:lnTo>
                  <a:cubicBezTo>
                    <a:pt x="4645971" y="2462160"/>
                    <a:pt x="4643289" y="2468634"/>
                    <a:pt x="4638515" y="2473408"/>
                  </a:cubicBezTo>
                  <a:cubicBezTo>
                    <a:pt x="4633741" y="2478182"/>
                    <a:pt x="4627267" y="2480863"/>
                    <a:pt x="4620516" y="2480863"/>
                  </a:cubicBezTo>
                  <a:lnTo>
                    <a:pt x="25455" y="2480863"/>
                  </a:lnTo>
                  <a:cubicBezTo>
                    <a:pt x="18704" y="2480863"/>
                    <a:pt x="12229" y="2478182"/>
                    <a:pt x="7456" y="2473408"/>
                  </a:cubicBezTo>
                  <a:cubicBezTo>
                    <a:pt x="2682" y="2468634"/>
                    <a:pt x="0" y="2462160"/>
                    <a:pt x="0" y="2455408"/>
                  </a:cubicBezTo>
                  <a:lnTo>
                    <a:pt x="0" y="25455"/>
                  </a:lnTo>
                  <a:cubicBezTo>
                    <a:pt x="0" y="18704"/>
                    <a:pt x="2682" y="12229"/>
                    <a:pt x="7456" y="7456"/>
                  </a:cubicBezTo>
                  <a:cubicBezTo>
                    <a:pt x="12229" y="2682"/>
                    <a:pt x="18704" y="0"/>
                    <a:pt x="25455"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4645971" cy="251896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538089" y="787350"/>
            <a:ext cx="8019608" cy="8712299"/>
          </a:xfrm>
          <a:custGeom>
            <a:avLst/>
            <a:gdLst/>
            <a:ahLst/>
            <a:cxnLst/>
            <a:rect r="r" b="b" t="t" l="l"/>
            <a:pathLst>
              <a:path h="8712299" w="8019608">
                <a:moveTo>
                  <a:pt x="0" y="0"/>
                </a:moveTo>
                <a:lnTo>
                  <a:pt x="8019608" y="0"/>
                </a:lnTo>
                <a:lnTo>
                  <a:pt x="8019608" y="8712300"/>
                </a:lnTo>
                <a:lnTo>
                  <a:pt x="0" y="8712300"/>
                </a:lnTo>
                <a:lnTo>
                  <a:pt x="0" y="0"/>
                </a:lnTo>
                <a:close/>
              </a:path>
            </a:pathLst>
          </a:custGeom>
          <a:blipFill>
            <a:blip r:embed="rId2"/>
            <a:stretch>
              <a:fillRect l="0" t="0" r="0" b="0"/>
            </a:stretch>
          </a:blipFill>
        </p:spPr>
      </p:sp>
      <p:sp>
        <p:nvSpPr>
          <p:cNvPr name="Freeform 6" id="6"/>
          <p:cNvSpPr/>
          <p:nvPr/>
        </p:nvSpPr>
        <p:spPr>
          <a:xfrm flipH="false" flipV="false" rot="0">
            <a:off x="9144000" y="764756"/>
            <a:ext cx="8520508" cy="8757488"/>
          </a:xfrm>
          <a:custGeom>
            <a:avLst/>
            <a:gdLst/>
            <a:ahLst/>
            <a:cxnLst/>
            <a:rect r="r" b="b" t="t" l="l"/>
            <a:pathLst>
              <a:path h="8757488" w="8520508">
                <a:moveTo>
                  <a:pt x="0" y="0"/>
                </a:moveTo>
                <a:lnTo>
                  <a:pt x="8520508" y="0"/>
                </a:lnTo>
                <a:lnTo>
                  <a:pt x="8520508" y="8757488"/>
                </a:lnTo>
                <a:lnTo>
                  <a:pt x="0" y="8757488"/>
                </a:lnTo>
                <a:lnTo>
                  <a:pt x="0" y="0"/>
                </a:lnTo>
                <a:close/>
              </a:path>
            </a:pathLst>
          </a:custGeom>
          <a:blipFill>
            <a:blip r:embed="rId3"/>
            <a:stretch>
              <a:fillRect l="0" t="0" r="0" b="0"/>
            </a:stretch>
          </a:blipFill>
        </p:spPr>
      </p:sp>
      <p:sp>
        <p:nvSpPr>
          <p:cNvPr name="AutoShape 7" id="7"/>
          <p:cNvSpPr/>
          <p:nvPr/>
        </p:nvSpPr>
        <p:spPr>
          <a:xfrm flipH="true">
            <a:off x="8850849" y="433736"/>
            <a:ext cx="0" cy="9419529"/>
          </a:xfrm>
          <a:prstGeom prst="line">
            <a:avLst/>
          </a:prstGeom>
          <a:ln cap="flat" w="19050">
            <a:solidFill>
              <a:srgbClr val="B51515"/>
            </a:solidFill>
            <a:prstDash val="solid"/>
            <a:headEnd type="none" len="sm" w="sm"/>
            <a:tailEnd type="none" len="sm" w="sm"/>
          </a:ln>
        </p:spPr>
      </p:sp>
      <p:sp>
        <p:nvSpPr>
          <p:cNvPr name="Freeform 8" id="8"/>
          <p:cNvSpPr/>
          <p:nvPr/>
        </p:nvSpPr>
        <p:spPr>
          <a:xfrm flipH="false" flipV="false" rot="0">
            <a:off x="16684792" y="7388600"/>
            <a:ext cx="574508" cy="1869700"/>
          </a:xfrm>
          <a:custGeom>
            <a:avLst/>
            <a:gdLst/>
            <a:ahLst/>
            <a:cxnLst/>
            <a:rect r="r" b="b" t="t" l="l"/>
            <a:pathLst>
              <a:path h="1869700" w="574508">
                <a:moveTo>
                  <a:pt x="0" y="0"/>
                </a:moveTo>
                <a:lnTo>
                  <a:pt x="574508" y="0"/>
                </a:lnTo>
                <a:lnTo>
                  <a:pt x="574508" y="1869700"/>
                </a:lnTo>
                <a:lnTo>
                  <a:pt x="0" y="18697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0">
            <a:off x="220837" y="276903"/>
            <a:ext cx="17881623" cy="9419529"/>
            <a:chOff x="0" y="0"/>
            <a:chExt cx="4709563" cy="2480863"/>
          </a:xfrm>
        </p:grpSpPr>
        <p:sp>
          <p:nvSpPr>
            <p:cNvPr name="Freeform 3" id="3"/>
            <p:cNvSpPr/>
            <p:nvPr/>
          </p:nvSpPr>
          <p:spPr>
            <a:xfrm flipH="false" flipV="false" rot="0">
              <a:off x="0" y="0"/>
              <a:ext cx="4709563" cy="2480863"/>
            </a:xfrm>
            <a:custGeom>
              <a:avLst/>
              <a:gdLst/>
              <a:ahLst/>
              <a:cxnLst/>
              <a:rect r="r" b="b" t="t" l="l"/>
              <a:pathLst>
                <a:path h="2480863" w="4709563">
                  <a:moveTo>
                    <a:pt x="25111" y="0"/>
                  </a:moveTo>
                  <a:lnTo>
                    <a:pt x="4684452" y="0"/>
                  </a:lnTo>
                  <a:cubicBezTo>
                    <a:pt x="4691112" y="0"/>
                    <a:pt x="4697499" y="2646"/>
                    <a:pt x="4702208" y="7355"/>
                  </a:cubicBezTo>
                  <a:cubicBezTo>
                    <a:pt x="4706918" y="12064"/>
                    <a:pt x="4709563" y="18451"/>
                    <a:pt x="4709563" y="25111"/>
                  </a:cubicBezTo>
                  <a:lnTo>
                    <a:pt x="4709563" y="2455752"/>
                  </a:lnTo>
                  <a:cubicBezTo>
                    <a:pt x="4709563" y="2462412"/>
                    <a:pt x="4706918" y="2468799"/>
                    <a:pt x="4702208" y="2473509"/>
                  </a:cubicBezTo>
                  <a:cubicBezTo>
                    <a:pt x="4697499" y="2478218"/>
                    <a:pt x="4691112" y="2480863"/>
                    <a:pt x="4684452" y="2480863"/>
                  </a:cubicBezTo>
                  <a:lnTo>
                    <a:pt x="25111" y="2480863"/>
                  </a:lnTo>
                  <a:cubicBezTo>
                    <a:pt x="18451" y="2480863"/>
                    <a:pt x="12064" y="2478218"/>
                    <a:pt x="7355" y="2473509"/>
                  </a:cubicBezTo>
                  <a:cubicBezTo>
                    <a:pt x="2646" y="2468799"/>
                    <a:pt x="0" y="2462412"/>
                    <a:pt x="0" y="2455752"/>
                  </a:cubicBezTo>
                  <a:lnTo>
                    <a:pt x="0" y="25111"/>
                  </a:lnTo>
                  <a:cubicBezTo>
                    <a:pt x="0" y="18451"/>
                    <a:pt x="2646" y="12064"/>
                    <a:pt x="7355" y="7355"/>
                  </a:cubicBezTo>
                  <a:cubicBezTo>
                    <a:pt x="12064" y="2646"/>
                    <a:pt x="18451" y="0"/>
                    <a:pt x="25111"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4709563" cy="251896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383731" y="868506"/>
            <a:ext cx="7799965" cy="7817337"/>
          </a:xfrm>
          <a:custGeom>
            <a:avLst/>
            <a:gdLst/>
            <a:ahLst/>
            <a:cxnLst/>
            <a:rect r="r" b="b" t="t" l="l"/>
            <a:pathLst>
              <a:path h="7817337" w="7799965">
                <a:moveTo>
                  <a:pt x="0" y="0"/>
                </a:moveTo>
                <a:lnTo>
                  <a:pt x="7799965" y="0"/>
                </a:lnTo>
                <a:lnTo>
                  <a:pt x="7799965" y="7817337"/>
                </a:lnTo>
                <a:lnTo>
                  <a:pt x="0" y="7817337"/>
                </a:lnTo>
                <a:lnTo>
                  <a:pt x="0" y="0"/>
                </a:lnTo>
                <a:close/>
              </a:path>
            </a:pathLst>
          </a:custGeom>
          <a:blipFill>
            <a:blip r:embed="rId2"/>
            <a:stretch>
              <a:fillRect l="0" t="0" r="0" b="0"/>
            </a:stretch>
          </a:blipFill>
        </p:spPr>
      </p:sp>
      <p:sp>
        <p:nvSpPr>
          <p:cNvPr name="Freeform 6" id="6"/>
          <p:cNvSpPr/>
          <p:nvPr/>
        </p:nvSpPr>
        <p:spPr>
          <a:xfrm flipH="false" flipV="false" rot="0">
            <a:off x="8358698" y="868506"/>
            <a:ext cx="9578839" cy="7817337"/>
          </a:xfrm>
          <a:custGeom>
            <a:avLst/>
            <a:gdLst/>
            <a:ahLst/>
            <a:cxnLst/>
            <a:rect r="r" b="b" t="t" l="l"/>
            <a:pathLst>
              <a:path h="7817337" w="9578839">
                <a:moveTo>
                  <a:pt x="0" y="0"/>
                </a:moveTo>
                <a:lnTo>
                  <a:pt x="9578839" y="0"/>
                </a:lnTo>
                <a:lnTo>
                  <a:pt x="9578839" y="7817337"/>
                </a:lnTo>
                <a:lnTo>
                  <a:pt x="0" y="7817337"/>
                </a:lnTo>
                <a:lnTo>
                  <a:pt x="0" y="0"/>
                </a:lnTo>
                <a:close/>
              </a:path>
            </a:pathLst>
          </a:custGeom>
          <a:blipFill>
            <a:blip r:embed="rId3"/>
            <a:stretch>
              <a:fillRect l="0" t="0" r="-4304" b="-1036"/>
            </a:stretch>
          </a:blipFill>
        </p:spPr>
      </p:sp>
      <p:sp>
        <p:nvSpPr>
          <p:cNvPr name="Freeform 7" id="7"/>
          <p:cNvSpPr/>
          <p:nvPr/>
        </p:nvSpPr>
        <p:spPr>
          <a:xfrm flipH="false" flipV="false" rot="-1613302">
            <a:off x="793710" y="8967424"/>
            <a:ext cx="1332607" cy="581751"/>
          </a:xfrm>
          <a:custGeom>
            <a:avLst/>
            <a:gdLst/>
            <a:ahLst/>
            <a:cxnLst/>
            <a:rect r="r" b="b" t="t" l="l"/>
            <a:pathLst>
              <a:path h="581751" w="1332607">
                <a:moveTo>
                  <a:pt x="0" y="0"/>
                </a:moveTo>
                <a:lnTo>
                  <a:pt x="1332607" y="0"/>
                </a:lnTo>
                <a:lnTo>
                  <a:pt x="1332607" y="581752"/>
                </a:lnTo>
                <a:lnTo>
                  <a:pt x="0" y="58175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B51515"/>
        </a:solidFill>
      </p:bgPr>
    </p:bg>
    <p:spTree>
      <p:nvGrpSpPr>
        <p:cNvPr id="1" name=""/>
        <p:cNvGrpSpPr/>
        <p:nvPr/>
      </p:nvGrpSpPr>
      <p:grpSpPr>
        <a:xfrm>
          <a:off x="0" y="0"/>
          <a:ext cx="0" cy="0"/>
          <a:chOff x="0" y="0"/>
          <a:chExt cx="0" cy="0"/>
        </a:xfrm>
      </p:grpSpPr>
      <p:grpSp>
        <p:nvGrpSpPr>
          <p:cNvPr name="Group 2" id="2"/>
          <p:cNvGrpSpPr/>
          <p:nvPr/>
        </p:nvGrpSpPr>
        <p:grpSpPr>
          <a:xfrm rot="0">
            <a:off x="203188" y="419943"/>
            <a:ext cx="17881623" cy="9419529"/>
            <a:chOff x="0" y="0"/>
            <a:chExt cx="4709563" cy="2480863"/>
          </a:xfrm>
        </p:grpSpPr>
        <p:sp>
          <p:nvSpPr>
            <p:cNvPr name="Freeform 3" id="3"/>
            <p:cNvSpPr/>
            <p:nvPr/>
          </p:nvSpPr>
          <p:spPr>
            <a:xfrm flipH="false" flipV="false" rot="0">
              <a:off x="0" y="0"/>
              <a:ext cx="4709563" cy="2480863"/>
            </a:xfrm>
            <a:custGeom>
              <a:avLst/>
              <a:gdLst/>
              <a:ahLst/>
              <a:cxnLst/>
              <a:rect r="r" b="b" t="t" l="l"/>
              <a:pathLst>
                <a:path h="2480863" w="4709563">
                  <a:moveTo>
                    <a:pt x="25111" y="0"/>
                  </a:moveTo>
                  <a:lnTo>
                    <a:pt x="4684452" y="0"/>
                  </a:lnTo>
                  <a:cubicBezTo>
                    <a:pt x="4691112" y="0"/>
                    <a:pt x="4697499" y="2646"/>
                    <a:pt x="4702208" y="7355"/>
                  </a:cubicBezTo>
                  <a:cubicBezTo>
                    <a:pt x="4706918" y="12064"/>
                    <a:pt x="4709563" y="18451"/>
                    <a:pt x="4709563" y="25111"/>
                  </a:cubicBezTo>
                  <a:lnTo>
                    <a:pt x="4709563" y="2455752"/>
                  </a:lnTo>
                  <a:cubicBezTo>
                    <a:pt x="4709563" y="2462412"/>
                    <a:pt x="4706918" y="2468799"/>
                    <a:pt x="4702208" y="2473509"/>
                  </a:cubicBezTo>
                  <a:cubicBezTo>
                    <a:pt x="4697499" y="2478218"/>
                    <a:pt x="4691112" y="2480863"/>
                    <a:pt x="4684452" y="2480863"/>
                  </a:cubicBezTo>
                  <a:lnTo>
                    <a:pt x="25111" y="2480863"/>
                  </a:lnTo>
                  <a:cubicBezTo>
                    <a:pt x="18451" y="2480863"/>
                    <a:pt x="12064" y="2478218"/>
                    <a:pt x="7355" y="2473509"/>
                  </a:cubicBezTo>
                  <a:cubicBezTo>
                    <a:pt x="2646" y="2468799"/>
                    <a:pt x="0" y="2462412"/>
                    <a:pt x="0" y="2455752"/>
                  </a:cubicBezTo>
                  <a:lnTo>
                    <a:pt x="0" y="25111"/>
                  </a:lnTo>
                  <a:cubicBezTo>
                    <a:pt x="0" y="18451"/>
                    <a:pt x="2646" y="12064"/>
                    <a:pt x="7355" y="7355"/>
                  </a:cubicBezTo>
                  <a:cubicBezTo>
                    <a:pt x="12064" y="2646"/>
                    <a:pt x="18451" y="0"/>
                    <a:pt x="25111" y="0"/>
                  </a:cubicBezTo>
                  <a:close/>
                </a:path>
              </a:pathLst>
            </a:custGeom>
            <a:solidFill>
              <a:srgbClr val="F2D6C2"/>
            </a:solidFill>
            <a:ln w="19050" cap="rnd">
              <a:solidFill>
                <a:srgbClr val="B51515"/>
              </a:solidFill>
              <a:prstDash val="solid"/>
              <a:round/>
            </a:ln>
          </p:spPr>
        </p:sp>
        <p:sp>
          <p:nvSpPr>
            <p:cNvPr name="TextBox 4" id="4"/>
            <p:cNvSpPr txBox="true"/>
            <p:nvPr/>
          </p:nvSpPr>
          <p:spPr>
            <a:xfrm>
              <a:off x="0" y="-38100"/>
              <a:ext cx="4709563" cy="2518963"/>
            </a:xfrm>
            <a:prstGeom prst="rect">
              <a:avLst/>
            </a:prstGeom>
          </p:spPr>
          <p:txBody>
            <a:bodyPr anchor="ctr" rtlCol="false" tIns="50800" lIns="50800" bIns="50800" rIns="50800"/>
            <a:lstStyle/>
            <a:p>
              <a:pPr algn="ctr">
                <a:lnSpc>
                  <a:spcPts val="2659"/>
                </a:lnSpc>
                <a:spcBef>
                  <a:spcPct val="0"/>
                </a:spcBef>
              </a:pPr>
            </a:p>
          </p:txBody>
        </p:sp>
      </p:grpSp>
      <p:sp>
        <p:nvSpPr>
          <p:cNvPr name="Freeform 5" id="5"/>
          <p:cNvSpPr/>
          <p:nvPr/>
        </p:nvSpPr>
        <p:spPr>
          <a:xfrm flipH="false" flipV="false" rot="0">
            <a:off x="1028700" y="584497"/>
            <a:ext cx="7830376" cy="9118007"/>
          </a:xfrm>
          <a:custGeom>
            <a:avLst/>
            <a:gdLst/>
            <a:ahLst/>
            <a:cxnLst/>
            <a:rect r="r" b="b" t="t" l="l"/>
            <a:pathLst>
              <a:path h="9118007" w="7830376">
                <a:moveTo>
                  <a:pt x="0" y="0"/>
                </a:moveTo>
                <a:lnTo>
                  <a:pt x="7830376" y="0"/>
                </a:lnTo>
                <a:lnTo>
                  <a:pt x="7830376" y="9118006"/>
                </a:lnTo>
                <a:lnTo>
                  <a:pt x="0" y="9118006"/>
                </a:lnTo>
                <a:lnTo>
                  <a:pt x="0" y="0"/>
                </a:lnTo>
                <a:close/>
              </a:path>
            </a:pathLst>
          </a:custGeom>
          <a:blipFill>
            <a:blip r:embed="rId2"/>
            <a:stretch>
              <a:fillRect l="0" t="0" r="-45817" b="0"/>
            </a:stretch>
          </a:blipFill>
        </p:spPr>
      </p:sp>
      <p:sp>
        <p:nvSpPr>
          <p:cNvPr name="Freeform 6" id="6"/>
          <p:cNvSpPr/>
          <p:nvPr/>
        </p:nvSpPr>
        <p:spPr>
          <a:xfrm flipH="false" flipV="false" rot="0">
            <a:off x="9858977" y="584497"/>
            <a:ext cx="7585863" cy="9090421"/>
          </a:xfrm>
          <a:custGeom>
            <a:avLst/>
            <a:gdLst/>
            <a:ahLst/>
            <a:cxnLst/>
            <a:rect r="r" b="b" t="t" l="l"/>
            <a:pathLst>
              <a:path h="9090421" w="7585863">
                <a:moveTo>
                  <a:pt x="0" y="0"/>
                </a:moveTo>
                <a:lnTo>
                  <a:pt x="7585862" y="0"/>
                </a:lnTo>
                <a:lnTo>
                  <a:pt x="7585862" y="9090420"/>
                </a:lnTo>
                <a:lnTo>
                  <a:pt x="0" y="9090420"/>
                </a:lnTo>
                <a:lnTo>
                  <a:pt x="0" y="0"/>
                </a:lnTo>
                <a:close/>
              </a:path>
            </a:pathLst>
          </a:custGeom>
          <a:blipFill>
            <a:blip r:embed="rId3"/>
            <a:stretch>
              <a:fillRect l="0" t="0" r="-21523"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DAGvyHc-zKU</dc:identifier>
  <dcterms:modified xsi:type="dcterms:W3CDTF">2011-08-01T06:04:30Z</dcterms:modified>
  <cp:revision>1</cp:revision>
  <dc:title>Red Simple Illustrative Cinema Presentation</dc:title>
</cp:coreProperties>
</file>