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7BF0-F97F-4544-93D1-DEEEEFA0B56A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DE06-6D05-499D-9916-6A5897A97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1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7BF0-F97F-4544-93D1-DEEEEFA0B56A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DE06-6D05-499D-9916-6A5897A97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7BF0-F97F-4544-93D1-DEEEEFA0B56A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DE06-6D05-499D-9916-6A5897A97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5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7BF0-F97F-4544-93D1-DEEEEFA0B56A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DE06-6D05-499D-9916-6A5897A97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63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7BF0-F97F-4544-93D1-DEEEEFA0B56A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DE06-6D05-499D-9916-6A5897A97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49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7BF0-F97F-4544-93D1-DEEEEFA0B56A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DE06-6D05-499D-9916-6A5897A97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7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7BF0-F97F-4544-93D1-DEEEEFA0B56A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DE06-6D05-499D-9916-6A5897A97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7BF0-F97F-4544-93D1-DEEEEFA0B56A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DE06-6D05-499D-9916-6A5897A97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13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7BF0-F97F-4544-93D1-DEEEEFA0B56A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DE06-6D05-499D-9916-6A5897A97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5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7BF0-F97F-4544-93D1-DEEEEFA0B56A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DE06-6D05-499D-9916-6A5897A97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6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7BF0-F97F-4544-93D1-DEEEEFA0B56A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DE06-6D05-499D-9916-6A5897A97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2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7BF0-F97F-4544-93D1-DEEEEFA0B56A}" type="datetimeFigureOut">
              <a:rPr lang="en-IN" smtClean="0"/>
              <a:t>31-05-2019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2DE06-6D05-499D-9916-6A5897A974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1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Rating Analysis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0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Predicts the product’s Amazon price which is cheaper than Local vendor’s price.</a:t>
            </a:r>
          </a:p>
          <a:p>
            <a:r>
              <a:rPr lang="en-US" dirty="0" smtClean="0"/>
              <a:t>In this user need to input local vendor’s price and Amazon’s price and it will show the selling price which is the optimal price for the product.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3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186650"/>
            <a:ext cx="10515600" cy="1325563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442" y="1843088"/>
            <a:ext cx="10515600" cy="1200910"/>
          </a:xfrm>
        </p:spPr>
        <p:txBody>
          <a:bodyPr/>
          <a:lstStyle/>
          <a:p>
            <a:r>
              <a:rPr lang="en-US" dirty="0" smtClean="0"/>
              <a:t>Products page</a:t>
            </a:r>
            <a:r>
              <a:rPr lang="en-IN" dirty="0" smtClean="0"/>
              <a:t> based on the interest of the user</a:t>
            </a:r>
          </a:p>
          <a:p>
            <a:r>
              <a:rPr lang="en-US" dirty="0" smtClean="0"/>
              <a:t>Log-in page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Looking Inside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512661"/>
            <a:ext cx="10515600" cy="1200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sklearn</a:t>
            </a:r>
            <a:endParaRPr lang="en-US" dirty="0"/>
          </a:p>
          <a:p>
            <a:r>
              <a:rPr lang="en-US" dirty="0" smtClean="0"/>
              <a:t>Flask</a:t>
            </a:r>
          </a:p>
          <a:p>
            <a:r>
              <a:rPr lang="en-US" dirty="0" smtClean="0"/>
              <a:t>HTML &amp;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Amazon Rating Analysis </vt:lpstr>
      <vt:lpstr>About</vt:lpstr>
      <vt:lpstr>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Pricing Analysis</dc:title>
  <dc:creator>Nazim Pathan</dc:creator>
  <cp:lastModifiedBy>Nazim Pathan</cp:lastModifiedBy>
  <cp:revision>3</cp:revision>
  <dcterms:created xsi:type="dcterms:W3CDTF">2019-05-31T11:07:25Z</dcterms:created>
  <dcterms:modified xsi:type="dcterms:W3CDTF">2019-05-31T11:37:42Z</dcterms:modified>
</cp:coreProperties>
</file>