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—Pngtree—cartoon satellite ruler calculator linear_1458755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  <a:defRPr sz="4320"/>
            </a:pPr>
            <a:r>
              <a:rPr sz="3600" b="1">
                <a:highlight>
                  <a:srgbClr val="C0C0C0"/>
                </a:highlight>
                <a:latin typeface="Arial Black" panose="020B0A04020102020204" charset="0"/>
                <a:cs typeface="Arial Black" panose="020B0A04020102020204" charset="0"/>
              </a:rPr>
              <a:t>Calcify: Your Go-To Unit Conversion Too</a:t>
            </a:r>
            <a:r>
              <a:rPr sz="3600" b="1">
                <a:highlight>
                  <a:srgbClr val="C0C0C0"/>
                </a:highlight>
              </a:rPr>
              <a:t>l</a:t>
            </a:r>
            <a:endParaRPr sz="3600" b="1">
              <a:highlight>
                <a:srgbClr val="C0C0C0"/>
              </a:highligh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405" y="3886200"/>
            <a:ext cx="5945505" cy="923925"/>
          </a:xfrm>
          <a:solidFill>
            <a:srgbClr val="E6E6FA"/>
          </a:solidFill>
        </p:spPr>
        <p:txBody>
          <a:bodyPr/>
          <a:lstStyle/>
          <a:p>
            <a:r>
              <a:rPr sz="3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Converting units made easy</a:t>
            </a:r>
            <a:endParaRPr sz="36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—Pngtree—cartoon satellite ruler calculator linear_1458755"/>
          <p:cNvPicPr>
            <a:picLocks noChangeAspect="1"/>
          </p:cNvPicPr>
          <p:nvPr/>
        </p:nvPicPr>
        <p:blipFill>
          <a:blip r:embed="rId1">
            <a:alphaModFix amt="46000"/>
          </a:blip>
          <a:stretch>
            <a:fillRect/>
          </a:stretch>
        </p:blipFill>
        <p:spPr>
          <a:xfrm>
            <a:off x="0" y="-79375"/>
            <a:ext cx="9144000" cy="6936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320"/>
            </a:pPr>
            <a:r>
              <a:rPr sz="3600" b="1">
                <a:highlight>
                  <a:srgbClr val="C0C0C0"/>
                </a:highlight>
              </a:rPr>
              <a:t>Introduction to Calcify</a:t>
            </a:r>
            <a:endParaRPr sz="3600" b="1">
              <a:highlight>
                <a:srgbClr val="C0C0C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36255" cy="4902835"/>
          </a:xfrm>
          <a:solidFill>
            <a:srgbClr val="E6E6FA"/>
          </a:solidFill>
        </p:spPr>
        <p:txBody>
          <a:bodyPr anchor="ctr" anchorCtr="0"/>
          <a:lstStyle/>
          <a:p>
            <a:r>
              <a:rPr sz="2400" b="1"/>
              <a:t>Calcify is a versatile website that offers various unit conversion tools.</a:t>
            </a:r>
            <a:endParaRPr sz="2400" b="1"/>
          </a:p>
          <a:p>
            <a:r>
              <a:rPr sz="2400" b="1"/>
              <a:t>Whether you need to convert kilograms to grams, inches to feet, or other units,</a:t>
            </a:r>
            <a:endParaRPr sz="2400" b="1"/>
          </a:p>
          <a:p>
            <a:r>
              <a:rPr sz="2400" b="1"/>
              <a:t>Calcify provides a quick and accurate solution.</a:t>
            </a:r>
            <a:endParaRPr sz="2400" b="1"/>
          </a:p>
          <a:p>
            <a:endParaRPr sz="2400"/>
          </a:p>
          <a:p>
            <a:r>
              <a:rPr sz="2400" b="1"/>
              <a:t>Purpose and Benefits:</a:t>
            </a:r>
            <a:endParaRPr sz="2400" b="1"/>
          </a:p>
          <a:p>
            <a:r>
              <a:rPr sz="2400" b="1"/>
              <a:t>- Saves time and effort</a:t>
            </a:r>
            <a:endParaRPr sz="2400" b="1"/>
          </a:p>
          <a:p>
            <a:r>
              <a:rPr sz="2400" b="1"/>
              <a:t>- Easy to use</a:t>
            </a:r>
            <a:endParaRPr sz="2400" b="1"/>
          </a:p>
          <a:p>
            <a:r>
              <a:rPr sz="2400" b="1"/>
              <a:t>- Accurate and reliable</a:t>
            </a:r>
            <a:endParaRPr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—Pngtree—cartoon satellite ruler calculator linear_1458755"/>
          <p:cNvPicPr>
            <a:picLocks noChangeAspect="1"/>
          </p:cNvPicPr>
          <p:nvPr/>
        </p:nvPicPr>
        <p:blipFill>
          <a:blip r:embed="rId1">
            <a:alphaModFix amt="47000"/>
          </a:blip>
          <a:stretch>
            <a:fillRect/>
          </a:stretch>
        </p:blipFill>
        <p:spPr>
          <a:xfrm>
            <a:off x="0" y="0"/>
            <a:ext cx="9144000" cy="6858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320"/>
            </a:pPr>
            <a:r>
              <a:rPr sz="3600" b="1">
                <a:highlight>
                  <a:srgbClr val="C0C0C0"/>
                </a:highlight>
              </a:rPr>
              <a:t>Key Features</a:t>
            </a:r>
            <a:endParaRPr sz="3600" b="1">
              <a:highlight>
                <a:srgbClr val="C0C0C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E6E6FA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sz="3600" b="1"/>
              <a:t>1. Unit conversions (e.g., kg to grams, inches to feet, etc.)</a:t>
            </a:r>
            <a:endParaRPr sz="3600" b="1"/>
          </a:p>
          <a:p>
            <a:pPr>
              <a:lnSpc>
                <a:spcPct val="150000"/>
              </a:lnSpc>
            </a:pPr>
            <a:r>
              <a:rPr sz="3600" b="1"/>
              <a:t>2. User-friendly interface</a:t>
            </a:r>
            <a:endParaRPr sz="3600" b="1"/>
          </a:p>
          <a:p>
            <a:pPr>
              <a:lnSpc>
                <a:spcPct val="150000"/>
              </a:lnSpc>
            </a:pPr>
            <a:r>
              <a:rPr sz="3600" b="1"/>
              <a:t>3. Real-time calculations</a:t>
            </a:r>
            <a:endParaRPr sz="3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—Pngtree—cartoon satellite ruler calculator linear_1458755"/>
          <p:cNvPicPr>
            <a:picLocks noChangeAspect="1"/>
          </p:cNvPicPr>
          <p:nvPr/>
        </p:nvPicPr>
        <p:blipFill>
          <a:blip r:embed="rId1">
            <a:alphaModFix amt="39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320"/>
            </a:pPr>
            <a:r>
              <a:rPr sz="3600" b="1">
                <a:highlight>
                  <a:srgbClr val="C0C0C0"/>
                </a:highlight>
              </a:rPr>
              <a:t>How to Use Calcify</a:t>
            </a:r>
            <a:endParaRPr sz="3600" b="1">
              <a:highlight>
                <a:srgbClr val="C0C0C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E6E6FA"/>
          </a:solidFill>
        </p:spPr>
        <p:txBody>
          <a:bodyPr>
            <a:noAutofit/>
          </a:bodyPr>
          <a:lstStyle/>
          <a:p>
            <a:r>
              <a:rPr sz="2800" b="1"/>
              <a:t>1. Go to the Calcify website.</a:t>
            </a:r>
            <a:endParaRPr sz="2800" b="1"/>
          </a:p>
          <a:p>
            <a:r>
              <a:rPr sz="2800" b="1"/>
              <a:t>2. Select the type of conversion you need (e.g., kg to grams).</a:t>
            </a:r>
            <a:endParaRPr sz="2800" b="1"/>
          </a:p>
          <a:p>
            <a:r>
              <a:rPr sz="2800" b="1"/>
              <a:t>3. Enter the value you want to convert.</a:t>
            </a:r>
            <a:endParaRPr sz="2800" b="1"/>
          </a:p>
          <a:p>
            <a:r>
              <a:rPr sz="2800" b="1"/>
              <a:t>4. Click 'Convert' to get the result.</a:t>
            </a:r>
            <a:endParaRPr sz="2800" b="1"/>
          </a:p>
          <a:p>
            <a:endParaRPr sz="2800"/>
          </a:p>
          <a:p>
            <a:r>
              <a:rPr sz="2800" b="1"/>
              <a:t>Example Conversions:</a:t>
            </a:r>
            <a:endParaRPr sz="2800" b="1"/>
          </a:p>
          <a:p>
            <a:r>
              <a:rPr sz="2800" b="1"/>
              <a:t>- 5 kg = 5000 grams</a:t>
            </a:r>
            <a:endParaRPr sz="2800" b="1"/>
          </a:p>
          <a:p>
            <a:r>
              <a:rPr sz="2800" b="1"/>
              <a:t>- 24 inches = 2 feet</a:t>
            </a:r>
            <a:endParaRPr sz="2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—Pngtree—cartoon satellite ruler calculator linear_1458755"/>
          <p:cNvPicPr>
            <a:picLocks noChangeAspect="1"/>
          </p:cNvPicPr>
          <p:nvPr/>
        </p:nvPicPr>
        <p:blipFill>
          <a:blip r:embed="rId1">
            <a:alphaModFix amt="39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320"/>
            </a:pPr>
            <a:r>
              <a:rPr sz="3600" b="1">
                <a:highlight>
                  <a:srgbClr val="C0C0C0"/>
                </a:highlight>
              </a:rPr>
              <a:t>Additional Tools</a:t>
            </a:r>
            <a:endParaRPr sz="3600" b="1">
              <a:highlight>
                <a:srgbClr val="C0C0C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3640"/>
          </a:xfrm>
          <a:solidFill>
            <a:srgbClr val="E6E6FA"/>
          </a:solidFill>
        </p:spPr>
        <p:txBody>
          <a:bodyPr>
            <a:noAutofit/>
          </a:bodyPr>
          <a:lstStyle/>
          <a:p>
            <a:r>
              <a:rPr sz="2800" b="1"/>
              <a:t>Calcify offers more than just basic unit conversions.</a:t>
            </a:r>
            <a:endParaRPr sz="2800" b="1"/>
          </a:p>
          <a:p>
            <a:r>
              <a:rPr sz="2800" b="1"/>
              <a:t>Explore other tools for different calculations, such as:</a:t>
            </a:r>
            <a:endParaRPr sz="2800" b="1"/>
          </a:p>
          <a:p>
            <a:r>
              <a:rPr sz="2800" b="1"/>
              <a:t>- Currency conversion</a:t>
            </a:r>
            <a:endParaRPr sz="2800" b="1"/>
          </a:p>
          <a:p>
            <a:r>
              <a:rPr sz="2800" b="1"/>
              <a:t>- Temperature conversion</a:t>
            </a:r>
            <a:endParaRPr sz="2800" b="1"/>
          </a:p>
          <a:p>
            <a:r>
              <a:rPr sz="2800" b="1"/>
              <a:t>- Distance and area conversions</a:t>
            </a:r>
            <a:endParaRPr sz="2800" b="1"/>
          </a:p>
          <a:p>
            <a:pPr marL="0" indent="0">
              <a:buNone/>
            </a:pPr>
            <a:endParaRPr sz="2800"/>
          </a:p>
          <a:p>
            <a:r>
              <a:rPr sz="2800" b="1"/>
              <a:t>Integration:</a:t>
            </a:r>
            <a:endParaRPr sz="2800" b="1"/>
          </a:p>
          <a:p>
            <a:r>
              <a:rPr sz="2800" b="1"/>
              <a:t>Calcify can be integrated with other tools or software for seamless calculations.</a:t>
            </a:r>
            <a:endParaRPr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—Pngtree—cartoon satellite ruler calculator linear_1458755"/>
          <p:cNvPicPr>
            <a:picLocks noChangeAspect="1"/>
          </p:cNvPicPr>
          <p:nvPr/>
        </p:nvPicPr>
        <p:blipFill>
          <a:blip r:embed="rId1">
            <a:alphaModFix amt="39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320"/>
            </a:pPr>
            <a:r>
              <a:rPr sz="3600" b="1">
                <a:highlight>
                  <a:srgbClr val="C0C0C0"/>
                </a:highlight>
              </a:rPr>
              <a:t>Conclusion</a:t>
            </a:r>
            <a:endParaRPr sz="3600" b="1">
              <a:highlight>
                <a:srgbClr val="C0C0C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E6E6FA"/>
          </a:solidFill>
        </p:spPr>
        <p:txBody>
          <a:bodyPr>
            <a:normAutofit fontScale="90000" lnSpcReduction="20000"/>
          </a:bodyPr>
          <a:lstStyle/>
          <a:p>
            <a:pPr>
              <a:lnSpc>
                <a:spcPct val="150000"/>
              </a:lnSpc>
            </a:pPr>
            <a:r>
              <a:rPr b="1"/>
              <a:t>Calcify is an efficient and user-friendly website for all your unit conversion needs.</a:t>
            </a:r>
            <a:endParaRPr b="1"/>
          </a:p>
          <a:p>
            <a:pPr>
              <a:lnSpc>
                <a:spcPct val="150000"/>
              </a:lnSpc>
            </a:pPr>
            <a:r>
              <a:rPr b="1"/>
              <a:t>With accurate and real-time calculations, it simplifies the process of converting various units.</a:t>
            </a:r>
            <a:endParaRPr b="1"/>
          </a:p>
          <a:p>
            <a:pPr>
              <a:lnSpc>
                <a:spcPct val="150000"/>
              </a:lnSpc>
            </a:pPr>
          </a:p>
          <a:p>
            <a:pPr>
              <a:lnSpc>
                <a:spcPct val="150000"/>
              </a:lnSpc>
            </a:pPr>
            <a:r>
              <a:rPr b="1"/>
              <a:t>Start using Calcify today to experience the convenience and accuracy it offers!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—Pngtree—cartoon satellite ruler calculator linear_1458755"/>
          <p:cNvPicPr>
            <a:picLocks noChangeAspect="1"/>
          </p:cNvPicPr>
          <p:nvPr/>
        </p:nvPicPr>
        <p:blipFill>
          <a:blip r:embed="rId1">
            <a:alphaModFix amt="39000"/>
          </a:blip>
          <a:stretch>
            <a:fillRect/>
          </a:stretch>
        </p:blipFill>
        <p:spPr>
          <a:xfrm>
            <a:off x="0" y="-197485"/>
            <a:ext cx="9144000" cy="711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320"/>
            </a:pPr>
            <a:r>
              <a:rPr sz="3600" b="1">
                <a:highlight>
                  <a:srgbClr val="C0C0C0"/>
                </a:highlight>
              </a:rPr>
              <a:t>Scope of the Calcify Website</a:t>
            </a:r>
            <a:endParaRPr sz="3600" b="1">
              <a:highlight>
                <a:srgbClr val="C0C0C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5534660"/>
          </a:xfrm>
          <a:solidFill>
            <a:srgbClr val="E6E6FA"/>
          </a:solidFill>
        </p:spPr>
        <p:txBody>
          <a:bodyPr>
            <a:normAutofit/>
          </a:bodyPr>
          <a:lstStyle/>
          <a:p>
            <a:r>
              <a:rPr sz="2400" b="1"/>
              <a:t>Calcify covers a wide range of conversions and tools beyond basic unit conversions.</a:t>
            </a:r>
            <a:endParaRPr sz="2400" b="1"/>
          </a:p>
          <a:p>
            <a:r>
              <a:rPr sz="2400" b="1"/>
              <a:t>It includes features such as:</a:t>
            </a:r>
            <a:endParaRPr sz="2400" b="1"/>
          </a:p>
          <a:p>
            <a:r>
              <a:rPr sz="2400" b="1"/>
              <a:t>- Weight conversions (kg to grams, pounds to ounces)</a:t>
            </a:r>
            <a:endParaRPr sz="2400" b="1"/>
          </a:p>
          <a:p>
            <a:r>
              <a:rPr sz="2400" b="1"/>
              <a:t>- Length conversions (inches to feet, meters to kilometers)</a:t>
            </a:r>
            <a:endParaRPr sz="2400" b="1"/>
          </a:p>
          <a:p>
            <a:r>
              <a:rPr sz="2400" b="1"/>
              <a:t>- Volume conversions (liters to milliliters, gallons to quarts)</a:t>
            </a:r>
            <a:endParaRPr sz="2400" b="1"/>
          </a:p>
          <a:p>
            <a:r>
              <a:rPr sz="2400" b="1"/>
              <a:t>- Temperature conversions (Celsius to Fahrenheit, Kelvin)</a:t>
            </a:r>
            <a:endParaRPr sz="2400" b="1"/>
          </a:p>
          <a:p>
            <a:r>
              <a:rPr sz="2400" b="1"/>
              <a:t>- Currency conversions</a:t>
            </a:r>
            <a:endParaRPr sz="2400" b="1"/>
          </a:p>
          <a:p>
            <a:r>
              <a:rPr sz="2400" b="1"/>
              <a:t>- Distance and area conversions</a:t>
            </a:r>
            <a:endParaRPr sz="2400" b="1"/>
          </a:p>
          <a:p>
            <a:endParaRPr sz="2400"/>
          </a:p>
          <a:p>
            <a:r>
              <a:rPr sz="2400" b="1"/>
              <a:t>Calcify aims to be an all-in-one solution for various calculation needs, catering to both personal and professional use.</a:t>
            </a:r>
            <a:endParaRPr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Picture 6" descr="—Pngtree—cartoon satellite ruler calculator linear_1458755"/>
          <p:cNvPicPr>
            <a:picLocks noChangeAspect="1"/>
          </p:cNvPicPr>
          <p:nvPr/>
        </p:nvPicPr>
        <p:blipFill>
          <a:blip r:embed="rId1">
            <a:alphaModFix amt="39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lstStyle/>
          <a:p>
            <a:pPr>
              <a:defRPr sz="4320"/>
            </a:pPr>
            <a:r>
              <a:rPr>
                <a:highlight>
                  <a:srgbClr val="C0C0C0"/>
                </a:highlight>
              </a:rPr>
              <a:t>Scope of the Calcify Website</a:t>
            </a:r>
            <a:endParaRPr>
              <a:highlight>
                <a:srgbClr val="C0C0C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7955"/>
            <a:ext cx="8229600" cy="5394325"/>
          </a:xfrm>
          <a:solidFill>
            <a:srgbClr val="E6E6FA"/>
          </a:solidFill>
        </p:spPr>
        <p:txBody>
          <a:bodyPr>
            <a:normAutofit/>
          </a:bodyPr>
          <a:lstStyle/>
          <a:p>
            <a:pPr algn="l"/>
            <a:r>
              <a:rPr sz="2400"/>
              <a:t>Calcify covers a wide range of conversions and tools beyond basic unit conversions.</a:t>
            </a:r>
            <a:endParaRPr sz="2400"/>
          </a:p>
          <a:p>
            <a:pPr algn="l"/>
            <a:r>
              <a:rPr sz="2400"/>
              <a:t>It includes features such as:</a:t>
            </a:r>
            <a:endParaRPr sz="2400"/>
          </a:p>
          <a:p>
            <a:pPr algn="l"/>
            <a:r>
              <a:rPr sz="2400"/>
              <a:t>- Weight conversions (kg to grams, pounds to ounces)</a:t>
            </a:r>
            <a:endParaRPr sz="2400"/>
          </a:p>
          <a:p>
            <a:pPr algn="l"/>
            <a:r>
              <a:rPr sz="2400"/>
              <a:t>- Length conversions (inches to feet, meters to kilometers)</a:t>
            </a:r>
            <a:endParaRPr sz="2400"/>
          </a:p>
          <a:p>
            <a:pPr algn="l"/>
            <a:r>
              <a:rPr sz="2400"/>
              <a:t>- Volume conversions (liters to milliliters, gallons to quarts)</a:t>
            </a:r>
            <a:endParaRPr sz="2400"/>
          </a:p>
          <a:p>
            <a:pPr algn="l"/>
            <a:r>
              <a:rPr sz="2400"/>
              <a:t>- Temperature conversions (Celsius to Fahrenheit, Kelvin)</a:t>
            </a:r>
            <a:endParaRPr sz="2400"/>
          </a:p>
          <a:p>
            <a:pPr algn="l"/>
            <a:r>
              <a:rPr sz="2400"/>
              <a:t>- Currency conversions</a:t>
            </a:r>
            <a:endParaRPr sz="2400"/>
          </a:p>
          <a:p>
            <a:pPr algn="l"/>
            <a:r>
              <a:rPr sz="2400"/>
              <a:t>- Distance and area conversions</a:t>
            </a:r>
            <a:endParaRPr sz="2400"/>
          </a:p>
          <a:p>
            <a:pPr algn="l"/>
            <a:endParaRPr sz="2400"/>
          </a:p>
          <a:p>
            <a:pPr algn="l"/>
            <a:r>
              <a:rPr sz="2400"/>
              <a:t>Calcify aims to be an all-in-one solution for various calculation needs, catering to both personal and professional use.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—Pngtree—cartoon satellite ruler calculator linear_1458755"/>
          <p:cNvPicPr>
            <a:picLocks noChangeAspect="1"/>
          </p:cNvPicPr>
          <p:nvPr/>
        </p:nvPicPr>
        <p:blipFill>
          <a:blip r:embed="rId1">
            <a:alphaModFix amt="59000"/>
          </a:blip>
          <a:stretch>
            <a:fillRect/>
          </a:stretch>
        </p:blipFill>
        <p:spPr>
          <a:xfrm>
            <a:off x="0" y="0"/>
            <a:ext cx="9144000" cy="68586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872105" y="2888615"/>
            <a:ext cx="4594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highlight>
                  <a:srgbClr val="C0C0C0"/>
                </a:highlight>
              </a:rPr>
              <a:t>Thank You!</a:t>
            </a:r>
            <a:endParaRPr lang="en-US" sz="540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2398</Words>
  <Application>WPS Presentation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Arial Black</vt:lpstr>
      <vt:lpstr>Office Theme</vt:lpstr>
      <vt:lpstr>Calcify: Your Go-To Unit Conversion Tool</vt:lpstr>
      <vt:lpstr>Introduction to Calcify</vt:lpstr>
      <vt:lpstr>Key Features</vt:lpstr>
      <vt:lpstr>How to Use Calcify</vt:lpstr>
      <vt:lpstr>Additional Tools</vt:lpstr>
      <vt:lpstr>Conclusion</vt:lpstr>
      <vt:lpstr>Scope of the Calcify Website</vt:lpstr>
      <vt:lpstr>Scope of the Calcify Website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Fizza Noor</cp:lastModifiedBy>
  <cp:revision>2</cp:revision>
  <dcterms:created xsi:type="dcterms:W3CDTF">2013-01-27T09:14:00Z</dcterms:created>
  <dcterms:modified xsi:type="dcterms:W3CDTF">2024-05-17T11:46:59Z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468B7055CEB548CC87A0687247DABD27_13</vt:lpwstr>
  </property>
  <property fmtid="{D5CDD505-2E9C-101B-9397-08002B2CF9AE}" pid="3" name="KSOProductBuildVer">
    <vt:lpwstr>1033-12.2.0.16909</vt:lpwstr>
  </property>
</Properties>
</file>