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2" r:id="rId6"/>
    <p:sldId id="261" r:id="rId7"/>
    <p:sldId id="260" r:id="rId8"/>
    <p:sldId id="263" r:id="rId9"/>
    <p:sldId id="265"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1A3B11E-0E36-4205-BAAB-F75B38AB9712}"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357935017"/>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3B11E-0E36-4205-BAAB-F75B38AB9712}"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40562350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3B11E-0E36-4205-BAAB-F75B38AB9712}"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389E70-BCEC-48EF-B485-57B4E8016B0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964449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1A3B11E-0E36-4205-BAAB-F75B38AB9712}"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27260207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1A3B11E-0E36-4205-BAAB-F75B38AB9712}"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389E70-BCEC-48EF-B485-57B4E8016B0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1675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21A3B11E-0E36-4205-BAAB-F75B38AB9712}"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2962609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A3B11E-0E36-4205-BAAB-F75B38AB9712}"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3953497785"/>
      </p:ext>
    </p:extLst>
  </p:cSld>
  <p:clrMapOvr>
    <a:masterClrMapping/>
  </p:clrMapOvr>
  <p:transition spd="slow">
    <p:wip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A3B11E-0E36-4205-BAAB-F75B38AB9712}"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754245488"/>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A3B11E-0E36-4205-BAAB-F75B38AB9712}"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1388771631"/>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A3B11E-0E36-4205-BAAB-F75B38AB9712}"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2085860872"/>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A3B11E-0E36-4205-BAAB-F75B38AB9712}"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725369142"/>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A3B11E-0E36-4205-BAAB-F75B38AB9712}"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1200090357"/>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A3B11E-0E36-4205-BAAB-F75B38AB9712}"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3757786251"/>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A3B11E-0E36-4205-BAAB-F75B38AB9712}"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4259172491"/>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3B11E-0E36-4205-BAAB-F75B38AB9712}"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2849938912"/>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A3B11E-0E36-4205-BAAB-F75B38AB9712}"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389E70-BCEC-48EF-B485-57B4E8016B02}" type="slidenum">
              <a:rPr lang="en-US" smtClean="0"/>
              <a:t>‹#›</a:t>
            </a:fld>
            <a:endParaRPr lang="en-US"/>
          </a:p>
        </p:txBody>
      </p:sp>
    </p:spTree>
    <p:extLst>
      <p:ext uri="{BB962C8B-B14F-4D97-AF65-F5344CB8AC3E}">
        <p14:creationId xmlns:p14="http://schemas.microsoft.com/office/powerpoint/2010/main" val="2033314475"/>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1A3B11E-0E36-4205-BAAB-F75B38AB9712}" type="datetimeFigureOut">
              <a:rPr lang="en-US" smtClean="0"/>
              <a:t>1/9/2023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389E70-BCEC-48EF-B485-57B4E8016B02}" type="slidenum">
              <a:rPr lang="en-US" smtClean="0"/>
              <a:t>‹#›</a:t>
            </a:fld>
            <a:endParaRPr lang="en-US"/>
          </a:p>
        </p:txBody>
      </p:sp>
    </p:spTree>
    <p:extLst>
      <p:ext uri="{BB962C8B-B14F-4D97-AF65-F5344CB8AC3E}">
        <p14:creationId xmlns:p14="http://schemas.microsoft.com/office/powerpoint/2010/main" val="343376598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ransition spd="slow">
    <p:wipe/>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662545"/>
            <a:ext cx="8825658" cy="1891146"/>
          </a:xfrm>
        </p:spPr>
        <p:txBody>
          <a:bodyPr/>
          <a:lstStyle/>
          <a:p>
            <a:r>
              <a:rPr lang="en-US" b="1" dirty="0">
                <a:solidFill>
                  <a:schemeClr val="tx1"/>
                </a:solidFill>
              </a:rPr>
              <a:t>EVENTS MANIA</a:t>
            </a:r>
          </a:p>
        </p:txBody>
      </p:sp>
      <p:sp>
        <p:nvSpPr>
          <p:cNvPr id="3" name="Subtitle 2"/>
          <p:cNvSpPr>
            <a:spLocks noGrp="1"/>
          </p:cNvSpPr>
          <p:nvPr>
            <p:ph type="subTitle" idx="1"/>
          </p:nvPr>
        </p:nvSpPr>
        <p:spPr>
          <a:xfrm>
            <a:off x="2150771" y="3699165"/>
            <a:ext cx="6915955" cy="2161308"/>
          </a:xfrm>
        </p:spPr>
        <p:txBody>
          <a:bodyPr>
            <a:normAutofit/>
          </a:bodyPr>
          <a:lstStyle/>
          <a:p>
            <a:r>
              <a:rPr lang="en-US" sz="2400" b="1" dirty="0">
                <a:solidFill>
                  <a:schemeClr val="tx1"/>
                </a:solidFill>
              </a:rPr>
              <a:t>GROUP MEMBERS:</a:t>
            </a:r>
          </a:p>
          <a:p>
            <a:pPr marL="457200" indent="-457200">
              <a:buFont typeface="+mj-lt"/>
              <a:buAutoNum type="arabicPeriod"/>
            </a:pPr>
            <a:r>
              <a:rPr lang="en-US" sz="2400" dirty="0">
                <a:solidFill>
                  <a:schemeClr val="tx1"/>
                </a:solidFill>
              </a:rPr>
              <a:t>SYED SOHAIB ALI</a:t>
            </a:r>
          </a:p>
          <a:p>
            <a:pPr marL="457200" indent="-457200">
              <a:buFont typeface="+mj-lt"/>
              <a:buAutoNum type="arabicPeriod"/>
            </a:pPr>
            <a:r>
              <a:rPr lang="en-US" sz="2400" dirty="0">
                <a:solidFill>
                  <a:schemeClr val="tx1"/>
                </a:solidFill>
              </a:rPr>
              <a:t>FIZZA SAEED</a:t>
            </a:r>
          </a:p>
          <a:p>
            <a:pPr marL="457200" indent="-457200">
              <a:buFont typeface="+mj-lt"/>
              <a:buAutoNum type="arabicPeriod"/>
            </a:pPr>
            <a:r>
              <a:rPr lang="en-US" sz="2400" dirty="0">
                <a:solidFill>
                  <a:schemeClr val="tx1"/>
                </a:solidFill>
              </a:rPr>
              <a:t>SHAZMA RAHIM</a:t>
            </a:r>
          </a:p>
        </p:txBody>
      </p:sp>
    </p:spTree>
    <p:extLst>
      <p:ext uri="{BB962C8B-B14F-4D97-AF65-F5344CB8AC3E}">
        <p14:creationId xmlns:p14="http://schemas.microsoft.com/office/powerpoint/2010/main" val="5866468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975" y="1352282"/>
            <a:ext cx="9036424" cy="5125791"/>
          </a:xfrm>
        </p:spPr>
        <p:txBody>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5" y="1352281"/>
            <a:ext cx="9036423" cy="5125791"/>
          </a:xfrm>
          <a:prstGeom prst="rect">
            <a:avLst/>
          </a:prstGeom>
        </p:spPr>
      </p:pic>
    </p:spTree>
    <p:extLst>
      <p:ext uri="{BB962C8B-B14F-4D97-AF65-F5344CB8AC3E}">
        <p14:creationId xmlns:p14="http://schemas.microsoft.com/office/powerpoint/2010/main" val="240360100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69141" y="2593578"/>
            <a:ext cx="8825658" cy="875763"/>
          </a:xfrm>
        </p:spPr>
        <p:txBody>
          <a:bodyPr/>
          <a:lstStyle/>
          <a:p>
            <a:r>
              <a:rPr lang="en-US" sz="4400" b="1" dirty="0">
                <a:solidFill>
                  <a:schemeClr val="tx1"/>
                </a:solidFill>
              </a:rPr>
              <a:t>CONCLUSION</a:t>
            </a:r>
          </a:p>
        </p:txBody>
      </p:sp>
      <p:sp>
        <p:nvSpPr>
          <p:cNvPr id="3" name="Subtitle 2"/>
          <p:cNvSpPr>
            <a:spLocks noGrp="1"/>
          </p:cNvSpPr>
          <p:nvPr>
            <p:ph type="subTitle" idx="1"/>
          </p:nvPr>
        </p:nvSpPr>
        <p:spPr>
          <a:xfrm>
            <a:off x="1869141" y="3469341"/>
            <a:ext cx="8205601" cy="1613646"/>
          </a:xfrm>
        </p:spPr>
        <p:txBody>
          <a:bodyPr>
            <a:normAutofit lnSpcReduction="10000"/>
          </a:bodyPr>
          <a:lstStyle/>
          <a:p>
            <a:endParaRPr lang="en-US" sz="2000" dirty="0">
              <a:solidFill>
                <a:schemeClr val="tx1"/>
              </a:solidFill>
            </a:endParaRPr>
          </a:p>
          <a:p>
            <a:r>
              <a:rPr lang="en-US" sz="2000" dirty="0" smtClean="0">
                <a:solidFill>
                  <a:schemeClr val="tx1"/>
                </a:solidFill>
              </a:rPr>
              <a:t>THE EVENT PLANNING SKILL IS AN ESSENTIAL THING BEFORE ARRANGING THE EVENT THAT IS YOU CAN JOIN WITH </a:t>
            </a:r>
            <a:r>
              <a:rPr lang="en-US" sz="2000" b="1" u="sng" dirty="0" smtClean="0">
                <a:solidFill>
                  <a:schemeClr val="tx1"/>
                </a:solidFill>
              </a:rPr>
              <a:t>EVENTSMANIA.HTML</a:t>
            </a:r>
            <a:r>
              <a:rPr lang="en-US" sz="2000" dirty="0" smtClean="0">
                <a:solidFill>
                  <a:schemeClr val="tx1"/>
                </a:solidFill>
              </a:rPr>
              <a:t> FOR ENHANCING YOUR SKILLS IN EVENT AND IT WILL LEAD THE SUCCESSFUL AND MEMORABLE EVENT.</a:t>
            </a:r>
            <a:endParaRPr lang="en-US" sz="2000" dirty="0">
              <a:solidFill>
                <a:schemeClr val="tx1"/>
              </a:solidFill>
            </a:endParaRPr>
          </a:p>
        </p:txBody>
      </p:sp>
    </p:spTree>
    <p:extLst>
      <p:ext uri="{BB962C8B-B14F-4D97-AF65-F5344CB8AC3E}">
        <p14:creationId xmlns:p14="http://schemas.microsoft.com/office/powerpoint/2010/main" val="274576930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solidFill>
                  <a:schemeClr val="tx1"/>
                </a:solidFill>
              </a:rPr>
              <a:t>THANK YOU!!</a:t>
            </a:r>
          </a:p>
        </p:txBody>
      </p:sp>
    </p:spTree>
    <p:extLst>
      <p:ext uri="{BB962C8B-B14F-4D97-AF65-F5344CB8AC3E}">
        <p14:creationId xmlns:p14="http://schemas.microsoft.com/office/powerpoint/2010/main" val="292614691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30" y="397397"/>
            <a:ext cx="9404723" cy="1438428"/>
          </a:xfrm>
        </p:spPr>
        <p:txBody>
          <a:bodyPr/>
          <a:lstStyle/>
          <a:p>
            <a:pPr algn="ctr"/>
            <a:r>
              <a:rPr lang="en-US" sz="6000" b="1" dirty="0" smtClean="0">
                <a:solidFill>
                  <a:schemeClr val="tx1"/>
                </a:solidFill>
              </a:rPr>
              <a:t>INTRODUCTION</a:t>
            </a:r>
            <a:endParaRPr lang="en-US" sz="6000" b="1" dirty="0">
              <a:solidFill>
                <a:schemeClr val="tx1"/>
              </a:solidFill>
            </a:endParaRPr>
          </a:p>
        </p:txBody>
      </p:sp>
      <p:sp>
        <p:nvSpPr>
          <p:cNvPr id="3" name="Content Placeholder 2"/>
          <p:cNvSpPr>
            <a:spLocks noGrp="1"/>
          </p:cNvSpPr>
          <p:nvPr>
            <p:ph idx="1"/>
          </p:nvPr>
        </p:nvSpPr>
        <p:spPr>
          <a:xfrm>
            <a:off x="872836" y="2047741"/>
            <a:ext cx="9177017" cy="3786390"/>
          </a:xfrm>
        </p:spPr>
        <p:txBody>
          <a:bodyPr>
            <a:noAutofit/>
          </a:bodyPr>
          <a:lstStyle/>
          <a:p>
            <a:pPr marL="0" indent="0">
              <a:buNone/>
            </a:pPr>
            <a:r>
              <a:rPr lang="en-US" sz="2000" dirty="0">
                <a:solidFill>
                  <a:schemeClr val="tx1"/>
                </a:solidFill>
              </a:rPr>
              <a:t>MARRIAGE IS A PERMANENT BOND THAT KNOT TWO FAMILIES TOGETHER.THE MARRIAGE HALL BUSINESS HAS BEEN A GLOOMING BUSINESS IN RECENT YEARS . IT HAS PROVEN PROFITABLE IN MAJOR CITIES DUE TO THE POPULATION INCREASE AND CHANGING LIFESTYLE PATTERNS. THESE DAYS, MOST OF THE TRADITIONAL MARRIAGE HALLS ARE BEING CONVERTED INTO BANQUETS OR MARQUEE DUE TO TRENDS AND CLIENT PREFERENCES. A BANQUET HALL, FUNCTION HALL, OR RECEPTION HALL, IS A SPECIAL-PURPOSE ROOM OR A BUILDING USED FOR HOSTING LARGE SOCIAL AND BUSINESS EVENTS AND MARRIAGES. SIMILARLY, A BALLROOM IS A LARGE ROOM INSIDE A BUILDING, THE PRIMARY PURPOSE OF WHICH IS TO HOLD </a:t>
            </a:r>
            <a:r>
              <a:rPr lang="en-US" sz="2000">
                <a:solidFill>
                  <a:schemeClr val="tx1"/>
                </a:solidFill>
              </a:rPr>
              <a:t>LARGE </a:t>
            </a:r>
            <a:r>
              <a:rPr lang="en-US" sz="2000" smtClean="0">
                <a:solidFill>
                  <a:schemeClr val="tx1"/>
                </a:solidFill>
              </a:rPr>
              <a:t>FORMAL PARTIES.</a:t>
            </a:r>
            <a:endParaRPr lang="en-US" sz="2000" dirty="0">
              <a:solidFill>
                <a:schemeClr val="tx1"/>
              </a:solidFill>
            </a:endParaRPr>
          </a:p>
        </p:txBody>
      </p:sp>
    </p:spTree>
    <p:extLst>
      <p:ext uri="{BB962C8B-B14F-4D97-AF65-F5344CB8AC3E}">
        <p14:creationId xmlns:p14="http://schemas.microsoft.com/office/powerpoint/2010/main" val="256569926"/>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181" y="829236"/>
            <a:ext cx="7934325" cy="756957"/>
          </a:xfrm>
        </p:spPr>
        <p:txBody>
          <a:bodyPr/>
          <a:lstStyle/>
          <a:p>
            <a:pPr algn="ctr"/>
            <a:r>
              <a:rPr lang="en-US" b="1" dirty="0">
                <a:solidFill>
                  <a:schemeClr val="tx1"/>
                </a:solidFill>
              </a:rPr>
              <a:t>EXPLANATION</a:t>
            </a:r>
          </a:p>
        </p:txBody>
      </p:sp>
      <p:sp>
        <p:nvSpPr>
          <p:cNvPr id="3" name="Content Placeholder 2"/>
          <p:cNvSpPr>
            <a:spLocks noGrp="1"/>
          </p:cNvSpPr>
          <p:nvPr>
            <p:ph idx="1"/>
          </p:nvPr>
        </p:nvSpPr>
        <p:spPr>
          <a:xfrm>
            <a:off x="1352549" y="1882586"/>
            <a:ext cx="8517591" cy="2998695"/>
          </a:xfrm>
        </p:spPr>
        <p:txBody>
          <a:bodyPr>
            <a:noAutofit/>
          </a:bodyPr>
          <a:lstStyle/>
          <a:p>
            <a:pPr marL="0" indent="0">
              <a:buNone/>
            </a:pPr>
            <a:r>
              <a:rPr lang="en-US" sz="2400" dirty="0" smtClean="0">
                <a:solidFill>
                  <a:schemeClr val="tx1"/>
                </a:solidFill>
              </a:rPr>
              <a:t>Events </a:t>
            </a:r>
            <a:r>
              <a:rPr lang="en-US" sz="2400" dirty="0">
                <a:solidFill>
                  <a:schemeClr val="tx1"/>
                </a:solidFill>
              </a:rPr>
              <a:t>mania is an event-planning website, </a:t>
            </a:r>
            <a:r>
              <a:rPr lang="en-US" sz="2400" dirty="0" smtClean="0">
                <a:solidFill>
                  <a:schemeClr val="tx1"/>
                </a:solidFill>
              </a:rPr>
              <a:t>in which </a:t>
            </a:r>
            <a:r>
              <a:rPr lang="en-US" sz="2400" dirty="0">
                <a:solidFill>
                  <a:schemeClr val="tx1"/>
                </a:solidFill>
              </a:rPr>
              <a:t>our aim is to bring all factors together </a:t>
            </a:r>
            <a:r>
              <a:rPr lang="en-US" sz="2400" dirty="0" smtClean="0">
                <a:solidFill>
                  <a:schemeClr val="tx1"/>
                </a:solidFill>
              </a:rPr>
              <a:t>to  produce </a:t>
            </a:r>
            <a:r>
              <a:rPr lang="en-US" sz="2400" dirty="0">
                <a:solidFill>
                  <a:schemeClr val="tx1"/>
                </a:solidFill>
              </a:rPr>
              <a:t>a workable </a:t>
            </a:r>
            <a:r>
              <a:rPr lang="en-US" sz="2400" dirty="0" smtClean="0">
                <a:solidFill>
                  <a:schemeClr val="tx1"/>
                </a:solidFill>
              </a:rPr>
              <a:t>event. We </a:t>
            </a:r>
            <a:r>
              <a:rPr lang="en-US" sz="2400" dirty="0">
                <a:solidFill>
                  <a:schemeClr val="tx1"/>
                </a:solidFill>
              </a:rPr>
              <a:t>capture different events like (</a:t>
            </a:r>
            <a:r>
              <a:rPr lang="en-US" sz="2400" dirty="0" smtClean="0">
                <a:solidFill>
                  <a:schemeClr val="tx1"/>
                </a:solidFill>
              </a:rPr>
              <a:t>MEHNDI- MAYYUN</a:t>
            </a:r>
            <a:r>
              <a:rPr lang="en-US" sz="2400" dirty="0">
                <a:solidFill>
                  <a:schemeClr val="tx1"/>
                </a:solidFill>
              </a:rPr>
              <a:t>, BARAAT, VALIMA, </a:t>
            </a:r>
            <a:r>
              <a:rPr lang="en-US" sz="2400" dirty="0" smtClean="0">
                <a:solidFill>
                  <a:schemeClr val="tx1"/>
                </a:solidFill>
              </a:rPr>
              <a:t>CONFERENCES ETC</a:t>
            </a:r>
            <a:r>
              <a:rPr lang="en-US" sz="2400" dirty="0">
                <a:solidFill>
                  <a:schemeClr val="tx1"/>
                </a:solidFill>
              </a:rPr>
              <a:t>) and provide the customers </a:t>
            </a:r>
            <a:r>
              <a:rPr lang="en-US" sz="2400" dirty="0" smtClean="0">
                <a:solidFill>
                  <a:schemeClr val="tx1"/>
                </a:solidFill>
              </a:rPr>
              <a:t>different themes </a:t>
            </a:r>
            <a:r>
              <a:rPr lang="en-US" sz="2400" dirty="0">
                <a:solidFill>
                  <a:schemeClr val="tx1"/>
                </a:solidFill>
              </a:rPr>
              <a:t>so they can choose their dream </a:t>
            </a:r>
            <a:r>
              <a:rPr lang="en-US" sz="2400" dirty="0" smtClean="0">
                <a:solidFill>
                  <a:schemeClr val="tx1"/>
                </a:solidFill>
              </a:rPr>
              <a:t>theme and </a:t>
            </a:r>
            <a:r>
              <a:rPr lang="en-US" sz="2400" dirty="0">
                <a:solidFill>
                  <a:schemeClr val="tx1"/>
                </a:solidFill>
              </a:rPr>
              <a:t>make their event </a:t>
            </a:r>
            <a:r>
              <a:rPr lang="en-US" sz="2400" dirty="0" smtClean="0">
                <a:solidFill>
                  <a:schemeClr val="tx1"/>
                </a:solidFill>
              </a:rPr>
              <a:t>memorable. </a:t>
            </a:r>
            <a:endParaRPr lang="en-US" sz="2400" b="1" u="sng" dirty="0">
              <a:solidFill>
                <a:schemeClr val="tx1"/>
              </a:solidFill>
            </a:endParaRPr>
          </a:p>
        </p:txBody>
      </p:sp>
    </p:spTree>
    <p:extLst>
      <p:ext uri="{BB962C8B-B14F-4D97-AF65-F5344CB8AC3E}">
        <p14:creationId xmlns:p14="http://schemas.microsoft.com/office/powerpoint/2010/main" val="335875080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1375" y="1635617"/>
            <a:ext cx="8319237" cy="978794"/>
          </a:xfrm>
        </p:spPr>
        <p:txBody>
          <a:bodyPr/>
          <a:lstStyle/>
          <a:p>
            <a:pPr algn="ctr"/>
            <a:r>
              <a:rPr lang="en-US" sz="4800" b="1" dirty="0">
                <a:solidFill>
                  <a:schemeClr val="tx1"/>
                </a:solidFill>
              </a:rPr>
              <a:t>FUNCTIONAL FEATURES</a:t>
            </a:r>
          </a:p>
        </p:txBody>
      </p:sp>
      <p:sp>
        <p:nvSpPr>
          <p:cNvPr id="3" name="Subtitle 2"/>
          <p:cNvSpPr>
            <a:spLocks noGrp="1"/>
          </p:cNvSpPr>
          <p:nvPr>
            <p:ph type="subTitle" idx="1"/>
          </p:nvPr>
        </p:nvSpPr>
        <p:spPr>
          <a:xfrm>
            <a:off x="1661375" y="3039414"/>
            <a:ext cx="8319237" cy="2073499"/>
          </a:xfrm>
        </p:spPr>
        <p:txBody>
          <a:bodyPr>
            <a:noAutofit/>
          </a:bodyPr>
          <a:lstStyle/>
          <a:p>
            <a:pPr marL="342900" indent="-342900">
              <a:buFont typeface="Arial" panose="020B0604020202020204" pitchFamily="34" charset="0"/>
              <a:buChar char="•"/>
            </a:pPr>
            <a:r>
              <a:rPr lang="en-US" sz="2400" dirty="0" smtClean="0">
                <a:solidFill>
                  <a:schemeClr val="tx1"/>
                </a:solidFill>
              </a:rPr>
              <a:t>DROP-DOWN </a:t>
            </a:r>
            <a:r>
              <a:rPr lang="en-US" sz="2400" dirty="0">
                <a:solidFill>
                  <a:schemeClr val="tx1"/>
                </a:solidFill>
              </a:rPr>
              <a:t>NAVIGATION</a:t>
            </a:r>
          </a:p>
          <a:p>
            <a:pPr marL="342900" indent="-342900">
              <a:buFont typeface="Arial" panose="020B0604020202020204" pitchFamily="34" charset="0"/>
              <a:buChar char="•"/>
            </a:pPr>
            <a:r>
              <a:rPr lang="en-US" sz="2400" dirty="0">
                <a:solidFill>
                  <a:schemeClr val="tx1"/>
                </a:solidFill>
              </a:rPr>
              <a:t>NAVIGATION BAR HOVER</a:t>
            </a:r>
          </a:p>
          <a:p>
            <a:pPr marL="342900" indent="-342900">
              <a:buFont typeface="Arial" panose="020B0604020202020204" pitchFamily="34" charset="0"/>
              <a:buChar char="•"/>
            </a:pPr>
            <a:r>
              <a:rPr lang="en-US" sz="2400" dirty="0">
                <a:solidFill>
                  <a:schemeClr val="tx1"/>
                </a:solidFill>
              </a:rPr>
              <a:t>IMAGE BOX HOVER</a:t>
            </a:r>
          </a:p>
        </p:txBody>
      </p:sp>
    </p:spTree>
    <p:extLst>
      <p:ext uri="{BB962C8B-B14F-4D97-AF65-F5344CB8AC3E}">
        <p14:creationId xmlns:p14="http://schemas.microsoft.com/office/powerpoint/2010/main" val="4023839429"/>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11" y="824248"/>
            <a:ext cx="6521824" cy="1081826"/>
          </a:xfrm>
        </p:spPr>
        <p:txBody>
          <a:bodyPr/>
          <a:lstStyle/>
          <a:p>
            <a:r>
              <a:rPr lang="en-US" sz="4400" b="1" dirty="0">
                <a:solidFill>
                  <a:schemeClr val="tx1"/>
                </a:solidFill>
              </a:rPr>
              <a:t>IDE</a:t>
            </a:r>
          </a:p>
        </p:txBody>
      </p:sp>
      <p:sp>
        <p:nvSpPr>
          <p:cNvPr id="3" name="Subtitle 2"/>
          <p:cNvSpPr>
            <a:spLocks noGrp="1"/>
          </p:cNvSpPr>
          <p:nvPr>
            <p:ph type="subTitle" idx="1"/>
          </p:nvPr>
        </p:nvSpPr>
        <p:spPr>
          <a:xfrm>
            <a:off x="1775011" y="2253802"/>
            <a:ext cx="5797765" cy="2550017"/>
          </a:xfrm>
        </p:spPr>
        <p:txBody>
          <a:bodyPr>
            <a:normAutofit/>
          </a:bodyPr>
          <a:lstStyle/>
          <a:p>
            <a:r>
              <a:rPr lang="en-US" sz="2800" dirty="0">
                <a:solidFill>
                  <a:schemeClr val="tx1"/>
                </a:solidFill>
              </a:rPr>
              <a:t>VISUAL STUDIO CODE</a:t>
            </a:r>
          </a:p>
          <a:p>
            <a:pPr marL="571500" indent="-571500">
              <a:buFont typeface="Arial" panose="020B0604020202020204" pitchFamily="34" charset="0"/>
              <a:buChar char="•"/>
            </a:pPr>
            <a:r>
              <a:rPr lang="en-US" sz="2800" dirty="0">
                <a:solidFill>
                  <a:schemeClr val="tx1"/>
                </a:solidFill>
              </a:rPr>
              <a:t>HTML</a:t>
            </a:r>
          </a:p>
          <a:p>
            <a:pPr marL="571500" indent="-571500">
              <a:buFont typeface="Arial" panose="020B0604020202020204" pitchFamily="34" charset="0"/>
              <a:buChar char="•"/>
            </a:pPr>
            <a:r>
              <a:rPr lang="en-US" sz="2800" dirty="0">
                <a:solidFill>
                  <a:schemeClr val="tx1"/>
                </a:solidFill>
              </a:rPr>
              <a:t>CSS</a:t>
            </a:r>
          </a:p>
        </p:txBody>
      </p:sp>
    </p:spTree>
    <p:extLst>
      <p:ext uri="{BB962C8B-B14F-4D97-AF65-F5344CB8AC3E}">
        <p14:creationId xmlns:p14="http://schemas.microsoft.com/office/powerpoint/2010/main" val="3176263746"/>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275008"/>
            <a:ext cx="8825658" cy="772733"/>
          </a:xfrm>
        </p:spPr>
        <p:txBody>
          <a:bodyPr/>
          <a:lstStyle/>
          <a:p>
            <a:pPr algn="ctr"/>
            <a:r>
              <a:rPr lang="en-US" sz="4000" b="1" dirty="0">
                <a:solidFill>
                  <a:schemeClr val="tx1"/>
                </a:solidFill>
              </a:rPr>
              <a:t>PROJECT REQUIREMENTS</a:t>
            </a:r>
          </a:p>
        </p:txBody>
      </p:sp>
      <p:sp>
        <p:nvSpPr>
          <p:cNvPr id="3" name="Subtitle 2"/>
          <p:cNvSpPr>
            <a:spLocks noGrp="1"/>
          </p:cNvSpPr>
          <p:nvPr>
            <p:ph type="subTitle" idx="1"/>
          </p:nvPr>
        </p:nvSpPr>
        <p:spPr>
          <a:xfrm>
            <a:off x="1828799" y="2395469"/>
            <a:ext cx="8731877" cy="3243331"/>
          </a:xfrm>
        </p:spPr>
        <p:txBody>
          <a:bodyPr>
            <a:normAutofit/>
          </a:bodyPr>
          <a:lstStyle/>
          <a:p>
            <a:pPr marL="342900" indent="-342900">
              <a:buFont typeface="Arial" panose="020B0604020202020204" pitchFamily="34" charset="0"/>
              <a:buChar char="•"/>
            </a:pPr>
            <a:r>
              <a:rPr lang="en-US" dirty="0">
                <a:solidFill>
                  <a:schemeClr val="tx1"/>
                </a:solidFill>
              </a:rPr>
              <a:t>Minimum 10 pages </a:t>
            </a:r>
          </a:p>
          <a:p>
            <a:pPr marL="342900" indent="-342900">
              <a:buFont typeface="Arial" panose="020B0604020202020204" pitchFamily="34" charset="0"/>
              <a:buChar char="•"/>
            </a:pPr>
            <a:r>
              <a:rPr lang="en-US" dirty="0">
                <a:solidFill>
                  <a:schemeClr val="tx1"/>
                </a:solidFill>
              </a:rPr>
              <a:t>Home</a:t>
            </a:r>
          </a:p>
          <a:p>
            <a:pPr marL="342900" indent="-342900">
              <a:buFont typeface="Arial" panose="020B0604020202020204" pitchFamily="34" charset="0"/>
              <a:buChar char="•"/>
            </a:pPr>
            <a:r>
              <a:rPr lang="en-US" dirty="0">
                <a:solidFill>
                  <a:schemeClr val="tx1"/>
                </a:solidFill>
              </a:rPr>
              <a:t>About </a:t>
            </a:r>
          </a:p>
          <a:p>
            <a:pPr marL="342900" indent="-342900">
              <a:buFont typeface="Arial" panose="020B0604020202020204" pitchFamily="34" charset="0"/>
              <a:buChar char="•"/>
            </a:pPr>
            <a:r>
              <a:rPr lang="en-US" dirty="0">
                <a:solidFill>
                  <a:schemeClr val="tx1"/>
                </a:solidFill>
              </a:rPr>
              <a:t>Gallery</a:t>
            </a:r>
          </a:p>
          <a:p>
            <a:pPr marL="342900" indent="-342900">
              <a:buFont typeface="Arial" panose="020B0604020202020204" pitchFamily="34" charset="0"/>
              <a:buChar char="•"/>
            </a:pPr>
            <a:r>
              <a:rPr lang="en-US" dirty="0">
                <a:solidFill>
                  <a:schemeClr val="tx1"/>
                </a:solidFill>
              </a:rPr>
              <a:t>Events &gt; MAYYON &gt; </a:t>
            </a:r>
            <a:r>
              <a:rPr lang="en-US" dirty="0" smtClean="0">
                <a:solidFill>
                  <a:schemeClr val="tx1"/>
                </a:solidFill>
              </a:rPr>
              <a:t>WEDDING </a:t>
            </a:r>
            <a:r>
              <a:rPr lang="en-US" dirty="0">
                <a:solidFill>
                  <a:schemeClr val="tx1"/>
                </a:solidFill>
              </a:rPr>
              <a:t>&gt; </a:t>
            </a:r>
            <a:r>
              <a:rPr lang="en-US" dirty="0" smtClean="0">
                <a:solidFill>
                  <a:schemeClr val="tx1"/>
                </a:solidFill>
              </a:rPr>
              <a:t>RECEPTION </a:t>
            </a:r>
            <a:r>
              <a:rPr lang="en-US" dirty="0">
                <a:solidFill>
                  <a:schemeClr val="tx1"/>
                </a:solidFill>
              </a:rPr>
              <a:t>&gt; BIRTHDAY &gt; CONFERENCE</a:t>
            </a:r>
          </a:p>
          <a:p>
            <a:pPr marL="342900" indent="-342900">
              <a:buFont typeface="Arial" panose="020B0604020202020204" pitchFamily="34" charset="0"/>
              <a:buChar char="•"/>
            </a:pPr>
            <a:r>
              <a:rPr lang="en-US" dirty="0">
                <a:solidFill>
                  <a:schemeClr val="tx1"/>
                </a:solidFill>
              </a:rPr>
              <a:t>Location</a:t>
            </a:r>
          </a:p>
          <a:p>
            <a:pPr marL="342900" indent="-342900">
              <a:buFont typeface="Arial" panose="020B0604020202020204" pitchFamily="34" charset="0"/>
              <a:buChar char="•"/>
            </a:pPr>
            <a:r>
              <a:rPr lang="en-US" dirty="0">
                <a:solidFill>
                  <a:schemeClr val="tx1"/>
                </a:solidFill>
              </a:rPr>
              <a:t>Contact </a:t>
            </a:r>
            <a:r>
              <a:rPr lang="en-US" dirty="0" smtClean="0">
                <a:solidFill>
                  <a:schemeClr val="tx1"/>
                </a:solidFill>
              </a:rPr>
              <a:t>Us</a:t>
            </a:r>
            <a:endParaRPr lang="en-US" dirty="0">
              <a:solidFill>
                <a:schemeClr val="tx1"/>
              </a:solidFill>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06958415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300766"/>
            <a:ext cx="8825658" cy="1442434"/>
          </a:xfrm>
        </p:spPr>
        <p:txBody>
          <a:bodyPr/>
          <a:lstStyle/>
          <a:p>
            <a:pPr algn="ctr"/>
            <a:r>
              <a:rPr lang="en-US" sz="4800" dirty="0">
                <a:solidFill>
                  <a:schemeClr val="tx1"/>
                </a:solidFill>
              </a:rPr>
              <a:t>NON-FUNCTIONAL FEATURES</a:t>
            </a:r>
          </a:p>
        </p:txBody>
      </p:sp>
      <p:sp>
        <p:nvSpPr>
          <p:cNvPr id="3" name="Subtitle 2"/>
          <p:cNvSpPr>
            <a:spLocks noGrp="1"/>
          </p:cNvSpPr>
          <p:nvPr>
            <p:ph type="subTitle" idx="1"/>
          </p:nvPr>
        </p:nvSpPr>
        <p:spPr>
          <a:xfrm>
            <a:off x="1869141" y="3240740"/>
            <a:ext cx="8111471" cy="2111189"/>
          </a:xfrm>
        </p:spPr>
        <p:txBody>
          <a:bodyPr>
            <a:normAutofit/>
          </a:bodyPr>
          <a:lstStyle/>
          <a:p>
            <a:pPr marL="285750" indent="-285750">
              <a:buFont typeface="Arial" panose="020B0604020202020204" pitchFamily="34" charset="0"/>
              <a:buChar char="•"/>
            </a:pPr>
            <a:r>
              <a:rPr lang="en-US" sz="2400" dirty="0" smtClean="0">
                <a:solidFill>
                  <a:schemeClr val="tx1"/>
                </a:solidFill>
              </a:rPr>
              <a:t>PERFORMANCE</a:t>
            </a:r>
          </a:p>
          <a:p>
            <a:pPr marL="285750" indent="-285750">
              <a:buFont typeface="Arial" panose="020B0604020202020204" pitchFamily="34" charset="0"/>
              <a:buChar char="•"/>
            </a:pPr>
            <a:r>
              <a:rPr lang="en-US" sz="2400" dirty="0" smtClean="0">
                <a:solidFill>
                  <a:schemeClr val="tx1"/>
                </a:solidFill>
              </a:rPr>
              <a:t>USER EXPECTATION</a:t>
            </a:r>
          </a:p>
          <a:p>
            <a:pPr marL="285750" indent="-285750">
              <a:buFont typeface="Arial" panose="020B0604020202020204" pitchFamily="34" charset="0"/>
              <a:buChar char="•"/>
            </a:pPr>
            <a:r>
              <a:rPr lang="en-US" sz="2400" dirty="0" smtClean="0">
                <a:solidFill>
                  <a:schemeClr val="tx1"/>
                </a:solidFill>
              </a:rPr>
              <a:t>SECURITY</a:t>
            </a:r>
            <a:endParaRPr lang="en-US" sz="2400" dirty="0">
              <a:solidFill>
                <a:schemeClr val="tx1"/>
              </a:solidFill>
            </a:endParaRPr>
          </a:p>
        </p:txBody>
      </p:sp>
    </p:spTree>
    <p:extLst>
      <p:ext uri="{BB962C8B-B14F-4D97-AF65-F5344CB8AC3E}">
        <p14:creationId xmlns:p14="http://schemas.microsoft.com/office/powerpoint/2010/main" val="128270965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3650" y="452718"/>
            <a:ext cx="6490953" cy="783654"/>
          </a:xfrm>
        </p:spPr>
        <p:txBody>
          <a:bodyPr/>
          <a:lstStyle/>
          <a:p>
            <a:r>
              <a:rPr lang="en-US" sz="3600" dirty="0">
                <a:solidFill>
                  <a:schemeClr val="tx1"/>
                </a:solidFill>
              </a:rPr>
              <a:t>SCREEN SHOT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556" y="1635617"/>
            <a:ext cx="7786985" cy="4546242"/>
          </a:xfrm>
        </p:spPr>
      </p:pic>
    </p:spTree>
    <p:extLst>
      <p:ext uri="{BB962C8B-B14F-4D97-AF65-F5344CB8AC3E}">
        <p14:creationId xmlns:p14="http://schemas.microsoft.com/office/powerpoint/2010/main" val="217633986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527" y="862885"/>
            <a:ext cx="9208394" cy="5370489"/>
          </a:xfrm>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527" y="862885"/>
            <a:ext cx="9208394" cy="5370489"/>
          </a:xfrm>
          <a:prstGeom prst="rect">
            <a:avLst/>
          </a:prstGeom>
        </p:spPr>
      </p:pic>
    </p:spTree>
    <p:extLst>
      <p:ext uri="{BB962C8B-B14F-4D97-AF65-F5344CB8AC3E}">
        <p14:creationId xmlns:p14="http://schemas.microsoft.com/office/powerpoint/2010/main" val="3073730200"/>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301</TotalTime>
  <Words>272</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EVENTS MANIA</vt:lpstr>
      <vt:lpstr>INTRODUCTION</vt:lpstr>
      <vt:lpstr>EXPLANATION</vt:lpstr>
      <vt:lpstr>FUNCTIONAL FEATURES</vt:lpstr>
      <vt:lpstr>IDE</vt:lpstr>
      <vt:lpstr>PROJECT REQUIREMENTS</vt:lpstr>
      <vt:lpstr>NON-FUNCTIONAL FEATURES</vt:lpstr>
      <vt:lpstr>SCREEN SHOT</vt:lpstr>
      <vt:lpstr>PowerPoint Presentation</vt:lpstr>
      <vt:lpstr>PowerPoint Presentation</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MANIA</dc:title>
  <dc:creator>Microsoft account</dc:creator>
  <cp:lastModifiedBy>Microsoft account</cp:lastModifiedBy>
  <cp:revision>24</cp:revision>
  <dcterms:created xsi:type="dcterms:W3CDTF">2023-01-07T14:38:14Z</dcterms:created>
  <dcterms:modified xsi:type="dcterms:W3CDTF">2023-01-09T17:00:47Z</dcterms:modified>
</cp:coreProperties>
</file>