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3" r:id="rId13"/>
    <p:sldId id="272" r:id="rId14"/>
    <p:sldId id="279" r:id="rId15"/>
    <p:sldId id="276" r:id="rId16"/>
    <p:sldId id="277" r:id="rId17"/>
    <p:sldId id="274" r:id="rId18"/>
    <p:sldId id="293" r:id="rId19"/>
    <p:sldId id="292" r:id="rId20"/>
    <p:sldId id="280" r:id="rId21"/>
    <p:sldId id="281" r:id="rId22"/>
    <p:sldId id="282" r:id="rId23"/>
    <p:sldId id="285" r:id="rId24"/>
    <p:sldId id="287" r:id="rId25"/>
    <p:sldId id="288" r:id="rId26"/>
    <p:sldId id="289" r:id="rId27"/>
    <p:sldId id="291" r:id="rId28"/>
    <p:sldId id="290" r:id="rId29"/>
    <p:sldId id="286" r:id="rId30"/>
    <p:sldId id="284" r:id="rId31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1E1E1E"/>
    <a:srgbClr val="00C86F"/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Objects="1">
      <p:cViewPr varScale="1">
        <p:scale>
          <a:sx n="79" d="100"/>
          <a:sy n="79" d="100"/>
        </p:scale>
        <p:origin x="834" y="7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 co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</p:spTree>
    <p:extLst>
      <p:ext uri="{BB962C8B-B14F-4D97-AF65-F5344CB8AC3E}">
        <p14:creationId xmlns:p14="http://schemas.microsoft.com/office/powerpoint/2010/main" val="286220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7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RomeGameJams" TargetMode="External"/><Relationship Id="rId5" Type="http://schemas.openxmlformats.org/officeDocument/2006/relationships/hyperlink" Target="http://interactiveproject.com/" TargetMode="External"/><Relationship Id="rId4" Type="http://schemas.openxmlformats.org/officeDocument/2006/relationships/hyperlink" Target="http://overvoltcars.com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tti/codemotion2015" TargetMode="External"/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itgames.com/en/Realtime" TargetMode="External"/><Relationship Id="rId3" Type="http://schemas.openxmlformats.org/officeDocument/2006/relationships/hyperlink" Target="http://phaser.io/" TargetMode="External"/><Relationship Id="rId7" Type="http://schemas.openxmlformats.org/officeDocument/2006/relationships/hyperlink" Target="https://console.ng.bluemix.net/" TargetMode="External"/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tti/codemotion2015/" TargetMode="External"/><Relationship Id="rId11" Type="http://schemas.openxmlformats.org/officeDocument/2006/relationships/hyperlink" Target="http://appwarp.shephertz.com/" TargetMode="External"/><Relationship Id="rId5" Type="http://schemas.openxmlformats.org/officeDocument/2006/relationships/hyperlink" Target="https://developers.google.com/games/services/" TargetMode="External"/><Relationship Id="rId10" Type="http://schemas.openxmlformats.org/officeDocument/2006/relationships/hyperlink" Target="https://developer.apple.com/game-center/" TargetMode="External"/><Relationship Id="rId4" Type="http://schemas.openxmlformats.org/officeDocument/2006/relationships/hyperlink" Target="http://pong4.eu-gb.mybluemix.net/" TargetMode="External"/><Relationship Id="rId9" Type="http://schemas.openxmlformats.org/officeDocument/2006/relationships/hyperlink" Target="http://www.smartfoxserver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</a:t>
            </a:r>
            <a:r>
              <a:rPr lang="it-IT" altLang="it-IT" sz="3200" b="1" i="1" dirty="0" smtClean="0">
                <a:solidFill>
                  <a:srgbClr val="FF6600"/>
                </a:solidFill>
                <a:cs typeface="Arial" panose="020B0604020202020204" pitchFamily="34" charset="0"/>
              </a:rPr>
              <a:t>«Lotti» Riva</a:t>
            </a:r>
            <a:endParaRPr lang="it-IT" altLang="it-IT" sz="3200" b="1" i="1" dirty="0">
              <a:solidFill>
                <a:srgbClr val="FF6600"/>
              </a:solidFill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Suitable </a:t>
            </a:r>
            <a:r>
              <a:rPr lang="en-US" dirty="0"/>
              <a:t>for </a:t>
            </a:r>
            <a:r>
              <a:rPr lang="en-US" dirty="0" smtClean="0"/>
              <a:t>games that don’t evolve over time</a:t>
            </a:r>
          </a:p>
          <a:p>
            <a:r>
              <a:rPr lang="en-US" dirty="0" smtClean="0"/>
              <a:t>Easy to </a:t>
            </a:r>
            <a:r>
              <a:rPr lang="en-US" dirty="0"/>
              <a:t>maintain, low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Is it really used? </a:t>
            </a:r>
          </a:p>
          <a:p>
            <a:pPr lvl="1"/>
            <a:r>
              <a:rPr lang="en-US" dirty="0" smtClean="0"/>
              <a:t>Cheating, </a:t>
            </a:r>
            <a:r>
              <a:rPr lang="en-US" dirty="0" err="1" smtClean="0"/>
              <a:t>Modding</a:t>
            </a:r>
            <a:r>
              <a:rPr lang="en-US" dirty="0" smtClean="0"/>
              <a:t>, Pirates, Business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Most used!</a:t>
            </a:r>
            <a:endParaRPr lang="en-US" dirty="0"/>
          </a:p>
          <a:p>
            <a:r>
              <a:rPr lang="en-US" smtClean="0"/>
              <a:t>Client-Server </a:t>
            </a:r>
            <a:r>
              <a:rPr lang="en-US" dirty="0" smtClean="0"/>
              <a:t>duties: matchmaking, world data, …</a:t>
            </a:r>
            <a:endParaRPr lang="en-US" dirty="0"/>
          </a:p>
          <a:p>
            <a:r>
              <a:rPr lang="en-US" dirty="0" smtClean="0"/>
              <a:t>P2P duties: assets sharing, </a:t>
            </a:r>
            <a:r>
              <a:rPr lang="en-US" dirty="0" err="1" smtClean="0"/>
              <a:t>voip</a:t>
            </a:r>
            <a:r>
              <a:rPr lang="en-US" dirty="0" smtClean="0"/>
              <a:t>, …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3943350" cy="456205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PRO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/>
              <a:t>Can use UDP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572000" y="1595429"/>
            <a:ext cx="3943350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Firewall :\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NAT :\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1537716"/>
          </a:xfrm>
        </p:spPr>
        <p:txBody>
          <a:bodyPr/>
          <a:lstStyle/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  <a:endParaRPr lang="it-IT" dirty="0" smtClean="0"/>
          </a:p>
          <a:p>
            <a:r>
              <a:rPr lang="it-IT" dirty="0" smtClean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28650" y="3140968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it-IT" dirty="0" smtClean="0"/>
              <a:t>PRO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Real time!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Firewall :)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0" y="3133145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use UDP </a:t>
            </a:r>
            <a:r>
              <a:rPr lang="it-IT" dirty="0" err="1" smtClean="0"/>
              <a:t>protocol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to multiplexing with «</a:t>
            </a:r>
            <a:r>
              <a:rPr lang="it-IT" dirty="0" err="1" smtClean="0"/>
              <a:t>namespaces</a:t>
            </a:r>
            <a:r>
              <a:rPr lang="it-IT" dirty="0" smtClean="0"/>
              <a:t>»</a:t>
            </a:r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to</a:t>
            </a:r>
            <a:r>
              <a:rPr lang="it-IT" dirty="0"/>
              <a:t> </a:t>
            </a:r>
            <a:r>
              <a:rPr lang="it-IT" b="1" u="sng" dirty="0">
                <a:solidFill>
                  <a:srgbClr val="FF0000"/>
                </a:solidFill>
              </a:rPr>
              <a:t>rooms</a:t>
            </a:r>
            <a:endParaRPr lang="it-IT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 rot="16200000">
            <a:off x="3513677" y="5639451"/>
            <a:ext cx="792088" cy="69166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Client example</a:t>
            </a:r>
            <a:endParaRPr lang="it-IT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2299231"/>
            <a:ext cx="7417415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/socket.io.js"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//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console.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"Lotti"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Server example</a:t>
            </a:r>
            <a:endParaRPr lang="it-IT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37456"/>
            <a:ext cx="7759774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).Server(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'connection'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just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//do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.user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'hello!'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@Interactive Project</a:t>
            </a:r>
          </a:p>
          <a:p>
            <a:pPr lvl="1"/>
            <a:r>
              <a:rPr lang="en-US" altLang="it-IT" dirty="0" err="1" smtClean="0">
                <a:hlinkClick r:id="rId2"/>
              </a:rPr>
              <a:t>MyGPTeam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3"/>
              </a:rPr>
              <a:t>MyGPTeam Turbo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4"/>
              </a:rPr>
              <a:t>OverVolt: crazy slot cars</a:t>
            </a:r>
            <a:endParaRPr lang="en-US" altLang="it-IT" dirty="0" smtClean="0"/>
          </a:p>
          <a:p>
            <a:pPr lvl="1"/>
            <a:r>
              <a:rPr lang="en-US" altLang="it-IT" dirty="0" smtClean="0">
                <a:hlinkClick r:id="rId5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pPr lvl="1"/>
            <a:r>
              <a:rPr lang="en-US" altLang="it-IT" dirty="0">
                <a:hlinkClick r:id="rId6"/>
              </a:rPr>
              <a:t>https://www.facebook.com/RomeGameJams</a:t>
            </a:r>
            <a:endParaRPr lang="en-US" altLang="it-IT" dirty="0" smtClean="0"/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7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4015358" cy="456205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Firewall :)</a:t>
            </a:r>
            <a:r>
              <a:rPr lang="it-IT" strike="sngStrike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it-IT" dirty="0" err="1" smtClean="0"/>
              <a:t>Event-driven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499992" y="1603252"/>
            <a:ext cx="4015358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</a:t>
            </a:r>
            <a:r>
              <a:rPr lang="it-IT" dirty="0"/>
              <a:t>use UDP </a:t>
            </a:r>
            <a:r>
              <a:rPr lang="it-IT" dirty="0" err="1" smtClean="0"/>
              <a:t>protocol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 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 smtClean="0"/>
          </a:p>
          <a:p>
            <a:r>
              <a:rPr lang="it-IT" dirty="0">
                <a:hlinkClick r:id="rId3"/>
              </a:rPr>
              <a:t>https://github.com/Lotti/codemotion2015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paradigm</a:t>
            </a:r>
            <a:endParaRPr lang="it-IT" dirty="0" smtClean="0"/>
          </a:p>
          <a:p>
            <a:pPr lvl="1"/>
            <a:r>
              <a:rPr lang="it-IT" dirty="0" smtClean="0"/>
              <a:t>Server</a:t>
            </a:r>
            <a:endParaRPr lang="it-IT" dirty="0"/>
          </a:p>
          <a:p>
            <a:pPr lvl="2"/>
            <a:r>
              <a:rPr lang="it-IT" dirty="0" err="1" smtClean="0"/>
              <a:t>Forwards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data </a:t>
            </a:r>
            <a:r>
              <a:rPr lang="it-IT" dirty="0" err="1" smtClean="0"/>
              <a:t>between</a:t>
            </a:r>
            <a:r>
              <a:rPr lang="it-IT" dirty="0" smtClean="0"/>
              <a:t> clients</a:t>
            </a:r>
          </a:p>
          <a:p>
            <a:pPr lvl="1"/>
            <a:r>
              <a:rPr lang="it-IT" dirty="0" err="1" smtClean="0"/>
              <a:t>Fat</a:t>
            </a:r>
            <a:r>
              <a:rPr lang="it-IT" dirty="0" smtClean="0"/>
              <a:t> client (</a:t>
            </a:r>
            <a:r>
              <a:rPr lang="it-IT" dirty="0" err="1" smtClean="0"/>
              <a:t>host</a:t>
            </a:r>
            <a:r>
              <a:rPr lang="it-IT" dirty="0" smtClean="0"/>
              <a:t>): Game manager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err="1" smtClean="0"/>
              <a:t>Checks</a:t>
            </a:r>
            <a:r>
              <a:rPr lang="it-IT" dirty="0" smtClean="0"/>
              <a:t> </a:t>
            </a:r>
            <a:r>
              <a:rPr lang="it-IT" dirty="0" err="1" smtClean="0"/>
              <a:t>collisions</a:t>
            </a:r>
            <a:endParaRPr lang="it-IT" dirty="0" smtClean="0"/>
          </a:p>
          <a:p>
            <a:pPr lvl="2"/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 smtClean="0"/>
          </a:p>
          <a:p>
            <a:pPr lvl="2"/>
            <a:r>
              <a:rPr lang="it-IT" dirty="0" smtClean="0"/>
              <a:t>Starts and </a:t>
            </a:r>
            <a:r>
              <a:rPr lang="it-IT" dirty="0" err="1" smtClean="0"/>
              <a:t>ends</a:t>
            </a:r>
            <a:r>
              <a:rPr lang="it-IT" dirty="0" smtClean="0"/>
              <a:t> a game</a:t>
            </a:r>
          </a:p>
          <a:p>
            <a:pPr lvl="1"/>
            <a:r>
              <a:rPr lang="it-IT" dirty="0" err="1" smtClean="0"/>
              <a:t>Thin</a:t>
            </a:r>
            <a:r>
              <a:rPr lang="it-IT" dirty="0" smtClean="0"/>
              <a:t> client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smtClean="0"/>
              <a:t>Can be </a:t>
            </a:r>
            <a:r>
              <a:rPr lang="it-IT" dirty="0" err="1" smtClean="0"/>
              <a:t>promoted</a:t>
            </a:r>
            <a:r>
              <a:rPr lang="it-IT" dirty="0" smtClean="0"/>
              <a:t> to </a:t>
            </a:r>
            <a:r>
              <a:rPr lang="it-IT" dirty="0" err="1" smtClean="0"/>
              <a:t>host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14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</a:t>
            </a:r>
            <a:r>
              <a:rPr lang="it-IT" dirty="0" err="1" smtClean="0"/>
              <a:t>host</a:t>
            </a:r>
            <a:r>
              <a:rPr lang="it-IT" dirty="0" smtClean="0"/>
              <a:t>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makeGameId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Freccia a destra 2"/>
          <p:cNvSpPr/>
          <p:nvPr/>
        </p:nvSpPr>
        <p:spPr>
          <a:xfrm flipH="1">
            <a:off x="6228184" y="1764862"/>
            <a:ext cx="166678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323528" y="3284984"/>
            <a:ext cx="1512168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client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68232"/>
            <a:ext cx="7886700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'join'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socketsInRoom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-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({</a:t>
            </a:r>
            <a:r>
              <a:rPr kumimoji="0" lang="it-IT" altLang="it-IT" sz="1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"client: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that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room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doesn't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Freccia a destra 4"/>
          <p:cNvSpPr/>
          <p:nvPr/>
        </p:nvSpPr>
        <p:spPr>
          <a:xfrm flipH="1">
            <a:off x="5580111" y="1787931"/>
            <a:ext cx="187220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755576" y="2996952"/>
            <a:ext cx="1497007" cy="684076"/>
          </a:xfrm>
          <a:prstGeom prst="rightArrow">
            <a:avLst>
              <a:gd name="adj1" fmla="val 63758"/>
              <a:gd name="adj2" fmla="val 637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r>
              <a:rPr lang="it-IT" dirty="0"/>
              <a:t> </a:t>
            </a:r>
            <a:r>
              <a:rPr lang="it-IT" dirty="0" smtClean="0"/>
              <a:t>Client: </a:t>
            </a:r>
            <a:r>
              <a:rPr lang="it-IT" dirty="0" err="1" smtClean="0"/>
              <a:t>sending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319379"/>
            <a:ext cx="7886700" cy="550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updateServer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16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//...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socketId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lang="it-IT" altLang="it-IT" sz="16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false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1600" dirty="0">
              <a:solidFill>
                <a:srgbClr val="F8F8F2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80576" y="1772816"/>
            <a:ext cx="5109651" cy="194421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86485" y="3717032"/>
            <a:ext cx="8133987" cy="244827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86485" y="6165304"/>
            <a:ext cx="4605595" cy="50405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7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Pong4 Server: broadcasting data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2000" i="1" dirty="0" err="1" smtClean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lang="it-IT" altLang="it-IT" sz="2000" dirty="0" err="1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 err="1" smtClean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delete 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lang="it-IT" altLang="it-IT" sz="2000" dirty="0" err="1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lang="it-IT" altLang="it-IT" sz="20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Client: </a:t>
            </a:r>
            <a:r>
              <a:rPr lang="it-IT" dirty="0" err="1" smtClean="0"/>
              <a:t>receiving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622121"/>
            <a:ext cx="7886700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updateClient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&amp;&amp;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1600" dirty="0" err="1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lang="it-IT" altLang="it-IT" sz="16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!=</a:t>
            </a:r>
            <a:r>
              <a:rPr lang="it-IT" altLang="it-IT" sz="1600" dirty="0" smtClean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80576" y="2060848"/>
            <a:ext cx="6339696" cy="11521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78428" y="3212976"/>
            <a:ext cx="7836922" cy="230425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sz="2400" dirty="0" smtClean="0">
                <a:hlinkClick r:id="rId2"/>
              </a:rPr>
              <a:t>http://socket.io/</a:t>
            </a:r>
            <a:endParaRPr lang="it-IT" sz="2400" dirty="0" smtClean="0"/>
          </a:p>
          <a:p>
            <a:r>
              <a:rPr lang="it-IT" sz="2400" dirty="0" smtClean="0">
                <a:hlinkClick r:id="rId3"/>
              </a:rPr>
              <a:t>http://phaser.io/</a:t>
            </a:r>
            <a:endParaRPr lang="it-IT" sz="2400" dirty="0" smtClean="0">
              <a:hlinkClick r:id="rId4"/>
            </a:endParaRPr>
          </a:p>
          <a:p>
            <a:r>
              <a:rPr lang="it-IT" sz="2400" dirty="0" smtClean="0">
                <a:hlinkClick r:id="rId4"/>
              </a:rPr>
              <a:t>http://pong4.eu-gb.mybluemix.net/</a:t>
            </a:r>
            <a:endParaRPr lang="it-IT" sz="2400" dirty="0" smtClean="0">
              <a:hlinkClick r:id="rId5"/>
            </a:endParaRPr>
          </a:p>
          <a:p>
            <a:r>
              <a:rPr lang="it-IT" sz="2400" dirty="0" smtClean="0">
                <a:hlinkClick r:id="rId6"/>
              </a:rPr>
              <a:t>https</a:t>
            </a:r>
            <a:r>
              <a:rPr lang="it-IT" sz="2400" dirty="0">
                <a:hlinkClick r:id="rId6"/>
              </a:rPr>
              <a:t>://</a:t>
            </a:r>
            <a:r>
              <a:rPr lang="it-IT" sz="2400" dirty="0" smtClean="0">
                <a:hlinkClick r:id="rId6"/>
              </a:rPr>
              <a:t>github.com/Lotti/codemotion2015/</a:t>
            </a:r>
            <a:endParaRPr lang="it-IT" sz="2400" dirty="0" smtClean="0"/>
          </a:p>
          <a:p>
            <a:r>
              <a:rPr lang="it-IT" sz="2400" dirty="0">
                <a:hlinkClick r:id="rId7"/>
              </a:rPr>
              <a:t>https://console.ng.bluemix.net/</a:t>
            </a:r>
            <a:endParaRPr lang="it-IT" sz="2400" dirty="0">
              <a:hlinkClick r:id="rId5"/>
            </a:endParaRPr>
          </a:p>
          <a:p>
            <a:r>
              <a:rPr lang="it-IT" sz="2400" dirty="0" smtClean="0">
                <a:hlinkClick r:id="rId5"/>
              </a:rPr>
              <a:t>https</a:t>
            </a:r>
            <a:r>
              <a:rPr lang="it-IT" sz="2400" dirty="0">
                <a:hlinkClick r:id="rId5"/>
              </a:rPr>
              <a:t>://developers.google.com/games/services/</a:t>
            </a:r>
            <a:endParaRPr lang="it-IT" sz="2400" dirty="0"/>
          </a:p>
          <a:p>
            <a:r>
              <a:rPr lang="it-IT" sz="2400" dirty="0" smtClean="0">
                <a:hlinkClick r:id="rId8"/>
              </a:rPr>
              <a:t>https</a:t>
            </a:r>
            <a:r>
              <a:rPr lang="it-IT" sz="2400" dirty="0">
                <a:hlinkClick r:id="rId8"/>
              </a:rPr>
              <a:t>://</a:t>
            </a:r>
            <a:r>
              <a:rPr lang="it-IT" sz="2400" dirty="0" smtClean="0">
                <a:hlinkClick r:id="rId8"/>
              </a:rPr>
              <a:t>www.exitgames.com/en/Realtime</a:t>
            </a:r>
            <a:endParaRPr lang="it-IT" sz="2400" dirty="0" smtClean="0"/>
          </a:p>
          <a:p>
            <a:r>
              <a:rPr lang="it-IT" sz="2400" dirty="0">
                <a:hlinkClick r:id="rId9"/>
              </a:rPr>
              <a:t>http://www.smartfoxserver.com</a:t>
            </a:r>
            <a:r>
              <a:rPr lang="it-IT" sz="2400" dirty="0" smtClean="0">
                <a:hlinkClick r:id="rId9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0"/>
              </a:rPr>
              <a:t>https://developer.apple.com/game-center</a:t>
            </a:r>
            <a:r>
              <a:rPr lang="it-IT" sz="2400" dirty="0" smtClean="0">
                <a:hlinkClick r:id="rId10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1"/>
              </a:rPr>
              <a:t>http://appwarp.shephertz.com</a:t>
            </a:r>
            <a:r>
              <a:rPr lang="it-IT" sz="2400" dirty="0" smtClean="0">
                <a:hlinkClick r:id="rId11"/>
              </a:rPr>
              <a:t>/</a:t>
            </a:r>
            <a:endParaRPr lang="it-IT" sz="2400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/>
              <a:t>Multiplayer services</a:t>
            </a:r>
          </a:p>
          <a:p>
            <a:r>
              <a:rPr lang="en-US" altLang="it-IT" dirty="0" smtClean="0"/>
              <a:t>Implementation of a simple multiplayer game</a:t>
            </a:r>
          </a:p>
          <a:p>
            <a:endParaRPr lang="en-US" altLang="it-IT" dirty="0"/>
          </a:p>
          <a:p>
            <a:pPr marL="0" indent="0">
              <a:buNone/>
            </a:pPr>
            <a:endParaRPr lang="en-US" altLang="it-IT" dirty="0" smtClean="0"/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1971!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69269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About 7.5 </a:t>
            </a:r>
            <a:r>
              <a:rPr lang="en-US" dirty="0"/>
              <a:t>million concurrent players!</a:t>
            </a:r>
          </a:p>
          <a:p>
            <a:pPr lvl="1"/>
            <a:endParaRPr lang="en-US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7" y="3459187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1999: it redefined the multiplayer online gaming experience.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Suitable for games that evolve over time</a:t>
            </a:r>
          </a:p>
          <a:p>
            <a:r>
              <a:rPr lang="en-US" dirty="0" smtClean="0"/>
              <a:t>Hard </a:t>
            </a:r>
            <a:r>
              <a:rPr lang="en-US" dirty="0"/>
              <a:t>to maintain, high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Lineage 2, World of Warcraft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683</Words>
  <Application>Microsoft Office PowerPoint</Application>
  <PresentationFormat>Presentazione su schermo (4:3)</PresentationFormat>
  <Paragraphs>188</Paragraphs>
  <Slides>30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Arial Italic</vt:lpstr>
      <vt:lpstr>Calibri</vt:lpstr>
      <vt:lpstr>Consolas</vt:lpstr>
      <vt:lpstr>Courier New</vt:lpstr>
      <vt:lpstr>Georgia</vt:lpstr>
      <vt:lpstr>Lucida Console</vt:lpstr>
      <vt:lpstr>Wingdings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«Multiplayer as a Service»</vt:lpstr>
      <vt:lpstr>Networking technologies</vt:lpstr>
      <vt:lpstr>Networking technologies (2)</vt:lpstr>
      <vt:lpstr>Socket instead of WebAPI</vt:lpstr>
      <vt:lpstr>WebSocket</vt:lpstr>
      <vt:lpstr>Socket.io</vt:lpstr>
      <vt:lpstr>Socket.io: Client example</vt:lpstr>
      <vt:lpstr>Socket.io: Server example</vt:lpstr>
      <vt:lpstr>Socket.io instead of WebSocket</vt:lpstr>
      <vt:lpstr>Pong4</vt:lpstr>
      <vt:lpstr>Pong4 (2)</vt:lpstr>
      <vt:lpstr>Pong4 (3)</vt:lpstr>
      <vt:lpstr>Pong4 Server: host join event</vt:lpstr>
      <vt:lpstr>Pong4 Server: client join event</vt:lpstr>
      <vt:lpstr>Pong4 Client: sending data</vt:lpstr>
      <vt:lpstr>Pong4 Server: broadcasting data</vt:lpstr>
      <vt:lpstr>Pong4 Client: receiving data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2015-03-23T23:00:36Z</dcterms:created>
  <dcterms:modified xsi:type="dcterms:W3CDTF">2015-03-28T05:23:20Z</dcterms:modified>
</cp:coreProperties>
</file>