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66" r:id="rId3"/>
    <p:sldId id="258" r:id="rId4"/>
    <p:sldId id="257" r:id="rId5"/>
    <p:sldId id="267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80A9-3EC5-B845-88CA-9E4DA7E41A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49C3-ADF3-A34A-90B1-ED75EF07A952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Well Behaved 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 to Neural Networks</a:t>
            </a:r>
          </a:p>
          <a:p>
            <a:r>
              <a:rPr lang="en-US" dirty="0" smtClean="0"/>
              <a:t>Scott Dyer</a:t>
            </a:r>
          </a:p>
          <a:p>
            <a:r>
              <a:rPr lang="en-US" dirty="0" smtClean="0"/>
              <a:t>From: http://</a:t>
            </a:r>
            <a:r>
              <a:rPr lang="en-US" dirty="0" err="1" smtClean="0"/>
              <a:t>en.wikiversity.org/wiki/Learning_and_neural_networks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Neuron</a:t>
            </a:r>
            <a:endParaRPr lang="en-US" dirty="0"/>
          </a:p>
        </p:txBody>
      </p:sp>
      <p:pic>
        <p:nvPicPr>
          <p:cNvPr id="1026" name="Picture 2" descr="http://www.fico.com/en/Communities/Analytic-Technologies/PublishingImages/figure-20-page-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59" y="2288049"/>
            <a:ext cx="4362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5730" y="6396655"/>
            <a:ext cx="718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http://www.fico.com/en/Communities/analytic-technologies/Pages/NeuralNetworks.aspx</a:t>
            </a:r>
          </a:p>
        </p:txBody>
      </p:sp>
    </p:spTree>
    <p:extLst>
      <p:ext uri="{BB962C8B-B14F-4D97-AF65-F5344CB8AC3E}">
        <p14:creationId xmlns:p14="http://schemas.microsoft.com/office/powerpoint/2010/main" val="18938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Activation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83" y="2149113"/>
            <a:ext cx="5774042" cy="4379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9152" y="6455831"/>
            <a:ext cx="35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http://www.atwebo.com/ann.htm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87" y="1939967"/>
            <a:ext cx="4761638" cy="448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110" y="6563026"/>
            <a:ext cx="430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www.ibm.com/developerworks/library/l</a:t>
            </a:r>
            <a:r>
              <a:rPr lang="en-US" sz="1200" dirty="0" smtClean="0"/>
              <a:t>-neural/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Training</a:t>
            </a:r>
            <a:endParaRPr lang="en-US" dirty="0"/>
          </a:p>
        </p:txBody>
      </p:sp>
      <p:pic>
        <p:nvPicPr>
          <p:cNvPr id="2050" name="Picture 2" descr="http://www.nnwj.de/uploads/pics/1_2-backpropagation-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90" y="2418795"/>
            <a:ext cx="31718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77196" y="625341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http://www.nnwj.de/backpropagation-net.html</a:t>
            </a:r>
          </a:p>
        </p:txBody>
      </p:sp>
    </p:spTree>
    <p:extLst>
      <p:ext uri="{BB962C8B-B14F-4D97-AF65-F5344CB8AC3E}">
        <p14:creationId xmlns:p14="http://schemas.microsoft.com/office/powerpoint/2010/main" val="215676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Well Behaved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robot guards the door to the pool hall in a haunted mansion.</a:t>
            </a:r>
          </a:p>
          <a:p>
            <a:r>
              <a:rPr lang="en-US" dirty="0" smtClean="0"/>
              <a:t>If a human enters greet them politely (adult or child)</a:t>
            </a:r>
          </a:p>
          <a:p>
            <a:r>
              <a:rPr lang="en-US" dirty="0" smtClean="0"/>
              <a:t>If a child enters the room yell for help (children have damaged the felt in the past)</a:t>
            </a:r>
          </a:p>
          <a:p>
            <a:r>
              <a:rPr lang="en-US" dirty="0" smtClean="0"/>
              <a:t>If a vampire enters the room stab it in the heart (real vampires are dangerous parasites no matter what Twilight would have you think) </a:t>
            </a:r>
          </a:p>
          <a:p>
            <a:r>
              <a:rPr lang="en-US" dirty="0" smtClean="0"/>
              <a:t>If a werewolf </a:t>
            </a:r>
            <a:r>
              <a:rPr lang="en-US" dirty="0" smtClean="0"/>
              <a:t>enters the room </a:t>
            </a:r>
            <a:r>
              <a:rPr lang="en-US" dirty="0" smtClean="0"/>
              <a:t>yell for help and </a:t>
            </a:r>
            <a:r>
              <a:rPr lang="en-US" dirty="0" smtClean="0"/>
              <a:t>RUN AWAY</a:t>
            </a:r>
            <a:r>
              <a:rPr lang="en-US" dirty="0" smtClean="0"/>
              <a:t>. </a:t>
            </a:r>
            <a:r>
              <a:rPr lang="en-US" dirty="0" smtClean="0"/>
              <a:t>(Werewolves have a habit of destroying </a:t>
            </a:r>
            <a:r>
              <a:rPr lang="en-US" dirty="0" smtClean="0"/>
              <a:t>robots and the </a:t>
            </a:r>
            <a:r>
              <a:rPr lang="en-US" dirty="0" smtClean="0"/>
              <a:t>repairs are costly)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Neural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08070" y="3566052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8070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9177" y="503399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06923" y="3708280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06923" y="4109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06923" y="457972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06923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99177" y="3263287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9177" y="2734856"/>
            <a:ext cx="326785" cy="2844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6487" y="4294522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6487" y="3925190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76487" y="3523614"/>
            <a:ext cx="2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2" name="Straight Connector 21"/>
          <p:cNvCxnSpPr>
            <a:endCxn id="10" idx="1"/>
          </p:cNvCxnSpPr>
          <p:nvPr/>
        </p:nvCxnSpPr>
        <p:spPr>
          <a:xfrm>
            <a:off x="2334855" y="3698376"/>
            <a:ext cx="1612179" cy="137727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" idx="2"/>
          </p:cNvCxnSpPr>
          <p:nvPr/>
        </p:nvCxnSpPr>
        <p:spPr>
          <a:xfrm flipV="1">
            <a:off x="2334855" y="2877084"/>
            <a:ext cx="1564322" cy="8212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 flipV="1">
            <a:off x="2334855" y="3393076"/>
            <a:ext cx="1564322" cy="31520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8" idx="3"/>
          </p:cNvCxnSpPr>
          <p:nvPr/>
        </p:nvCxnSpPr>
        <p:spPr>
          <a:xfrm flipV="1">
            <a:off x="2334855" y="2977654"/>
            <a:ext cx="1612179" cy="131686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17" idx="3"/>
          </p:cNvCxnSpPr>
          <p:nvPr/>
        </p:nvCxnSpPr>
        <p:spPr>
          <a:xfrm flipV="1">
            <a:off x="2334855" y="3506085"/>
            <a:ext cx="1612179" cy="74599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2"/>
          </p:cNvCxnSpPr>
          <p:nvPr/>
        </p:nvCxnSpPr>
        <p:spPr>
          <a:xfrm>
            <a:off x="2334855" y="4294522"/>
            <a:ext cx="1564322" cy="881696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1"/>
          </p:cNvCxnSpPr>
          <p:nvPr/>
        </p:nvCxnSpPr>
        <p:spPr>
          <a:xfrm>
            <a:off x="4225962" y="2877084"/>
            <a:ext cx="1528818" cy="4278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2" idx="1"/>
          </p:cNvCxnSpPr>
          <p:nvPr/>
        </p:nvCxnSpPr>
        <p:spPr>
          <a:xfrm>
            <a:off x="4225962" y="2893465"/>
            <a:ext cx="1528818" cy="856473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3" idx="1"/>
          </p:cNvCxnSpPr>
          <p:nvPr/>
        </p:nvCxnSpPr>
        <p:spPr>
          <a:xfrm>
            <a:off x="4225962" y="2893465"/>
            <a:ext cx="1528818" cy="125804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5" idx="1"/>
          </p:cNvCxnSpPr>
          <p:nvPr/>
        </p:nvCxnSpPr>
        <p:spPr>
          <a:xfrm rot="16200000" flipH="1">
            <a:off x="4118221" y="2984825"/>
            <a:ext cx="1744300" cy="1528818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6" idx="2"/>
          </p:cNvCxnSpPr>
          <p:nvPr/>
        </p:nvCxnSpPr>
        <p:spPr>
          <a:xfrm flipV="1">
            <a:off x="4225962" y="3405515"/>
            <a:ext cx="1480961" cy="23609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2"/>
          </p:cNvCxnSpPr>
          <p:nvPr/>
        </p:nvCxnSpPr>
        <p:spPr>
          <a:xfrm>
            <a:off x="4225962" y="3439028"/>
            <a:ext cx="1480961" cy="41148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5" idx="2"/>
          </p:cNvCxnSpPr>
          <p:nvPr/>
        </p:nvCxnSpPr>
        <p:spPr>
          <a:xfrm>
            <a:off x="4225962" y="3471562"/>
            <a:ext cx="1480961" cy="1250392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3"/>
          </p:cNvCxnSpPr>
          <p:nvPr/>
        </p:nvCxnSpPr>
        <p:spPr>
          <a:xfrm flipV="1">
            <a:off x="4225962" y="4822524"/>
            <a:ext cx="1528818" cy="35369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6"/>
            <a:endCxn id="13" idx="3"/>
          </p:cNvCxnSpPr>
          <p:nvPr/>
        </p:nvCxnSpPr>
        <p:spPr>
          <a:xfrm flipV="1">
            <a:off x="4225962" y="4352654"/>
            <a:ext cx="1528818" cy="823564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3"/>
          </p:cNvCxnSpPr>
          <p:nvPr/>
        </p:nvCxnSpPr>
        <p:spPr>
          <a:xfrm flipV="1">
            <a:off x="4225962" y="3951078"/>
            <a:ext cx="1528818" cy="1225140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126740" y="3596036"/>
            <a:ext cx="1679404" cy="1480961"/>
          </a:xfrm>
          <a:prstGeom prst="line">
            <a:avLst/>
          </a:prstGeom>
          <a:ln>
            <a:solidFill>
              <a:schemeClr val="accent5">
                <a:lumMod val="90000"/>
                <a:lumOff val="1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Line Callout 2 73"/>
          <p:cNvSpPr/>
          <p:nvPr/>
        </p:nvSpPr>
        <p:spPr>
          <a:xfrm>
            <a:off x="1809920" y="2648484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107969"/>
              <a:gd name="adj4" fmla="val -22017"/>
              <a:gd name="adj5" fmla="val 230108"/>
              <a:gd name="adj6" fmla="val 141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Height In</a:t>
            </a:r>
            <a:endParaRPr lang="en-US" dirty="0"/>
          </a:p>
        </p:txBody>
      </p:sp>
      <p:sp>
        <p:nvSpPr>
          <p:cNvPr id="76" name="Line Callout 2 75"/>
          <p:cNvSpPr/>
          <p:nvPr/>
        </p:nvSpPr>
        <p:spPr>
          <a:xfrm>
            <a:off x="1641792" y="5089846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-54248"/>
              <a:gd name="adj4" fmla="val -15329"/>
              <a:gd name="adj5" fmla="val -179490"/>
              <a:gd name="adj6" fmla="val 2489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Hairiness In</a:t>
            </a:r>
            <a:endParaRPr lang="en-US" dirty="0"/>
          </a:p>
        </p:txBody>
      </p:sp>
      <p:sp>
        <p:nvSpPr>
          <p:cNvPr id="77" name="Line Callout 2 76"/>
          <p:cNvSpPr/>
          <p:nvPr/>
        </p:nvSpPr>
        <p:spPr>
          <a:xfrm>
            <a:off x="6940475" y="3048885"/>
            <a:ext cx="1386126" cy="457200"/>
          </a:xfrm>
          <a:prstGeom prst="borderCallout2">
            <a:avLst>
              <a:gd name="adj1" fmla="val 18750"/>
              <a:gd name="adj2" fmla="val -8333"/>
              <a:gd name="adj3" fmla="val 24832"/>
              <a:gd name="adj4" fmla="val -30711"/>
              <a:gd name="adj5" fmla="val 76002"/>
              <a:gd name="adj6" fmla="val -6539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Greet Out</a:t>
            </a:r>
            <a:endParaRPr lang="en-US" dirty="0"/>
          </a:p>
        </p:txBody>
      </p:sp>
      <p:sp>
        <p:nvSpPr>
          <p:cNvPr id="78" name="Line Callout 2 77"/>
          <p:cNvSpPr/>
          <p:nvPr/>
        </p:nvSpPr>
        <p:spPr>
          <a:xfrm>
            <a:off x="6940475" y="3621908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5167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Yell Out</a:t>
            </a:r>
            <a:endParaRPr lang="en-US" dirty="0"/>
          </a:p>
        </p:txBody>
      </p:sp>
      <p:sp>
        <p:nvSpPr>
          <p:cNvPr id="79" name="Line Callout 2 78"/>
          <p:cNvSpPr/>
          <p:nvPr/>
        </p:nvSpPr>
        <p:spPr>
          <a:xfrm>
            <a:off x="6940475" y="4165712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25310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Stake Out</a:t>
            </a:r>
            <a:endParaRPr lang="en-US" dirty="0"/>
          </a:p>
        </p:txBody>
      </p:sp>
      <p:sp>
        <p:nvSpPr>
          <p:cNvPr id="80" name="Line Callout 2 79"/>
          <p:cNvSpPr/>
          <p:nvPr/>
        </p:nvSpPr>
        <p:spPr>
          <a:xfrm>
            <a:off x="6940475" y="4663854"/>
            <a:ext cx="1386126" cy="457200"/>
          </a:xfrm>
          <a:prstGeom prst="borderCallout2">
            <a:avLst>
              <a:gd name="adj1" fmla="val 49166"/>
              <a:gd name="adj2" fmla="val -6327"/>
              <a:gd name="adj3" fmla="val 24832"/>
              <a:gd name="adj4" fmla="val -30711"/>
              <a:gd name="adj5" fmla="val 15171"/>
              <a:gd name="adj6" fmla="val -6271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Run 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7323" r="4235" b="9058"/>
          <a:stretch/>
        </p:blipFill>
        <p:spPr bwMode="auto">
          <a:xfrm>
            <a:off x="1624611" y="1890948"/>
            <a:ext cx="5921406" cy="449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196</TotalTime>
  <Words>161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Folio</vt:lpstr>
      <vt:lpstr>The Well Behaved  Robot</vt:lpstr>
      <vt:lpstr>A Neuron</vt:lpstr>
      <vt:lpstr>Neuron Activation Functions</vt:lpstr>
      <vt:lpstr>Neural Network</vt:lpstr>
      <vt:lpstr>Backpropagation Training</vt:lpstr>
      <vt:lpstr>The Well Behaved Robot</vt:lpstr>
      <vt:lpstr>Robots Neural Network</vt:lpstr>
      <vt:lpstr>Training Data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Well Behaved  Robot</dc:title>
  <dc:creator>Scott Dyer</dc:creator>
  <cp:lastModifiedBy>Scott Dyer</cp:lastModifiedBy>
  <cp:revision>7</cp:revision>
  <dcterms:created xsi:type="dcterms:W3CDTF">2012-12-11T00:20:21Z</dcterms:created>
  <dcterms:modified xsi:type="dcterms:W3CDTF">2012-12-11T17:27:04Z</dcterms:modified>
</cp:coreProperties>
</file>