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843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10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49C3-ADF3-A34A-90B1-ED75EF07A952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49C3-ADF3-A34A-90B1-ED75EF07A952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480A9-3EC5-B845-88CA-9E4DA7E41A41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49C3-ADF3-A34A-90B1-ED75EF07A952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480A9-3EC5-B845-88CA-9E4DA7E41A4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49C3-ADF3-A34A-90B1-ED75EF07A952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480A9-3EC5-B845-88CA-9E4DA7E41A4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49C3-ADF3-A34A-90B1-ED75EF07A952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480A9-3EC5-B845-88CA-9E4DA7E41A4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49C3-ADF3-A34A-90B1-ED75EF07A952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480A9-3EC5-B845-88CA-9E4DA7E41A4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49C3-ADF3-A34A-90B1-ED75EF07A952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480A9-3EC5-B845-88CA-9E4DA7E41A4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49C3-ADF3-A34A-90B1-ED75EF07A952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480A9-3EC5-B845-88CA-9E4DA7E41A41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49C3-ADF3-A34A-90B1-ED75EF07A952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480A9-3EC5-B845-88CA-9E4DA7E41A4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49C3-ADF3-A34A-90B1-ED75EF07A952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480A9-3EC5-B845-88CA-9E4DA7E41A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49C3-ADF3-A34A-90B1-ED75EF07A952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480A9-3EC5-B845-88CA-9E4DA7E41A4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49C3-ADF3-A34A-90B1-ED75EF07A952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480A9-3EC5-B845-88CA-9E4DA7E41A4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480A9-3EC5-B845-88CA-9E4DA7E41A4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849C3-ADF3-A34A-90B1-ED75EF07A952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Well Behaved  Robot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intro to Neural Networks</a:t>
            </a:r>
          </a:p>
          <a:p>
            <a:r>
              <a:rPr lang="en-US" dirty="0" smtClean="0"/>
              <a:t>Scott Dyer</a:t>
            </a:r>
          </a:p>
          <a:p>
            <a:r>
              <a:rPr lang="en-US" dirty="0" smtClean="0"/>
              <a:t>From: http://</a:t>
            </a:r>
            <a:r>
              <a:rPr lang="en-US" dirty="0" err="1" smtClean="0"/>
              <a:t>en.wikiversity.org/wiki/Learning_and_neural_networks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387" y="1939967"/>
            <a:ext cx="4761638" cy="44845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09110" y="6563026"/>
            <a:ext cx="4301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https://</a:t>
            </a:r>
            <a:r>
              <a:rPr lang="en-US" sz="1200" dirty="0" err="1" smtClean="0"/>
              <a:t>www.ibm.com/developerworks/library/l</a:t>
            </a:r>
            <a:r>
              <a:rPr lang="en-US" sz="1200" dirty="0" smtClean="0"/>
              <a:t>-neural/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Neuron Activation Functions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583" y="2149113"/>
            <a:ext cx="5774042" cy="43795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Well Behaved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robot guards the door to the pool hall in a haunted mansion.</a:t>
            </a:r>
          </a:p>
          <a:p>
            <a:r>
              <a:rPr lang="en-US" dirty="0" smtClean="0"/>
              <a:t>If a human enters greet them politely (adult or child)</a:t>
            </a:r>
          </a:p>
          <a:p>
            <a:r>
              <a:rPr lang="en-US" dirty="0" smtClean="0"/>
              <a:t>If a child enters the room yell for help (children have damaged the felt in the past)</a:t>
            </a:r>
          </a:p>
          <a:p>
            <a:r>
              <a:rPr lang="en-US" dirty="0" smtClean="0"/>
              <a:t>If a vampire enters the room stab it in the heart (real vampires are dangerous parasites no matter what Twilight would have you think) </a:t>
            </a:r>
          </a:p>
          <a:p>
            <a:r>
              <a:rPr lang="en-US" dirty="0" smtClean="0"/>
              <a:t>If a werewolf enters yell for help and run away. (Werewolves have a habit of destroying robots, repairs are costly)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Robots Neural Network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008070" y="3566052"/>
            <a:ext cx="326785" cy="2844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08070" y="4109856"/>
            <a:ext cx="326785" cy="2844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99177" y="5033990"/>
            <a:ext cx="326785" cy="2844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706923" y="3708280"/>
            <a:ext cx="326785" cy="2844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706923" y="4109856"/>
            <a:ext cx="326785" cy="2844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706923" y="4579726"/>
            <a:ext cx="326785" cy="2844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706923" y="3263287"/>
            <a:ext cx="326785" cy="2844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899177" y="3263287"/>
            <a:ext cx="326785" cy="2844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99177" y="2734856"/>
            <a:ext cx="326785" cy="2844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6487" y="4294522"/>
            <a:ext cx="249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976487" y="3925190"/>
            <a:ext cx="249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76487" y="3523614"/>
            <a:ext cx="249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22" name="Straight Connector 21"/>
          <p:cNvCxnSpPr>
            <a:endCxn id="10" idx="1"/>
          </p:cNvCxnSpPr>
          <p:nvPr/>
        </p:nvCxnSpPr>
        <p:spPr>
          <a:xfrm>
            <a:off x="2334855" y="3698376"/>
            <a:ext cx="1612179" cy="1377272"/>
          </a:xfrm>
          <a:prstGeom prst="line">
            <a:avLst/>
          </a:prstGeom>
          <a:ln>
            <a:solidFill>
              <a:schemeClr val="accent5">
                <a:lumMod val="90000"/>
                <a:lumOff val="1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18" idx="2"/>
          </p:cNvCxnSpPr>
          <p:nvPr/>
        </p:nvCxnSpPr>
        <p:spPr>
          <a:xfrm flipV="1">
            <a:off x="2334855" y="2877084"/>
            <a:ext cx="1564322" cy="821292"/>
          </a:xfrm>
          <a:prstGeom prst="line">
            <a:avLst/>
          </a:prstGeom>
          <a:ln>
            <a:solidFill>
              <a:schemeClr val="accent5">
                <a:lumMod val="90000"/>
                <a:lumOff val="1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6"/>
          </p:cNvCxnSpPr>
          <p:nvPr/>
        </p:nvCxnSpPr>
        <p:spPr>
          <a:xfrm flipV="1">
            <a:off x="2334855" y="3393076"/>
            <a:ext cx="1564322" cy="315204"/>
          </a:xfrm>
          <a:prstGeom prst="line">
            <a:avLst/>
          </a:prstGeom>
          <a:ln>
            <a:solidFill>
              <a:schemeClr val="accent5">
                <a:lumMod val="90000"/>
                <a:lumOff val="1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18" idx="3"/>
          </p:cNvCxnSpPr>
          <p:nvPr/>
        </p:nvCxnSpPr>
        <p:spPr>
          <a:xfrm flipV="1">
            <a:off x="2334855" y="2977654"/>
            <a:ext cx="1612179" cy="1316868"/>
          </a:xfrm>
          <a:prstGeom prst="line">
            <a:avLst/>
          </a:prstGeom>
          <a:ln>
            <a:solidFill>
              <a:schemeClr val="accent5">
                <a:lumMod val="90000"/>
                <a:lumOff val="1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6"/>
            <a:endCxn id="17" idx="3"/>
          </p:cNvCxnSpPr>
          <p:nvPr/>
        </p:nvCxnSpPr>
        <p:spPr>
          <a:xfrm flipV="1">
            <a:off x="2334855" y="3506085"/>
            <a:ext cx="1612179" cy="745999"/>
          </a:xfrm>
          <a:prstGeom prst="line">
            <a:avLst/>
          </a:prstGeom>
          <a:ln>
            <a:solidFill>
              <a:schemeClr val="accent5">
                <a:lumMod val="90000"/>
                <a:lumOff val="1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10" idx="2"/>
          </p:cNvCxnSpPr>
          <p:nvPr/>
        </p:nvCxnSpPr>
        <p:spPr>
          <a:xfrm>
            <a:off x="2334855" y="4294522"/>
            <a:ext cx="1564322" cy="881696"/>
          </a:xfrm>
          <a:prstGeom prst="line">
            <a:avLst/>
          </a:prstGeom>
          <a:ln>
            <a:solidFill>
              <a:schemeClr val="accent5">
                <a:lumMod val="90000"/>
                <a:lumOff val="1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16" idx="1"/>
          </p:cNvCxnSpPr>
          <p:nvPr/>
        </p:nvCxnSpPr>
        <p:spPr>
          <a:xfrm>
            <a:off x="4225962" y="2877084"/>
            <a:ext cx="1528818" cy="427861"/>
          </a:xfrm>
          <a:prstGeom prst="line">
            <a:avLst/>
          </a:prstGeom>
          <a:ln>
            <a:solidFill>
              <a:schemeClr val="accent5">
                <a:lumMod val="90000"/>
                <a:lumOff val="1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12" idx="1"/>
          </p:cNvCxnSpPr>
          <p:nvPr/>
        </p:nvCxnSpPr>
        <p:spPr>
          <a:xfrm>
            <a:off x="4225962" y="2893465"/>
            <a:ext cx="1528818" cy="856473"/>
          </a:xfrm>
          <a:prstGeom prst="line">
            <a:avLst/>
          </a:prstGeom>
          <a:ln>
            <a:solidFill>
              <a:schemeClr val="accent5">
                <a:lumMod val="90000"/>
                <a:lumOff val="1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13" idx="1"/>
          </p:cNvCxnSpPr>
          <p:nvPr/>
        </p:nvCxnSpPr>
        <p:spPr>
          <a:xfrm>
            <a:off x="4225962" y="2893465"/>
            <a:ext cx="1528818" cy="1258049"/>
          </a:xfrm>
          <a:prstGeom prst="line">
            <a:avLst/>
          </a:prstGeom>
          <a:ln>
            <a:solidFill>
              <a:schemeClr val="accent5">
                <a:lumMod val="90000"/>
                <a:lumOff val="1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15" idx="1"/>
          </p:cNvCxnSpPr>
          <p:nvPr/>
        </p:nvCxnSpPr>
        <p:spPr>
          <a:xfrm rot="16200000" flipH="1">
            <a:off x="4118221" y="2984825"/>
            <a:ext cx="1744300" cy="1528818"/>
          </a:xfrm>
          <a:prstGeom prst="line">
            <a:avLst/>
          </a:prstGeom>
          <a:ln>
            <a:solidFill>
              <a:schemeClr val="accent5">
                <a:lumMod val="90000"/>
                <a:lumOff val="1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16" idx="2"/>
          </p:cNvCxnSpPr>
          <p:nvPr/>
        </p:nvCxnSpPr>
        <p:spPr>
          <a:xfrm flipV="1">
            <a:off x="4225962" y="3405515"/>
            <a:ext cx="1480961" cy="23609"/>
          </a:xfrm>
          <a:prstGeom prst="line">
            <a:avLst/>
          </a:prstGeom>
          <a:ln>
            <a:solidFill>
              <a:schemeClr val="accent5">
                <a:lumMod val="90000"/>
                <a:lumOff val="1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12" idx="2"/>
          </p:cNvCxnSpPr>
          <p:nvPr/>
        </p:nvCxnSpPr>
        <p:spPr>
          <a:xfrm>
            <a:off x="4225962" y="3439028"/>
            <a:ext cx="1480961" cy="411480"/>
          </a:xfrm>
          <a:prstGeom prst="line">
            <a:avLst/>
          </a:prstGeom>
          <a:ln>
            <a:solidFill>
              <a:schemeClr val="accent5">
                <a:lumMod val="90000"/>
                <a:lumOff val="1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15" idx="2"/>
          </p:cNvCxnSpPr>
          <p:nvPr/>
        </p:nvCxnSpPr>
        <p:spPr>
          <a:xfrm>
            <a:off x="4225962" y="3471562"/>
            <a:ext cx="1480961" cy="1250392"/>
          </a:xfrm>
          <a:prstGeom prst="line">
            <a:avLst/>
          </a:prstGeom>
          <a:ln>
            <a:solidFill>
              <a:schemeClr val="accent5">
                <a:lumMod val="90000"/>
                <a:lumOff val="1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15" idx="3"/>
          </p:cNvCxnSpPr>
          <p:nvPr/>
        </p:nvCxnSpPr>
        <p:spPr>
          <a:xfrm flipV="1">
            <a:off x="4225962" y="4822524"/>
            <a:ext cx="1528818" cy="353694"/>
          </a:xfrm>
          <a:prstGeom prst="line">
            <a:avLst/>
          </a:prstGeom>
          <a:ln>
            <a:solidFill>
              <a:schemeClr val="accent5">
                <a:lumMod val="90000"/>
                <a:lumOff val="1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0" idx="6"/>
            <a:endCxn id="13" idx="3"/>
          </p:cNvCxnSpPr>
          <p:nvPr/>
        </p:nvCxnSpPr>
        <p:spPr>
          <a:xfrm flipV="1">
            <a:off x="4225962" y="4352654"/>
            <a:ext cx="1528818" cy="823564"/>
          </a:xfrm>
          <a:prstGeom prst="line">
            <a:avLst/>
          </a:prstGeom>
          <a:ln>
            <a:solidFill>
              <a:schemeClr val="accent5">
                <a:lumMod val="90000"/>
                <a:lumOff val="1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12" idx="3"/>
          </p:cNvCxnSpPr>
          <p:nvPr/>
        </p:nvCxnSpPr>
        <p:spPr>
          <a:xfrm flipV="1">
            <a:off x="4225962" y="3951078"/>
            <a:ext cx="1528818" cy="1225140"/>
          </a:xfrm>
          <a:prstGeom prst="line">
            <a:avLst/>
          </a:prstGeom>
          <a:ln>
            <a:solidFill>
              <a:schemeClr val="accent5">
                <a:lumMod val="90000"/>
                <a:lumOff val="1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 flipH="1" flipV="1">
            <a:off x="4126740" y="3596036"/>
            <a:ext cx="1679404" cy="1480961"/>
          </a:xfrm>
          <a:prstGeom prst="line">
            <a:avLst/>
          </a:prstGeom>
          <a:ln>
            <a:solidFill>
              <a:schemeClr val="accent5">
                <a:lumMod val="90000"/>
                <a:lumOff val="1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Line Callout 2 73"/>
          <p:cNvSpPr/>
          <p:nvPr/>
        </p:nvSpPr>
        <p:spPr>
          <a:xfrm>
            <a:off x="1809920" y="2648484"/>
            <a:ext cx="1386126" cy="457200"/>
          </a:xfrm>
          <a:prstGeom prst="borderCallout2">
            <a:avLst>
              <a:gd name="adj1" fmla="val 18750"/>
              <a:gd name="adj2" fmla="val -8333"/>
              <a:gd name="adj3" fmla="val 107969"/>
              <a:gd name="adj4" fmla="val -22017"/>
              <a:gd name="adj5" fmla="val 230108"/>
              <a:gd name="adj6" fmla="val 14193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Height In</a:t>
            </a:r>
            <a:endParaRPr lang="en-US" dirty="0"/>
          </a:p>
        </p:txBody>
      </p:sp>
      <p:sp>
        <p:nvSpPr>
          <p:cNvPr id="76" name="Line Callout 2 75"/>
          <p:cNvSpPr/>
          <p:nvPr/>
        </p:nvSpPr>
        <p:spPr>
          <a:xfrm>
            <a:off x="1641792" y="5089846"/>
            <a:ext cx="1386126" cy="457200"/>
          </a:xfrm>
          <a:prstGeom prst="borderCallout2">
            <a:avLst>
              <a:gd name="adj1" fmla="val 18750"/>
              <a:gd name="adj2" fmla="val -8333"/>
              <a:gd name="adj3" fmla="val -54248"/>
              <a:gd name="adj4" fmla="val -15329"/>
              <a:gd name="adj5" fmla="val -179490"/>
              <a:gd name="adj6" fmla="val 2489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Hairiness In</a:t>
            </a:r>
            <a:endParaRPr lang="en-US" dirty="0"/>
          </a:p>
        </p:txBody>
      </p:sp>
      <p:sp>
        <p:nvSpPr>
          <p:cNvPr id="77" name="Line Callout 2 76"/>
          <p:cNvSpPr/>
          <p:nvPr/>
        </p:nvSpPr>
        <p:spPr>
          <a:xfrm>
            <a:off x="6940475" y="3048885"/>
            <a:ext cx="1386126" cy="457200"/>
          </a:xfrm>
          <a:prstGeom prst="borderCallout2">
            <a:avLst>
              <a:gd name="adj1" fmla="val 18750"/>
              <a:gd name="adj2" fmla="val -8333"/>
              <a:gd name="adj3" fmla="val 24832"/>
              <a:gd name="adj4" fmla="val -30711"/>
              <a:gd name="adj5" fmla="val 76002"/>
              <a:gd name="adj6" fmla="val -65393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Greet Out</a:t>
            </a:r>
            <a:endParaRPr lang="en-US" dirty="0"/>
          </a:p>
        </p:txBody>
      </p:sp>
      <p:sp>
        <p:nvSpPr>
          <p:cNvPr id="78" name="Line Callout 2 77"/>
          <p:cNvSpPr/>
          <p:nvPr/>
        </p:nvSpPr>
        <p:spPr>
          <a:xfrm>
            <a:off x="6940475" y="3621908"/>
            <a:ext cx="1386126" cy="457200"/>
          </a:xfrm>
          <a:prstGeom prst="borderCallout2">
            <a:avLst>
              <a:gd name="adj1" fmla="val 49166"/>
              <a:gd name="adj2" fmla="val -6327"/>
              <a:gd name="adj3" fmla="val 24832"/>
              <a:gd name="adj4" fmla="val -30711"/>
              <a:gd name="adj5" fmla="val 51670"/>
              <a:gd name="adj6" fmla="val -6271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Yell Out</a:t>
            </a:r>
            <a:endParaRPr lang="en-US" dirty="0"/>
          </a:p>
        </p:txBody>
      </p:sp>
      <p:sp>
        <p:nvSpPr>
          <p:cNvPr id="79" name="Line Callout 2 78"/>
          <p:cNvSpPr/>
          <p:nvPr/>
        </p:nvSpPr>
        <p:spPr>
          <a:xfrm>
            <a:off x="6940475" y="4165712"/>
            <a:ext cx="1386126" cy="457200"/>
          </a:xfrm>
          <a:prstGeom prst="borderCallout2">
            <a:avLst>
              <a:gd name="adj1" fmla="val 49166"/>
              <a:gd name="adj2" fmla="val -6327"/>
              <a:gd name="adj3" fmla="val 24832"/>
              <a:gd name="adj4" fmla="val -30711"/>
              <a:gd name="adj5" fmla="val 25310"/>
              <a:gd name="adj6" fmla="val -6271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Stake Out</a:t>
            </a:r>
            <a:endParaRPr lang="en-US" dirty="0"/>
          </a:p>
        </p:txBody>
      </p:sp>
      <p:sp>
        <p:nvSpPr>
          <p:cNvPr id="80" name="Line Callout 2 79"/>
          <p:cNvSpPr/>
          <p:nvPr/>
        </p:nvSpPr>
        <p:spPr>
          <a:xfrm>
            <a:off x="6940475" y="4663854"/>
            <a:ext cx="1386126" cy="457200"/>
          </a:xfrm>
          <a:prstGeom prst="borderCallout2">
            <a:avLst>
              <a:gd name="adj1" fmla="val 49166"/>
              <a:gd name="adj2" fmla="val -6327"/>
              <a:gd name="adj3" fmla="val 24832"/>
              <a:gd name="adj4" fmla="val -30711"/>
              <a:gd name="adj5" fmla="val 15171"/>
              <a:gd name="adj6" fmla="val -6271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Run Out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trained_robot_behavior_resul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trained_robot_behavior_results_lower_err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126</TotalTime>
  <Words>159</Words>
  <Application>Microsoft Macintosh PowerPoint</Application>
  <PresentationFormat>On-screen Show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Folio</vt:lpstr>
      <vt:lpstr>The Well Behaved  Robot</vt:lpstr>
      <vt:lpstr>Neural Network</vt:lpstr>
      <vt:lpstr>Neuron Activation Functions</vt:lpstr>
      <vt:lpstr>The Well Behaved Robot</vt:lpstr>
      <vt:lpstr>Robots Neural Network</vt:lpstr>
      <vt:lpstr>Slide 6</vt:lpstr>
      <vt:lpstr>Slide 7</vt:lpstr>
      <vt:lpstr>Demo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Well Behaved  Robot</dc:title>
  <dc:creator>Scott Dyer</dc:creator>
  <cp:lastModifiedBy>Scott Dyer</cp:lastModifiedBy>
  <cp:revision>4</cp:revision>
  <dcterms:created xsi:type="dcterms:W3CDTF">2012-12-11T00:20:21Z</dcterms:created>
  <dcterms:modified xsi:type="dcterms:W3CDTF">2012-12-11T02:26:28Z</dcterms:modified>
</cp:coreProperties>
</file>