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F97C-0B1D-4C8E-8016-56C4C775C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5618F-6051-492C-A44D-B23D3C3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69B-8773-44AA-9059-BCAB7553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BFBD-CB8C-415D-AC7B-9281FCAC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FD35-832E-4537-B702-67306B6F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3E01-3704-48F5-AE89-FDFCEA3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5F39-4E23-42F8-A4CA-2CF004BF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A321-0008-433F-84FF-41F45C0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5F6F-A03C-43BC-AEAB-49E43559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C4AF-8435-4EE2-B2FA-7CA2A7EE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E70AE-2652-4828-B7F9-6B46411F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84A17-E529-44D0-8AC5-647D72FF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A54B-0602-47A9-91F8-6131A7B4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F556-9736-4272-8B34-0430B45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3DDF-962D-48AC-8CC9-6C677C7F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BE9-B6D3-468E-8D37-43C7EF2D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643E-1DA7-45D9-97FB-BCBD16B1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5AA1-1673-4B33-A14D-81E3875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6545-414C-487D-875B-AB737B0D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2671-BFB1-4886-A6B1-A77CA81E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BB04-34DB-4501-A119-9FFBD15E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C47-C334-4100-A4C4-2DFEC03E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A7FE-2705-487F-9D22-823F6525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0AE5-8841-4154-9C06-C0A8BC29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1FD6-99A4-4669-80DA-D41B96EC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358-D1B1-42B9-9358-70CE7CA5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0FE1-BBC6-4ADC-A96E-41A59CDE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0D872-4157-4CC6-A92A-FB40C07B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295C-FC9B-4AC9-A8A0-B1BAEE67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2D2-851A-4B70-9C9B-A208927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4AF4-B970-44C8-BC12-E8E9805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7BE6-98D6-4DC5-9C69-F45E365B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7069-3235-40F6-8BDF-F06DA2FA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46F01-2902-4D8B-8A83-5EFA802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AB6F-D760-40BE-AF37-AC166F80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E9CF2-7610-4093-868A-F8E70C249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A699D-3DFF-49C1-B7A9-F6298107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A7D96-30AB-400F-8C96-5BDE2A8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F007-2B34-45CB-9F85-6719E7AE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A1F9-2A9A-4CEF-93D0-0FC200CD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D6E04-DAB5-464C-BF00-4D7346AF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48213-CCEA-420D-8C57-6FC8E837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857C3-E86F-4499-8CF0-62261D84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97F51-2C7F-41C1-BCAD-EF2B2EAC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B57D1-A559-4507-8B79-F844830D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9A504-6A04-4D54-B80C-8C32C341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362B-0EDB-4931-99F9-601E34EB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E4-F62A-4F14-8E96-BA44B56F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17DB7-84F8-4AFE-B311-EB793B81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CB15-E79A-40D7-B303-4B5586B1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C654-D1DF-421E-8F39-DD2F46BD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BAD67-15AB-4025-B208-616AEAA7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478-E381-4621-8AFD-329B3716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53215-017B-45D1-9D90-CF75E2C47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036A-B54C-4240-88F5-B267E5F69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81A52-A148-457D-8A30-EC73578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EA977-D71C-44D3-A657-E1CAC0D4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31437-EC4F-4F15-A7E5-04C56BD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61F7B-5EFB-4F35-B7A1-5AE40C01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75506-FA0A-4E69-AA16-A9E1E924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8E74-CD69-491E-AD19-EE2442E0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076B-EDE5-4ADC-B02E-A310C70D86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ACDE-6EB2-414C-9F4E-4C57803F8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ED01-925D-4066-96CD-CA0D49090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C46D-01B2-442E-86CB-09D6FB9B2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21C43-2E46-4D05-B7D7-0EBEEEF6A2BC}"/>
              </a:ext>
            </a:extLst>
          </p:cNvPr>
          <p:cNvSpPr/>
          <p:nvPr/>
        </p:nvSpPr>
        <p:spPr>
          <a:xfrm>
            <a:off x="4381499" y="61912"/>
            <a:ext cx="7696199" cy="801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6D1DA-6786-472C-8C41-CFDE2A3870B5}"/>
              </a:ext>
            </a:extLst>
          </p:cNvPr>
          <p:cNvSpPr/>
          <p:nvPr/>
        </p:nvSpPr>
        <p:spPr>
          <a:xfrm>
            <a:off x="88900" y="61912"/>
            <a:ext cx="4140200" cy="801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B8A52B-413D-41B2-90EA-EBA9EEDD3153}"/>
              </a:ext>
            </a:extLst>
          </p:cNvPr>
          <p:cNvSpPr/>
          <p:nvPr/>
        </p:nvSpPr>
        <p:spPr>
          <a:xfrm>
            <a:off x="7010400" y="939800"/>
            <a:ext cx="5067300" cy="248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D36D0D-9968-4132-AE55-DEE890C061AA}"/>
              </a:ext>
            </a:extLst>
          </p:cNvPr>
          <p:cNvSpPr/>
          <p:nvPr/>
        </p:nvSpPr>
        <p:spPr>
          <a:xfrm>
            <a:off x="4381500" y="3505200"/>
            <a:ext cx="7696200" cy="28067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BFB5EC-2A01-46CD-A50D-DCD209C00501}"/>
              </a:ext>
            </a:extLst>
          </p:cNvPr>
          <p:cNvSpPr/>
          <p:nvPr/>
        </p:nvSpPr>
        <p:spPr>
          <a:xfrm>
            <a:off x="4381500" y="977900"/>
            <a:ext cx="2514600" cy="241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CBEBF0-5E5D-47CA-BE96-9D101BD4F298}"/>
              </a:ext>
            </a:extLst>
          </p:cNvPr>
          <p:cNvSpPr/>
          <p:nvPr/>
        </p:nvSpPr>
        <p:spPr>
          <a:xfrm>
            <a:off x="88900" y="939800"/>
            <a:ext cx="4140200" cy="34462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7860D4-13B3-44D8-9240-9F36C9E79094}"/>
              </a:ext>
            </a:extLst>
          </p:cNvPr>
          <p:cNvSpPr/>
          <p:nvPr/>
        </p:nvSpPr>
        <p:spPr>
          <a:xfrm>
            <a:off x="88900" y="4462221"/>
            <a:ext cx="4140200" cy="18496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8EECF0-0F75-4E5E-BC92-D8333460711D}"/>
              </a:ext>
            </a:extLst>
          </p:cNvPr>
          <p:cNvCxnSpPr/>
          <p:nvPr/>
        </p:nvCxnSpPr>
        <p:spPr>
          <a:xfrm>
            <a:off x="324740" y="3161943"/>
            <a:ext cx="368323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Fahad</dc:creator>
  <cp:lastModifiedBy>Hafiz Muhammad Fahad</cp:lastModifiedBy>
  <cp:revision>1</cp:revision>
  <dcterms:created xsi:type="dcterms:W3CDTF">2023-04-07T09:42:44Z</dcterms:created>
  <dcterms:modified xsi:type="dcterms:W3CDTF">2023-04-07T09:45:27Z</dcterms:modified>
</cp:coreProperties>
</file>