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3B5A"/>
    <a:srgbClr val="C41E1E"/>
    <a:srgbClr val="EF75AC"/>
    <a:srgbClr val="A98EDA"/>
    <a:srgbClr val="975CF6"/>
    <a:srgbClr val="2FA6FF"/>
    <a:srgbClr val="FEAF6E"/>
    <a:srgbClr val="FFD869"/>
    <a:srgbClr val="53D572"/>
    <a:srgbClr val="73E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CAD8-3012-4AD9-A797-0509311D0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B854D-0F39-40EE-952D-6AD72F89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E2F0-2802-4DC8-9B5A-7380B2B4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F7-FA96-47A2-AFE8-59AB881B656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93F8-ADDB-4A3B-A96A-2DE6E8AB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2678C-C6E4-4CD0-9316-2D43E464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7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33EE-41E4-4ABD-8B7C-90C13338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CDCA6-CF5E-435E-8062-66CBBDBAB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EF4B-C633-43F9-971F-88E4BB3E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F7-FA96-47A2-AFE8-59AB881B656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CB9C8-407D-4490-8737-0F78AA81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11E6D-B80F-4563-B055-499D9C35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0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41541-7151-4203-A70D-F6D49A50C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7DE17-136C-485A-B29E-A65B70D6D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FEFBF-8D04-462C-88CD-E9FB7793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F7-FA96-47A2-AFE8-59AB881B656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A5183-9664-41F0-AE1E-487B1A3C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248FA-FEC1-428B-A028-26DE4F06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3FEC-2970-40C4-8334-AC8C25C8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9B4E-E12F-4AAD-B039-0E6399E55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65703-3713-47C3-82F9-2FF07A21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F7-FA96-47A2-AFE8-59AB881B656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95A2-FF4F-4CE4-A697-14D3BA13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6658D-84E6-41BA-8C3B-91675602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EA3D-5FCB-4595-94A9-24F65886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D99A8-9DEE-42BE-A22A-FBDE3015A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3334-0D55-463B-9A5B-9A2FEED0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F7-FA96-47A2-AFE8-59AB881B656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C1535-E1E1-4261-BCB5-7C8B5B31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E1CC-75B4-4DD0-A1F0-D29763C5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8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FDAE-5DBA-4086-8A33-08A0AE2A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62B5-6C2A-4139-B4C5-3ADE4ED83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10286-7734-47E9-A0B2-A8A76A266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A8BE7-5F0E-49A0-8698-01DB7CCA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F7-FA96-47A2-AFE8-59AB881B656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B20E8-F0BC-4C23-AFC8-312BC8C6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7829B-E87A-48F9-A074-99447A0D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4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9B05-A07A-494E-B09E-B98C0142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F4AE8-684A-4CE1-BD1C-B85B5F09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2B750-E293-4C6C-A490-717C76457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14EEF-2C05-4DA5-8F84-2B70F6208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A55EF-8FF7-4344-A7CF-CE9C11587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60B77-9095-401E-8BEB-06145329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F7-FA96-47A2-AFE8-59AB881B656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2D784-3753-4A37-B577-28505FEC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A8151-9B1A-42F8-99FD-8BC81182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2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B36C-4149-4B68-9D49-5E27E4EE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C4828-46CB-4C25-9F01-3C7EF333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F7-FA96-47A2-AFE8-59AB881B656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FE9-6DC2-4436-9DEE-EDBA6469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8E5AB-1FE8-4F18-B1FD-E3FA7F66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1CCCD-5D62-42A0-9649-75BBB791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F7-FA96-47A2-AFE8-59AB881B656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D92CA-55A6-4C84-BCC5-B498592E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C1B6B-4DEE-4EA1-8AA7-C8125BDE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1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206E-CFBA-4EAB-BC86-0F154791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2EE1-CA97-4C15-AE5D-C52A3A9F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5EAAD-6175-4C6E-9A9C-BE834E4A2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11C7E-35E9-4516-A4BD-C9BEA053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F7-FA96-47A2-AFE8-59AB881B656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DC403-C68A-4D7F-9D92-FF581983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43985-20CE-4E2E-AB18-920AF7A8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8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F79B-A574-4C73-B578-57B8709A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1B13B-1BA2-42E1-9120-428B67CB2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F29D7-CEAE-4454-85FF-6D68EEDF9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D98AC-DA95-4670-A3CB-951D5F8F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F7-FA96-47A2-AFE8-59AB881B656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40F09-8D0E-4502-A25A-8BDAE348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022A2-6C30-4F19-87CA-D5321301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0A90C-6A5A-48A5-8811-214809F1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A6211-5FDE-40B6-860C-26D2F213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D0A7D-C111-438A-9DB6-3AF7FD678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FF8F7-FA96-47A2-AFE8-59AB881B656F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4094F-D253-4D1D-B8E1-B6AA2A534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10252-8368-4B69-AC28-DE7C33124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DB58-BBC8-468D-B897-1CB24027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7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78BD343-4AAB-4AF7-A150-4D7C2ACF7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86" y="1095049"/>
            <a:ext cx="4677428" cy="46679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685377-4973-4C1D-8828-C86E5370903C}"/>
              </a:ext>
            </a:extLst>
          </p:cNvPr>
          <p:cNvSpPr/>
          <p:nvPr/>
        </p:nvSpPr>
        <p:spPr>
          <a:xfrm>
            <a:off x="8630233" y="1870084"/>
            <a:ext cx="914400" cy="914400"/>
          </a:xfrm>
          <a:prstGeom prst="rect">
            <a:avLst/>
          </a:prstGeom>
          <a:solidFill>
            <a:srgbClr val="EAA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#EAA446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B5E2DD-1DBF-4C87-AE8B-9682DF6B9F8B}"/>
              </a:ext>
            </a:extLst>
          </p:cNvPr>
          <p:cNvSpPr/>
          <p:nvPr/>
        </p:nvSpPr>
        <p:spPr>
          <a:xfrm>
            <a:off x="1570327" y="433594"/>
            <a:ext cx="914400" cy="914400"/>
          </a:xfrm>
          <a:prstGeom prst="rect">
            <a:avLst/>
          </a:prstGeom>
          <a:solidFill>
            <a:srgbClr val="1E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#1E2527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A7B724-05F5-42F6-B439-9C0293AD36BD}"/>
              </a:ext>
            </a:extLst>
          </p:cNvPr>
          <p:cNvSpPr/>
          <p:nvPr/>
        </p:nvSpPr>
        <p:spPr>
          <a:xfrm>
            <a:off x="128557" y="5741214"/>
            <a:ext cx="914400" cy="914400"/>
          </a:xfrm>
          <a:prstGeom prst="rect">
            <a:avLst/>
          </a:prstGeom>
          <a:solidFill>
            <a:srgbClr val="81C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#81CAC8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54127-B824-404C-B07B-61EEB5741FD8}"/>
              </a:ext>
            </a:extLst>
          </p:cNvPr>
          <p:cNvSpPr/>
          <p:nvPr/>
        </p:nvSpPr>
        <p:spPr>
          <a:xfrm>
            <a:off x="140230" y="868107"/>
            <a:ext cx="914400" cy="914400"/>
          </a:xfrm>
          <a:prstGeom prst="rect">
            <a:avLst/>
          </a:prstGeom>
          <a:solidFill>
            <a:srgbClr val="567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#567578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E65F16-424E-4E18-83B0-636D3EE1DC5B}"/>
              </a:ext>
            </a:extLst>
          </p:cNvPr>
          <p:cNvSpPr/>
          <p:nvPr/>
        </p:nvSpPr>
        <p:spPr>
          <a:xfrm>
            <a:off x="1527174" y="3455737"/>
            <a:ext cx="914400" cy="914400"/>
          </a:xfrm>
          <a:prstGeom prst="rect">
            <a:avLst/>
          </a:prstGeom>
          <a:solidFill>
            <a:srgbClr val="252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#252D31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CF0529-7572-41E2-A7AE-A3ED2C25BA9B}"/>
              </a:ext>
            </a:extLst>
          </p:cNvPr>
          <p:cNvSpPr/>
          <p:nvPr/>
        </p:nvSpPr>
        <p:spPr>
          <a:xfrm>
            <a:off x="133053" y="2772968"/>
            <a:ext cx="914400" cy="914400"/>
          </a:xfrm>
          <a:prstGeom prst="rect">
            <a:avLst/>
          </a:prstGeom>
          <a:solidFill>
            <a:srgbClr val="5A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#5AA4A4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B7F212-6120-4875-ACAA-1B78E86AB984}"/>
              </a:ext>
            </a:extLst>
          </p:cNvPr>
          <p:cNvSpPr/>
          <p:nvPr/>
        </p:nvSpPr>
        <p:spPr>
          <a:xfrm>
            <a:off x="8630233" y="4848550"/>
            <a:ext cx="914400" cy="914400"/>
          </a:xfrm>
          <a:prstGeom prst="rect">
            <a:avLst/>
          </a:prstGeom>
          <a:solidFill>
            <a:srgbClr val="FB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#FBC043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6F04AF-579D-4605-A839-66F1717412CA}"/>
              </a:ext>
            </a:extLst>
          </p:cNvPr>
          <p:cNvSpPr/>
          <p:nvPr/>
        </p:nvSpPr>
        <p:spPr>
          <a:xfrm>
            <a:off x="8630233" y="2862906"/>
            <a:ext cx="914400" cy="914400"/>
          </a:xfrm>
          <a:prstGeom prst="rect">
            <a:avLst/>
          </a:prstGeom>
          <a:solidFill>
            <a:srgbClr val="F2A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#F2A944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315EB1-2814-4EB7-B4EF-E6741E14E623}"/>
              </a:ext>
            </a:extLst>
          </p:cNvPr>
          <p:cNvSpPr/>
          <p:nvPr/>
        </p:nvSpPr>
        <p:spPr>
          <a:xfrm>
            <a:off x="140230" y="3740997"/>
            <a:ext cx="914400" cy="914400"/>
          </a:xfrm>
          <a:prstGeom prst="rect">
            <a:avLst/>
          </a:prstGeom>
          <a:solidFill>
            <a:srgbClr val="6B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#6BB0B0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590E16-08ED-41F0-A3C8-14BAD2AA142B}"/>
              </a:ext>
            </a:extLst>
          </p:cNvPr>
          <p:cNvSpPr/>
          <p:nvPr/>
        </p:nvSpPr>
        <p:spPr>
          <a:xfrm>
            <a:off x="140230" y="-85504"/>
            <a:ext cx="914400" cy="914400"/>
          </a:xfrm>
          <a:prstGeom prst="rect">
            <a:avLst/>
          </a:prstGeom>
          <a:solidFill>
            <a:srgbClr val="334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#334C50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B36636-4603-419A-9CA3-A324168BDA97}"/>
              </a:ext>
            </a:extLst>
          </p:cNvPr>
          <p:cNvSpPr/>
          <p:nvPr/>
        </p:nvSpPr>
        <p:spPr>
          <a:xfrm>
            <a:off x="9740152" y="3080693"/>
            <a:ext cx="914400" cy="914400"/>
          </a:xfrm>
          <a:prstGeom prst="rect">
            <a:avLst/>
          </a:prstGeom>
          <a:solidFill>
            <a:srgbClr val="B89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#B89958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790AB3-D4EC-4234-9CB0-A638667FB699}"/>
              </a:ext>
            </a:extLst>
          </p:cNvPr>
          <p:cNvSpPr/>
          <p:nvPr/>
        </p:nvSpPr>
        <p:spPr>
          <a:xfrm>
            <a:off x="8630233" y="3855728"/>
            <a:ext cx="914400" cy="914400"/>
          </a:xfrm>
          <a:prstGeom prst="rect">
            <a:avLst/>
          </a:prstGeom>
          <a:solidFill>
            <a:srgbClr val="F7B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#F7B648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BC29F6-0775-4079-AB12-3D8EFED1B3BA}"/>
              </a:ext>
            </a:extLst>
          </p:cNvPr>
          <p:cNvSpPr/>
          <p:nvPr/>
        </p:nvSpPr>
        <p:spPr>
          <a:xfrm>
            <a:off x="8630233" y="877262"/>
            <a:ext cx="914400" cy="914400"/>
          </a:xfrm>
          <a:prstGeom prst="rect">
            <a:avLst/>
          </a:prstGeom>
          <a:solidFill>
            <a:srgbClr val="EA9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#EA9F40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F014B5-21D3-4E85-AFF4-23FED0FABF13}"/>
              </a:ext>
            </a:extLst>
          </p:cNvPr>
          <p:cNvSpPr/>
          <p:nvPr/>
        </p:nvSpPr>
        <p:spPr>
          <a:xfrm>
            <a:off x="128557" y="4733819"/>
            <a:ext cx="914400" cy="914400"/>
          </a:xfrm>
          <a:prstGeom prst="rect">
            <a:avLst/>
          </a:prstGeom>
          <a:solidFill>
            <a:srgbClr val="79C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#79C5C3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4013F7-8691-48FA-8CFA-81E683E6033D}"/>
              </a:ext>
            </a:extLst>
          </p:cNvPr>
          <p:cNvSpPr/>
          <p:nvPr/>
        </p:nvSpPr>
        <p:spPr>
          <a:xfrm>
            <a:off x="128557" y="1825737"/>
            <a:ext cx="914400" cy="914400"/>
          </a:xfrm>
          <a:prstGeom prst="rect">
            <a:avLst/>
          </a:prstGeom>
          <a:solidFill>
            <a:srgbClr val="508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#50898D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7F8B06-7ECF-422E-82CC-8988BF51E11B}"/>
              </a:ext>
            </a:extLst>
          </p:cNvPr>
          <p:cNvSpPr/>
          <p:nvPr/>
        </p:nvSpPr>
        <p:spPr>
          <a:xfrm>
            <a:off x="1534670" y="5510006"/>
            <a:ext cx="914400" cy="914400"/>
          </a:xfrm>
          <a:prstGeom prst="rect">
            <a:avLst/>
          </a:prstGeom>
          <a:solidFill>
            <a:srgbClr val="566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#566465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85B64B-9AFD-45FD-9E28-DB4E72410714}"/>
              </a:ext>
            </a:extLst>
          </p:cNvPr>
          <p:cNvSpPr/>
          <p:nvPr/>
        </p:nvSpPr>
        <p:spPr>
          <a:xfrm>
            <a:off x="1522014" y="4463118"/>
            <a:ext cx="914400" cy="914400"/>
          </a:xfrm>
          <a:prstGeom prst="rect">
            <a:avLst/>
          </a:prstGeom>
          <a:solidFill>
            <a:srgbClr val="415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#41555C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7A840E-BD77-497F-A9D6-A1BF980116D5}"/>
              </a:ext>
            </a:extLst>
          </p:cNvPr>
          <p:cNvSpPr/>
          <p:nvPr/>
        </p:nvSpPr>
        <p:spPr>
          <a:xfrm>
            <a:off x="1534670" y="2448356"/>
            <a:ext cx="914400" cy="914400"/>
          </a:xfrm>
          <a:prstGeom prst="rect">
            <a:avLst/>
          </a:prstGeom>
          <a:solidFill>
            <a:srgbClr val="262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#262B2F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910588-6D65-4E81-A00B-52F1EA59BE59}"/>
              </a:ext>
            </a:extLst>
          </p:cNvPr>
          <p:cNvSpPr/>
          <p:nvPr/>
        </p:nvSpPr>
        <p:spPr>
          <a:xfrm>
            <a:off x="1547326" y="1440975"/>
            <a:ext cx="914400" cy="914400"/>
          </a:xfrm>
          <a:prstGeom prst="rect">
            <a:avLst/>
          </a:prstGeom>
          <a:solidFill>
            <a:srgbClr val="28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#282D33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6F33A-C8BB-438F-9DDE-0D8A6164C6F5}"/>
              </a:ext>
            </a:extLst>
          </p:cNvPr>
          <p:cNvSpPr/>
          <p:nvPr/>
        </p:nvSpPr>
        <p:spPr>
          <a:xfrm>
            <a:off x="10040090" y="4439088"/>
            <a:ext cx="1097280" cy="457200"/>
          </a:xfrm>
          <a:prstGeom prst="rect">
            <a:avLst/>
          </a:prstGeom>
          <a:solidFill>
            <a:srgbClr val="EA9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#EA9F40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2802A7-1DB2-408C-A32B-B60C34AFAF2B}"/>
              </a:ext>
            </a:extLst>
          </p:cNvPr>
          <p:cNvSpPr/>
          <p:nvPr/>
        </p:nvSpPr>
        <p:spPr>
          <a:xfrm>
            <a:off x="10040090" y="4896288"/>
            <a:ext cx="1097280" cy="457200"/>
          </a:xfrm>
          <a:prstGeom prst="rect">
            <a:avLst/>
          </a:prstGeom>
          <a:solidFill>
            <a:srgbClr val="FB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#fbc043</a:t>
            </a:r>
          </a:p>
        </p:txBody>
      </p:sp>
    </p:spTree>
    <p:extLst>
      <p:ext uri="{BB962C8B-B14F-4D97-AF65-F5344CB8AC3E}">
        <p14:creationId xmlns:p14="http://schemas.microsoft.com/office/powerpoint/2010/main" val="231248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EFC8CD-8364-4D89-BF7D-644E4E7F2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02" y="1010229"/>
            <a:ext cx="4696480" cy="46774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87B550-68EA-4DC2-8AC9-A1677085B190}"/>
              </a:ext>
            </a:extLst>
          </p:cNvPr>
          <p:cNvSpPr/>
          <p:nvPr/>
        </p:nvSpPr>
        <p:spPr>
          <a:xfrm>
            <a:off x="8592574" y="3048548"/>
            <a:ext cx="914400" cy="914400"/>
          </a:xfrm>
          <a:prstGeom prst="rect">
            <a:avLst/>
          </a:prstGeom>
          <a:solidFill>
            <a:srgbClr val="1F6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#1F646F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CAE23E-FC00-4B5D-A12B-EE7E694AABC5}"/>
              </a:ext>
            </a:extLst>
          </p:cNvPr>
          <p:cNvSpPr/>
          <p:nvPr/>
        </p:nvSpPr>
        <p:spPr>
          <a:xfrm>
            <a:off x="95654" y="3084982"/>
            <a:ext cx="914400" cy="457200"/>
          </a:xfrm>
          <a:prstGeom prst="rect">
            <a:avLst/>
          </a:prstGeom>
          <a:solidFill>
            <a:srgbClr val="6B6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#6B6F73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49A9B-D5A5-4863-A90E-6596D2265880}"/>
              </a:ext>
            </a:extLst>
          </p:cNvPr>
          <p:cNvSpPr/>
          <p:nvPr/>
        </p:nvSpPr>
        <p:spPr>
          <a:xfrm>
            <a:off x="113396" y="1099029"/>
            <a:ext cx="914400" cy="457200"/>
          </a:xfrm>
          <a:prstGeom prst="rect">
            <a:avLst/>
          </a:prstGeom>
          <a:solidFill>
            <a:srgbClr val="3F4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#3F424C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762035-C2C1-4C52-8480-BE8997A40651}"/>
              </a:ext>
            </a:extLst>
          </p:cNvPr>
          <p:cNvSpPr/>
          <p:nvPr/>
        </p:nvSpPr>
        <p:spPr>
          <a:xfrm>
            <a:off x="10481833" y="5687657"/>
            <a:ext cx="914400" cy="914400"/>
          </a:xfrm>
          <a:prstGeom prst="rect">
            <a:avLst/>
          </a:prstGeom>
          <a:solidFill>
            <a:srgbClr val="D0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#D0E0E7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B26502-28B0-4C39-9A8D-F80AD6E409D9}"/>
              </a:ext>
            </a:extLst>
          </p:cNvPr>
          <p:cNvSpPr/>
          <p:nvPr/>
        </p:nvSpPr>
        <p:spPr>
          <a:xfrm>
            <a:off x="10481833" y="4715794"/>
            <a:ext cx="914400" cy="914400"/>
          </a:xfrm>
          <a:prstGeom prst="rect">
            <a:avLst/>
          </a:prstGeom>
          <a:solidFill>
            <a:srgbClr val="5E9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#5E97A0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486980-41DA-4DD4-8E97-007E0DADBB02}"/>
              </a:ext>
            </a:extLst>
          </p:cNvPr>
          <p:cNvSpPr/>
          <p:nvPr/>
        </p:nvSpPr>
        <p:spPr>
          <a:xfrm>
            <a:off x="7525881" y="2830626"/>
            <a:ext cx="914400" cy="914400"/>
          </a:xfrm>
          <a:prstGeom prst="rect">
            <a:avLst/>
          </a:prstGeom>
          <a:solidFill>
            <a:srgbClr val="0D22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#0D2229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8E9AA6-6E6C-4309-9D63-684BBEB3722E}"/>
              </a:ext>
            </a:extLst>
          </p:cNvPr>
          <p:cNvSpPr/>
          <p:nvPr/>
        </p:nvSpPr>
        <p:spPr>
          <a:xfrm>
            <a:off x="7525881" y="3766713"/>
            <a:ext cx="914400" cy="914400"/>
          </a:xfrm>
          <a:prstGeom prst="rect">
            <a:avLst/>
          </a:prstGeom>
          <a:solidFill>
            <a:srgbClr val="0E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#0E2B37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3567A9-79A9-4624-8561-C4A71C2F48E0}"/>
              </a:ext>
            </a:extLst>
          </p:cNvPr>
          <p:cNvSpPr/>
          <p:nvPr/>
        </p:nvSpPr>
        <p:spPr>
          <a:xfrm>
            <a:off x="1252967" y="2151432"/>
            <a:ext cx="914400" cy="457200"/>
          </a:xfrm>
          <a:prstGeom prst="rect">
            <a:avLst/>
          </a:prstGeom>
          <a:solidFill>
            <a:srgbClr val="9EA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#9EA1A5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8C3601-0AE4-45A0-A4C1-C4A2A447E4B5}"/>
              </a:ext>
            </a:extLst>
          </p:cNvPr>
          <p:cNvSpPr/>
          <p:nvPr/>
        </p:nvSpPr>
        <p:spPr>
          <a:xfrm>
            <a:off x="1232312" y="2645906"/>
            <a:ext cx="914400" cy="457200"/>
          </a:xfrm>
          <a:prstGeom prst="rect">
            <a:avLst/>
          </a:prstGeom>
          <a:solidFill>
            <a:srgbClr val="A2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#A2A6AA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F59ACB-8A1C-4790-BB4E-D48AFD694928}"/>
              </a:ext>
            </a:extLst>
          </p:cNvPr>
          <p:cNvSpPr/>
          <p:nvPr/>
        </p:nvSpPr>
        <p:spPr>
          <a:xfrm>
            <a:off x="1232312" y="4311961"/>
            <a:ext cx="914400" cy="457200"/>
          </a:xfrm>
          <a:prstGeom prst="rect">
            <a:avLst/>
          </a:prstGeom>
          <a:solidFill>
            <a:srgbClr val="CBC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#CBCED2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333AB4-6C65-4DA1-B30E-5F9D2351AE5C}"/>
              </a:ext>
            </a:extLst>
          </p:cNvPr>
          <p:cNvSpPr/>
          <p:nvPr/>
        </p:nvSpPr>
        <p:spPr>
          <a:xfrm>
            <a:off x="1279111" y="1644533"/>
            <a:ext cx="914400" cy="457200"/>
          </a:xfrm>
          <a:prstGeom prst="rect">
            <a:avLst/>
          </a:prstGeom>
          <a:solidFill>
            <a:srgbClr val="989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#989FA1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2FCC13-8F34-4A35-BA71-F83A82F77347}"/>
              </a:ext>
            </a:extLst>
          </p:cNvPr>
          <p:cNvSpPr/>
          <p:nvPr/>
        </p:nvSpPr>
        <p:spPr>
          <a:xfrm>
            <a:off x="1279111" y="664170"/>
            <a:ext cx="914400" cy="457200"/>
          </a:xfrm>
          <a:prstGeom prst="rect">
            <a:avLst/>
          </a:prstGeom>
          <a:solidFill>
            <a:srgbClr val="90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#909598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5FB7FF-9241-48D9-8126-6FBFA50E9FF6}"/>
              </a:ext>
            </a:extLst>
          </p:cNvPr>
          <p:cNvSpPr/>
          <p:nvPr/>
        </p:nvSpPr>
        <p:spPr>
          <a:xfrm>
            <a:off x="95654" y="4540561"/>
            <a:ext cx="914400" cy="457200"/>
          </a:xfrm>
          <a:prstGeom prst="rect">
            <a:avLst/>
          </a:prstGeom>
          <a:solidFill>
            <a:srgbClr val="888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#888D93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604636-1368-40AD-A1ED-9C2C125DC269}"/>
              </a:ext>
            </a:extLst>
          </p:cNvPr>
          <p:cNvSpPr/>
          <p:nvPr/>
        </p:nvSpPr>
        <p:spPr>
          <a:xfrm>
            <a:off x="95654" y="2594060"/>
            <a:ext cx="914400" cy="457200"/>
          </a:xfrm>
          <a:prstGeom prst="rect">
            <a:avLst/>
          </a:prstGeom>
          <a:solidFill>
            <a:srgbClr val="5A5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#5A5C66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2ED058-5A44-442B-988D-F0254066AA6D}"/>
              </a:ext>
            </a:extLst>
          </p:cNvPr>
          <p:cNvSpPr/>
          <p:nvPr/>
        </p:nvSpPr>
        <p:spPr>
          <a:xfrm>
            <a:off x="95654" y="1631640"/>
            <a:ext cx="914400" cy="457200"/>
          </a:xfrm>
          <a:prstGeom prst="rect">
            <a:avLst/>
          </a:prstGeom>
          <a:solidFill>
            <a:srgbClr val="4448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#444851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DD01C9-7DEF-4B7A-B9BB-D242B0D09106}"/>
              </a:ext>
            </a:extLst>
          </p:cNvPr>
          <p:cNvSpPr/>
          <p:nvPr/>
        </p:nvSpPr>
        <p:spPr>
          <a:xfrm>
            <a:off x="113396" y="123465"/>
            <a:ext cx="914400" cy="457200"/>
          </a:xfrm>
          <a:prstGeom prst="rect">
            <a:avLst/>
          </a:prstGeom>
          <a:solidFill>
            <a:srgbClr val="3B3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#3B3F4A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C0F96C-2633-460D-A7FB-295A63D48159}"/>
              </a:ext>
            </a:extLst>
          </p:cNvPr>
          <p:cNvSpPr/>
          <p:nvPr/>
        </p:nvSpPr>
        <p:spPr>
          <a:xfrm>
            <a:off x="8631480" y="123465"/>
            <a:ext cx="914400" cy="914400"/>
          </a:xfrm>
          <a:prstGeom prst="rect">
            <a:avLst/>
          </a:prstGeom>
          <a:solidFill>
            <a:srgbClr val="386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#386066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DB1B4C-3A37-44FC-853D-F93C58A54650}"/>
              </a:ext>
            </a:extLst>
          </p:cNvPr>
          <p:cNvSpPr/>
          <p:nvPr/>
        </p:nvSpPr>
        <p:spPr>
          <a:xfrm>
            <a:off x="10474411" y="2794850"/>
            <a:ext cx="914400" cy="914400"/>
          </a:xfrm>
          <a:prstGeom prst="rect">
            <a:avLst/>
          </a:prstGeom>
          <a:solidFill>
            <a:srgbClr val="386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#386F7E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9E6CA-0A66-470D-A691-9BFA5127B043}"/>
              </a:ext>
            </a:extLst>
          </p:cNvPr>
          <p:cNvSpPr/>
          <p:nvPr/>
        </p:nvSpPr>
        <p:spPr>
          <a:xfrm>
            <a:off x="8630731" y="4005872"/>
            <a:ext cx="914400" cy="914400"/>
          </a:xfrm>
          <a:prstGeom prst="rect">
            <a:avLst/>
          </a:prstGeom>
          <a:solidFill>
            <a:srgbClr val="2E7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#2E707B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4BFE08-5B40-49D0-A0DB-3EF724E8CB73}"/>
              </a:ext>
            </a:extLst>
          </p:cNvPr>
          <p:cNvSpPr/>
          <p:nvPr/>
        </p:nvSpPr>
        <p:spPr>
          <a:xfrm>
            <a:off x="10474411" y="3766713"/>
            <a:ext cx="914400" cy="914400"/>
          </a:xfrm>
          <a:prstGeom prst="rect">
            <a:avLst/>
          </a:prstGeom>
          <a:solidFill>
            <a:srgbClr val="5B8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#5B8B94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BBA28-123B-4350-BFFF-1822415BDDF0}"/>
              </a:ext>
            </a:extLst>
          </p:cNvPr>
          <p:cNvSpPr/>
          <p:nvPr/>
        </p:nvSpPr>
        <p:spPr>
          <a:xfrm>
            <a:off x="8630731" y="1099029"/>
            <a:ext cx="914400" cy="914400"/>
          </a:xfrm>
          <a:prstGeom prst="rect">
            <a:avLst/>
          </a:prstGeom>
          <a:solidFill>
            <a:srgbClr val="215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#215460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C4610A-981D-4992-B8E1-376607F15ADE}"/>
              </a:ext>
            </a:extLst>
          </p:cNvPr>
          <p:cNvSpPr/>
          <p:nvPr/>
        </p:nvSpPr>
        <p:spPr>
          <a:xfrm>
            <a:off x="8611321" y="2109011"/>
            <a:ext cx="914400" cy="914400"/>
          </a:xfrm>
          <a:prstGeom prst="rect">
            <a:avLst/>
          </a:prstGeom>
          <a:solidFill>
            <a:srgbClr val="20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#20636D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510EDE-6EC5-4F0A-80E2-BAA58F020322}"/>
              </a:ext>
            </a:extLst>
          </p:cNvPr>
          <p:cNvSpPr/>
          <p:nvPr/>
        </p:nvSpPr>
        <p:spPr>
          <a:xfrm>
            <a:off x="7525881" y="3447"/>
            <a:ext cx="914400" cy="914400"/>
          </a:xfrm>
          <a:prstGeom prst="rect">
            <a:avLst/>
          </a:prstGeom>
          <a:solidFill>
            <a:srgbClr val="09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#091E24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105624-AB54-45DA-AB15-B7E64733C184}"/>
              </a:ext>
            </a:extLst>
          </p:cNvPr>
          <p:cNvSpPr/>
          <p:nvPr/>
        </p:nvSpPr>
        <p:spPr>
          <a:xfrm>
            <a:off x="7525881" y="945840"/>
            <a:ext cx="914400" cy="914400"/>
          </a:xfrm>
          <a:prstGeom prst="rect">
            <a:avLst/>
          </a:prstGeom>
          <a:solidFill>
            <a:srgbClr val="0A2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#0A212A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D5C86C-50DD-488B-8D97-80E7B185E0A0}"/>
              </a:ext>
            </a:extLst>
          </p:cNvPr>
          <p:cNvSpPr/>
          <p:nvPr/>
        </p:nvSpPr>
        <p:spPr>
          <a:xfrm>
            <a:off x="7525881" y="1888233"/>
            <a:ext cx="914400" cy="914400"/>
          </a:xfrm>
          <a:prstGeom prst="rect">
            <a:avLst/>
          </a:prstGeom>
          <a:solidFill>
            <a:srgbClr val="0D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#0D252D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B6F509-4B18-4254-9C33-198C292D136F}"/>
              </a:ext>
            </a:extLst>
          </p:cNvPr>
          <p:cNvSpPr/>
          <p:nvPr/>
        </p:nvSpPr>
        <p:spPr>
          <a:xfrm>
            <a:off x="7525881" y="4702800"/>
            <a:ext cx="914400" cy="914400"/>
          </a:xfrm>
          <a:prstGeom prst="rect">
            <a:avLst/>
          </a:prstGeom>
          <a:solidFill>
            <a:srgbClr val="0F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#0F363F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3EA96-17FD-4232-AB08-444F0D4ED08D}"/>
              </a:ext>
            </a:extLst>
          </p:cNvPr>
          <p:cNvSpPr/>
          <p:nvPr/>
        </p:nvSpPr>
        <p:spPr>
          <a:xfrm>
            <a:off x="1232312" y="4793831"/>
            <a:ext cx="914400" cy="457200"/>
          </a:xfrm>
          <a:prstGeom prst="rect">
            <a:avLst/>
          </a:prstGeom>
          <a:solidFill>
            <a:srgbClr val="F5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#F5FCFC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1D1847-5D7F-425A-AE2F-CA2002E1C6CB}"/>
              </a:ext>
            </a:extLst>
          </p:cNvPr>
          <p:cNvSpPr/>
          <p:nvPr/>
        </p:nvSpPr>
        <p:spPr>
          <a:xfrm>
            <a:off x="1232312" y="3134089"/>
            <a:ext cx="914400" cy="457200"/>
          </a:xfrm>
          <a:prstGeom prst="rect">
            <a:avLst/>
          </a:prstGeom>
          <a:solidFill>
            <a:srgbClr val="A1A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#A1A5A9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642BE-F3EE-46E0-8950-793C3F500B90}"/>
              </a:ext>
            </a:extLst>
          </p:cNvPr>
          <p:cNvSpPr/>
          <p:nvPr/>
        </p:nvSpPr>
        <p:spPr>
          <a:xfrm>
            <a:off x="1269366" y="1137634"/>
            <a:ext cx="914400" cy="457200"/>
          </a:xfrm>
          <a:prstGeom prst="rect">
            <a:avLst/>
          </a:prstGeom>
          <a:solidFill>
            <a:srgbClr val="949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#949A9D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19E5E-4869-4FA7-8321-D05817E1E7C2}"/>
              </a:ext>
            </a:extLst>
          </p:cNvPr>
          <p:cNvSpPr/>
          <p:nvPr/>
        </p:nvSpPr>
        <p:spPr>
          <a:xfrm>
            <a:off x="105357" y="5022431"/>
            <a:ext cx="914400" cy="457200"/>
          </a:xfrm>
          <a:prstGeom prst="rect">
            <a:avLst/>
          </a:prstGeom>
          <a:solidFill>
            <a:srgbClr val="888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#888F92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1FA45A-4BE0-424B-9BC7-D254E7099A2B}"/>
              </a:ext>
            </a:extLst>
          </p:cNvPr>
          <p:cNvSpPr/>
          <p:nvPr/>
        </p:nvSpPr>
        <p:spPr>
          <a:xfrm>
            <a:off x="95654" y="4058691"/>
            <a:ext cx="914400" cy="457200"/>
          </a:xfrm>
          <a:prstGeom prst="rect">
            <a:avLst/>
          </a:prstGeom>
          <a:solidFill>
            <a:srgbClr val="7A8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#7A8385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2CC37B-BE95-4099-8ED9-5D1FEF43E65F}"/>
              </a:ext>
            </a:extLst>
          </p:cNvPr>
          <p:cNvSpPr/>
          <p:nvPr/>
        </p:nvSpPr>
        <p:spPr>
          <a:xfrm>
            <a:off x="95654" y="3569621"/>
            <a:ext cx="914400" cy="457200"/>
          </a:xfrm>
          <a:prstGeom prst="rect">
            <a:avLst/>
          </a:prstGeom>
          <a:solidFill>
            <a:srgbClr val="6C7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#6C7076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8AFD15-B9A4-4485-B4AD-079F90CFA5E4}"/>
              </a:ext>
            </a:extLst>
          </p:cNvPr>
          <p:cNvSpPr/>
          <p:nvPr/>
        </p:nvSpPr>
        <p:spPr>
          <a:xfrm>
            <a:off x="97943" y="2112850"/>
            <a:ext cx="914400" cy="457200"/>
          </a:xfrm>
          <a:prstGeom prst="rect">
            <a:avLst/>
          </a:prstGeom>
          <a:solidFill>
            <a:srgbClr val="4C5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#4C5157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BB94E-AB57-4274-BC38-84FD2626AED4}"/>
              </a:ext>
            </a:extLst>
          </p:cNvPr>
          <p:cNvSpPr/>
          <p:nvPr/>
        </p:nvSpPr>
        <p:spPr>
          <a:xfrm>
            <a:off x="110448" y="602390"/>
            <a:ext cx="914400" cy="457200"/>
          </a:xfrm>
          <a:prstGeom prst="rect">
            <a:avLst/>
          </a:prstGeom>
          <a:solidFill>
            <a:srgbClr val="384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#384046</a:t>
            </a:r>
          </a:p>
        </p:txBody>
      </p:sp>
    </p:spTree>
    <p:extLst>
      <p:ext uri="{BB962C8B-B14F-4D97-AF65-F5344CB8AC3E}">
        <p14:creationId xmlns:p14="http://schemas.microsoft.com/office/powerpoint/2010/main" val="93731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1266BF-4FEE-40CE-9478-826792E1E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86" y="1099812"/>
            <a:ext cx="4677428" cy="46583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811D56-6ED3-4F3A-B55F-4E82B82C7E50}"/>
              </a:ext>
            </a:extLst>
          </p:cNvPr>
          <p:cNvSpPr/>
          <p:nvPr/>
        </p:nvSpPr>
        <p:spPr>
          <a:xfrm>
            <a:off x="2615285" y="1173774"/>
            <a:ext cx="914400" cy="914400"/>
          </a:xfrm>
          <a:prstGeom prst="rect">
            <a:avLst/>
          </a:prstGeom>
          <a:solidFill>
            <a:srgbClr val="0C1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#0C1D3B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19DCFD-82EE-44C6-9334-D21E3028E1BF}"/>
              </a:ext>
            </a:extLst>
          </p:cNvPr>
          <p:cNvSpPr/>
          <p:nvPr/>
        </p:nvSpPr>
        <p:spPr>
          <a:xfrm>
            <a:off x="2615285" y="3194162"/>
            <a:ext cx="914400" cy="914400"/>
          </a:xfrm>
          <a:prstGeom prst="rect">
            <a:avLst/>
          </a:prstGeom>
          <a:solidFill>
            <a:srgbClr val="122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#122445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2A3FA0-006D-474B-9CB0-34FCF32F01EA}"/>
              </a:ext>
            </a:extLst>
          </p:cNvPr>
          <p:cNvSpPr/>
          <p:nvPr/>
        </p:nvSpPr>
        <p:spPr>
          <a:xfrm>
            <a:off x="10585007" y="3311552"/>
            <a:ext cx="914400" cy="914400"/>
          </a:xfrm>
          <a:prstGeom prst="rect">
            <a:avLst/>
          </a:prstGeom>
          <a:solidFill>
            <a:srgbClr val="86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#868999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E34E85-3C91-46BC-92C4-5DEC82533232}"/>
              </a:ext>
            </a:extLst>
          </p:cNvPr>
          <p:cNvSpPr/>
          <p:nvPr/>
        </p:nvSpPr>
        <p:spPr>
          <a:xfrm>
            <a:off x="10599279" y="1247972"/>
            <a:ext cx="914400" cy="914400"/>
          </a:xfrm>
          <a:prstGeom prst="rect">
            <a:avLst/>
          </a:prstGeom>
          <a:solidFill>
            <a:srgbClr val="696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#696F85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282104-11E8-41A1-9C30-4A75AC5007C5}"/>
              </a:ext>
            </a:extLst>
          </p:cNvPr>
          <p:cNvSpPr/>
          <p:nvPr/>
        </p:nvSpPr>
        <p:spPr>
          <a:xfrm>
            <a:off x="8799925" y="3025225"/>
            <a:ext cx="914400" cy="914400"/>
          </a:xfrm>
          <a:prstGeom prst="rect">
            <a:avLst/>
          </a:prstGeom>
          <a:solidFill>
            <a:srgbClr val="CFC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#CFCACE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C1FD61-B650-4DBD-8B04-AFDB738AB512}"/>
              </a:ext>
            </a:extLst>
          </p:cNvPr>
          <p:cNvSpPr/>
          <p:nvPr/>
        </p:nvSpPr>
        <p:spPr>
          <a:xfrm>
            <a:off x="10585007" y="259374"/>
            <a:ext cx="914400" cy="914400"/>
          </a:xfrm>
          <a:prstGeom prst="rect">
            <a:avLst/>
          </a:prstGeom>
          <a:solidFill>
            <a:srgbClr val="5D6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#5D637B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1E7C9B-8D41-402A-91C9-6291492A5BF0}"/>
              </a:ext>
            </a:extLst>
          </p:cNvPr>
          <p:cNvSpPr/>
          <p:nvPr/>
        </p:nvSpPr>
        <p:spPr>
          <a:xfrm>
            <a:off x="8799925" y="5119757"/>
            <a:ext cx="914400" cy="914400"/>
          </a:xfrm>
          <a:prstGeom prst="rect">
            <a:avLst/>
          </a:prstGeom>
          <a:solidFill>
            <a:srgbClr val="E5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#E5E1E1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244DA9-350F-4047-B3AC-01947934EC7D}"/>
              </a:ext>
            </a:extLst>
          </p:cNvPr>
          <p:cNvSpPr/>
          <p:nvPr/>
        </p:nvSpPr>
        <p:spPr>
          <a:xfrm>
            <a:off x="8799925" y="4026121"/>
            <a:ext cx="914400" cy="914400"/>
          </a:xfrm>
          <a:prstGeom prst="rect">
            <a:avLst/>
          </a:prstGeom>
          <a:solidFill>
            <a:srgbClr val="D8D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#D8D3D6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7D4795-2DC5-4BD5-B13E-21BC2A9784E7}"/>
              </a:ext>
            </a:extLst>
          </p:cNvPr>
          <p:cNvSpPr/>
          <p:nvPr/>
        </p:nvSpPr>
        <p:spPr>
          <a:xfrm>
            <a:off x="8778716" y="2024329"/>
            <a:ext cx="914400" cy="914400"/>
          </a:xfrm>
          <a:prstGeom prst="rect">
            <a:avLst/>
          </a:prstGeom>
          <a:solidFill>
            <a:srgbClr val="B0B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#B0B2C0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363C60-1A5A-46CC-94B2-FD221DFCD06E}"/>
              </a:ext>
            </a:extLst>
          </p:cNvPr>
          <p:cNvSpPr/>
          <p:nvPr/>
        </p:nvSpPr>
        <p:spPr>
          <a:xfrm>
            <a:off x="8778716" y="1023433"/>
            <a:ext cx="914400" cy="914400"/>
          </a:xfrm>
          <a:prstGeom prst="rect">
            <a:avLst/>
          </a:prstGeom>
          <a:solidFill>
            <a:srgbClr val="A9A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#A9A7B2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116468-03E4-4683-A712-D0E72E8CFE94}"/>
              </a:ext>
            </a:extLst>
          </p:cNvPr>
          <p:cNvSpPr/>
          <p:nvPr/>
        </p:nvSpPr>
        <p:spPr>
          <a:xfrm>
            <a:off x="10599279" y="2310656"/>
            <a:ext cx="914400" cy="914400"/>
          </a:xfrm>
          <a:prstGeom prst="rect">
            <a:avLst/>
          </a:prstGeom>
          <a:solidFill>
            <a:srgbClr val="72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#72748A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B81578-1CD5-4B2F-ADC4-7520A4D45A8B}"/>
              </a:ext>
            </a:extLst>
          </p:cNvPr>
          <p:cNvSpPr/>
          <p:nvPr/>
        </p:nvSpPr>
        <p:spPr>
          <a:xfrm>
            <a:off x="2615285" y="109033"/>
            <a:ext cx="914400" cy="914400"/>
          </a:xfrm>
          <a:prstGeom prst="rect">
            <a:avLst/>
          </a:prstGeom>
          <a:solidFill>
            <a:srgbClr val="0C1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#0C1C3C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C93927-DAD1-427E-AACA-D8969C33CAAD}"/>
              </a:ext>
            </a:extLst>
          </p:cNvPr>
          <p:cNvSpPr/>
          <p:nvPr/>
        </p:nvSpPr>
        <p:spPr>
          <a:xfrm>
            <a:off x="2615285" y="2168613"/>
            <a:ext cx="914400" cy="914400"/>
          </a:xfrm>
          <a:prstGeom prst="rect">
            <a:avLst/>
          </a:prstGeom>
          <a:solidFill>
            <a:srgbClr val="0C1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#0C1F3F</a:t>
            </a:r>
          </a:p>
        </p:txBody>
      </p:sp>
    </p:spTree>
    <p:extLst>
      <p:ext uri="{BB962C8B-B14F-4D97-AF65-F5344CB8AC3E}">
        <p14:creationId xmlns:p14="http://schemas.microsoft.com/office/powerpoint/2010/main" val="336496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03264-7C26-4A8F-B2BF-A7B08407C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34" y="927292"/>
            <a:ext cx="4677428" cy="328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C73E11-FCFC-4237-A976-08AA23B0F825}"/>
              </a:ext>
            </a:extLst>
          </p:cNvPr>
          <p:cNvSpPr/>
          <p:nvPr/>
        </p:nvSpPr>
        <p:spPr>
          <a:xfrm>
            <a:off x="1270361" y="5132023"/>
            <a:ext cx="914400" cy="914400"/>
          </a:xfrm>
          <a:prstGeom prst="rect">
            <a:avLst/>
          </a:prstGeom>
          <a:solidFill>
            <a:srgbClr val="E3F2E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#E3F2EF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53F582-C7B6-4DCE-ADE2-4F6EE3BC65F4}"/>
              </a:ext>
            </a:extLst>
          </p:cNvPr>
          <p:cNvSpPr/>
          <p:nvPr/>
        </p:nvSpPr>
        <p:spPr>
          <a:xfrm>
            <a:off x="2184761" y="5128276"/>
            <a:ext cx="914400" cy="914400"/>
          </a:xfrm>
          <a:prstGeom prst="rect">
            <a:avLst/>
          </a:pr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#BFD3D1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ACA23-426E-4079-9D63-C80074B6D991}"/>
              </a:ext>
            </a:extLst>
          </p:cNvPr>
          <p:cNvSpPr/>
          <p:nvPr/>
        </p:nvSpPr>
        <p:spPr>
          <a:xfrm>
            <a:off x="3099161" y="5128276"/>
            <a:ext cx="914400" cy="914400"/>
          </a:xfrm>
          <a:prstGeom prst="rect">
            <a:avLst/>
          </a:prstGeom>
          <a:solidFill>
            <a:srgbClr val="A0B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#A0B6AD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453A-0917-42C0-B6D0-B7A3185064B7}"/>
              </a:ext>
            </a:extLst>
          </p:cNvPr>
          <p:cNvSpPr/>
          <p:nvPr/>
        </p:nvSpPr>
        <p:spPr>
          <a:xfrm>
            <a:off x="4013561" y="5128276"/>
            <a:ext cx="914400" cy="914400"/>
          </a:xfrm>
          <a:prstGeom prst="rect">
            <a:avLst/>
          </a:prstGeom>
          <a:solidFill>
            <a:srgbClr val="5D8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#5D8490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CA4763-14C3-419C-AD21-270E65EF2FEA}"/>
              </a:ext>
            </a:extLst>
          </p:cNvPr>
          <p:cNvSpPr/>
          <p:nvPr/>
        </p:nvSpPr>
        <p:spPr>
          <a:xfrm>
            <a:off x="6756761" y="5128276"/>
            <a:ext cx="914400" cy="914400"/>
          </a:xfrm>
          <a:prstGeom prst="rect">
            <a:avLst/>
          </a:prstGeom>
          <a:solidFill>
            <a:srgbClr val="02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#02101D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762814-8B4D-42C7-BF57-CBFDC6B34079}"/>
              </a:ext>
            </a:extLst>
          </p:cNvPr>
          <p:cNvSpPr/>
          <p:nvPr/>
        </p:nvSpPr>
        <p:spPr>
          <a:xfrm>
            <a:off x="7671161" y="5128276"/>
            <a:ext cx="914400" cy="914400"/>
          </a:xfrm>
          <a:prstGeom prst="rect">
            <a:avLst/>
          </a:prstGeom>
          <a:solidFill>
            <a:srgbClr val="0006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#000610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2640F4-AF71-4354-A4D2-23ACE24359C1}"/>
              </a:ext>
            </a:extLst>
          </p:cNvPr>
          <p:cNvSpPr/>
          <p:nvPr/>
        </p:nvSpPr>
        <p:spPr>
          <a:xfrm>
            <a:off x="5842361" y="5128276"/>
            <a:ext cx="914400" cy="914400"/>
          </a:xfrm>
          <a:prstGeom prst="rect">
            <a:avLst/>
          </a:prstGeom>
          <a:solidFill>
            <a:srgbClr val="011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#01192B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C5ABC9-7750-455B-9EC6-62D04F8C0282}"/>
              </a:ext>
            </a:extLst>
          </p:cNvPr>
          <p:cNvSpPr/>
          <p:nvPr/>
        </p:nvSpPr>
        <p:spPr>
          <a:xfrm>
            <a:off x="4927961" y="5128276"/>
            <a:ext cx="914400" cy="914400"/>
          </a:xfrm>
          <a:prstGeom prst="rect">
            <a:avLst/>
          </a:prstGeom>
          <a:solidFill>
            <a:srgbClr val="00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#002D40</a:t>
            </a:r>
          </a:p>
        </p:txBody>
      </p:sp>
    </p:spTree>
    <p:extLst>
      <p:ext uri="{BB962C8B-B14F-4D97-AF65-F5344CB8AC3E}">
        <p14:creationId xmlns:p14="http://schemas.microsoft.com/office/powerpoint/2010/main" val="205442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8A6BFE-2C7A-4CBA-BBC5-F74C4113C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49" y="749423"/>
            <a:ext cx="4667901" cy="33437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2EC92D-D0E9-4DC8-8B17-88E25C2A3E06}"/>
              </a:ext>
            </a:extLst>
          </p:cNvPr>
          <p:cNvSpPr/>
          <p:nvPr/>
        </p:nvSpPr>
        <p:spPr>
          <a:xfrm>
            <a:off x="3211129" y="5100871"/>
            <a:ext cx="914400" cy="914400"/>
          </a:xfrm>
          <a:prstGeom prst="rect">
            <a:avLst/>
          </a:prstGeom>
          <a:solidFill>
            <a:srgbClr val="32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#328080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4FC060-9B6C-415F-86BA-2097DF24B700}"/>
              </a:ext>
            </a:extLst>
          </p:cNvPr>
          <p:cNvSpPr/>
          <p:nvPr/>
        </p:nvSpPr>
        <p:spPr>
          <a:xfrm>
            <a:off x="4125529" y="5100871"/>
            <a:ext cx="914400" cy="914400"/>
          </a:xfrm>
          <a:prstGeom prst="rect">
            <a:avLst/>
          </a:prstGeom>
          <a:solidFill>
            <a:srgbClr val="D1D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#D1D9FB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EC9322-3925-4339-B506-E2F9E397D3AE}"/>
              </a:ext>
            </a:extLst>
          </p:cNvPr>
          <p:cNvSpPr/>
          <p:nvPr/>
        </p:nvSpPr>
        <p:spPr>
          <a:xfrm>
            <a:off x="5039929" y="5100871"/>
            <a:ext cx="914400" cy="914400"/>
          </a:xfrm>
          <a:prstGeom prst="rect">
            <a:avLst/>
          </a:prstGeom>
          <a:solidFill>
            <a:srgbClr val="7D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#7D757A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7EF40-4C73-4A15-B30C-3C4D5CE78DEB}"/>
              </a:ext>
            </a:extLst>
          </p:cNvPr>
          <p:cNvSpPr/>
          <p:nvPr/>
        </p:nvSpPr>
        <p:spPr>
          <a:xfrm>
            <a:off x="7783129" y="5100871"/>
            <a:ext cx="914400" cy="914400"/>
          </a:xfrm>
          <a:prstGeom prst="rect">
            <a:avLst/>
          </a:prstGeom>
          <a:solidFill>
            <a:srgbClr val="16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#16272E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812DFF-D059-4A6D-8118-9ED54E679389}"/>
              </a:ext>
            </a:extLst>
          </p:cNvPr>
          <p:cNvSpPr/>
          <p:nvPr/>
        </p:nvSpPr>
        <p:spPr>
          <a:xfrm>
            <a:off x="6868729" y="5100871"/>
            <a:ext cx="914400" cy="914400"/>
          </a:xfrm>
          <a:prstGeom prst="rect">
            <a:avLst/>
          </a:prstGeom>
          <a:solidFill>
            <a:srgbClr val="5EB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#5EB9A7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20F3C-7A6C-41EF-A495-A0CB266A0403}"/>
              </a:ext>
            </a:extLst>
          </p:cNvPr>
          <p:cNvSpPr/>
          <p:nvPr/>
        </p:nvSpPr>
        <p:spPr>
          <a:xfrm>
            <a:off x="5954329" y="5100871"/>
            <a:ext cx="914400" cy="914400"/>
          </a:xfrm>
          <a:prstGeom prst="rect">
            <a:avLst/>
          </a:prstGeom>
          <a:solidFill>
            <a:srgbClr val="B9C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#B9C39D</a:t>
            </a:r>
          </a:p>
        </p:txBody>
      </p:sp>
    </p:spTree>
    <p:extLst>
      <p:ext uri="{BB962C8B-B14F-4D97-AF65-F5344CB8AC3E}">
        <p14:creationId xmlns:p14="http://schemas.microsoft.com/office/powerpoint/2010/main" val="103192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6B330-4E3A-4999-A14C-CFBA9C84C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49" y="1085523"/>
            <a:ext cx="4667901" cy="46869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61797C-9FDC-4B48-8A5D-2476CEAFCC76}"/>
              </a:ext>
            </a:extLst>
          </p:cNvPr>
          <p:cNvSpPr/>
          <p:nvPr/>
        </p:nvSpPr>
        <p:spPr>
          <a:xfrm>
            <a:off x="1300066" y="3920687"/>
            <a:ext cx="914400" cy="914400"/>
          </a:xfrm>
          <a:prstGeom prst="rect">
            <a:avLst/>
          </a:prstGeom>
          <a:solidFill>
            <a:srgbClr val="D9D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#D9D8DD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D8BF8-C907-4DDA-86FA-582EA24D25B3}"/>
              </a:ext>
            </a:extLst>
          </p:cNvPr>
          <p:cNvSpPr/>
          <p:nvPr/>
        </p:nvSpPr>
        <p:spPr>
          <a:xfrm>
            <a:off x="751856" y="497969"/>
            <a:ext cx="914400" cy="914400"/>
          </a:xfrm>
          <a:prstGeom prst="rect">
            <a:avLst/>
          </a:prstGeom>
          <a:solidFill>
            <a:srgbClr val="12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#127d8b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59FB97-0396-46FB-B431-DE567DE90FDC}"/>
              </a:ext>
            </a:extLst>
          </p:cNvPr>
          <p:cNvSpPr/>
          <p:nvPr/>
        </p:nvSpPr>
        <p:spPr>
          <a:xfrm>
            <a:off x="437726" y="1565714"/>
            <a:ext cx="914400" cy="914400"/>
          </a:xfrm>
          <a:prstGeom prst="rect">
            <a:avLst/>
          </a:prstGeom>
          <a:solidFill>
            <a:srgbClr val="169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#169299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2165AF-21B7-482D-88DF-A3A3486E77B7}"/>
              </a:ext>
            </a:extLst>
          </p:cNvPr>
          <p:cNvSpPr/>
          <p:nvPr/>
        </p:nvSpPr>
        <p:spPr>
          <a:xfrm>
            <a:off x="294656" y="2633459"/>
            <a:ext cx="914400" cy="914400"/>
          </a:xfrm>
          <a:prstGeom prst="rect">
            <a:avLst/>
          </a:prstGeom>
          <a:solidFill>
            <a:srgbClr val="10A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#10AFAD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9447A-64E3-48C7-B9D9-BDAEF750789A}"/>
              </a:ext>
            </a:extLst>
          </p:cNvPr>
          <p:cNvSpPr/>
          <p:nvPr/>
        </p:nvSpPr>
        <p:spPr>
          <a:xfrm>
            <a:off x="346716" y="3830887"/>
            <a:ext cx="914400" cy="914400"/>
          </a:xfrm>
          <a:prstGeom prst="rect">
            <a:avLst/>
          </a:prstGeom>
          <a:solidFill>
            <a:srgbClr val="0809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#08090B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B63C33-F0D0-4EAC-9EDE-71CCDF9D836A}"/>
              </a:ext>
            </a:extLst>
          </p:cNvPr>
          <p:cNvSpPr/>
          <p:nvPr/>
        </p:nvSpPr>
        <p:spPr>
          <a:xfrm>
            <a:off x="294656" y="4935009"/>
            <a:ext cx="914400" cy="914400"/>
          </a:xfrm>
          <a:prstGeom prst="rect">
            <a:avLst/>
          </a:prstGeom>
          <a:solidFill>
            <a:srgbClr val="626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#62697A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FEF7FE-9BAB-464D-A542-F4876225E244}"/>
              </a:ext>
            </a:extLst>
          </p:cNvPr>
          <p:cNvSpPr/>
          <p:nvPr/>
        </p:nvSpPr>
        <p:spPr>
          <a:xfrm>
            <a:off x="1300066" y="4935009"/>
            <a:ext cx="914400" cy="914400"/>
          </a:xfrm>
          <a:prstGeom prst="rect">
            <a:avLst/>
          </a:prstGeom>
          <a:solidFill>
            <a:srgbClr val="DDE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#DDE2E6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4A70EF-F75F-420E-BB97-7AE556B59942}"/>
              </a:ext>
            </a:extLst>
          </p:cNvPr>
          <p:cNvSpPr/>
          <p:nvPr/>
        </p:nvSpPr>
        <p:spPr>
          <a:xfrm>
            <a:off x="2531057" y="4203716"/>
            <a:ext cx="914400" cy="914400"/>
          </a:xfrm>
          <a:prstGeom prst="rect">
            <a:avLst/>
          </a:prstGeom>
          <a:solidFill>
            <a:srgbClr val="E2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#E2E2E7</a:t>
            </a:r>
          </a:p>
        </p:txBody>
      </p:sp>
    </p:spTree>
    <p:extLst>
      <p:ext uri="{BB962C8B-B14F-4D97-AF65-F5344CB8AC3E}">
        <p14:creationId xmlns:p14="http://schemas.microsoft.com/office/powerpoint/2010/main" val="245637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BF6761-9CB2-4B6D-B802-77444C084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23" y="1085523"/>
            <a:ext cx="4686954" cy="4686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D038DA-D6AE-43CB-9EB0-68B3C12C9C5B}"/>
              </a:ext>
            </a:extLst>
          </p:cNvPr>
          <p:cNvSpPr/>
          <p:nvPr/>
        </p:nvSpPr>
        <p:spPr>
          <a:xfrm>
            <a:off x="95654" y="3084982"/>
            <a:ext cx="914400" cy="457200"/>
          </a:xfrm>
          <a:prstGeom prst="rect">
            <a:avLst/>
          </a:prstGeom>
          <a:solidFill>
            <a:srgbClr val="9AB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#9AB0AB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785E8-905D-4D69-9220-CBA62C5FFFC0}"/>
              </a:ext>
            </a:extLst>
          </p:cNvPr>
          <p:cNvSpPr/>
          <p:nvPr/>
        </p:nvSpPr>
        <p:spPr>
          <a:xfrm>
            <a:off x="113396" y="1099029"/>
            <a:ext cx="914400" cy="457200"/>
          </a:xfrm>
          <a:prstGeom prst="rect">
            <a:avLst/>
          </a:prstGeom>
          <a:solidFill>
            <a:srgbClr val="214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#214150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5F4BDB-F126-4334-AE45-D934A40BEF5E}"/>
              </a:ext>
            </a:extLst>
          </p:cNvPr>
          <p:cNvSpPr/>
          <p:nvPr/>
        </p:nvSpPr>
        <p:spPr>
          <a:xfrm>
            <a:off x="95654" y="4540561"/>
            <a:ext cx="914400" cy="457200"/>
          </a:xfrm>
          <a:prstGeom prst="rect">
            <a:avLst/>
          </a:prstGeom>
          <a:solidFill>
            <a:srgbClr val="EAF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#eaf0e9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18F81A-6CDA-4F0E-8A75-9E4333C704CD}"/>
              </a:ext>
            </a:extLst>
          </p:cNvPr>
          <p:cNvSpPr/>
          <p:nvPr/>
        </p:nvSpPr>
        <p:spPr>
          <a:xfrm>
            <a:off x="95654" y="2594060"/>
            <a:ext cx="914400" cy="457200"/>
          </a:xfrm>
          <a:prstGeom prst="rect">
            <a:avLst/>
          </a:prstGeom>
          <a:solidFill>
            <a:srgbClr val="8BA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#8BA29F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D3054E-0A90-41B4-A58C-E390C7BB9817}"/>
              </a:ext>
            </a:extLst>
          </p:cNvPr>
          <p:cNvSpPr/>
          <p:nvPr/>
        </p:nvSpPr>
        <p:spPr>
          <a:xfrm>
            <a:off x="95654" y="1631640"/>
            <a:ext cx="914400" cy="457200"/>
          </a:xfrm>
          <a:prstGeom prst="rect">
            <a:avLst/>
          </a:prstGeom>
          <a:solidFill>
            <a:srgbClr val="577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#577B7F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7108B-E1E1-4A1D-8F27-69BF3AD829CA}"/>
              </a:ext>
            </a:extLst>
          </p:cNvPr>
          <p:cNvSpPr/>
          <p:nvPr/>
        </p:nvSpPr>
        <p:spPr>
          <a:xfrm>
            <a:off x="113396" y="123465"/>
            <a:ext cx="914400" cy="457200"/>
          </a:xfrm>
          <a:prstGeom prst="rect">
            <a:avLst/>
          </a:prstGeom>
          <a:solidFill>
            <a:srgbClr val="0B1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#0B1E2A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CC9431-7828-4F7B-8BB6-AA3126DEE227}"/>
              </a:ext>
            </a:extLst>
          </p:cNvPr>
          <p:cNvSpPr/>
          <p:nvPr/>
        </p:nvSpPr>
        <p:spPr>
          <a:xfrm>
            <a:off x="95654" y="4058691"/>
            <a:ext cx="914400" cy="457200"/>
          </a:xfrm>
          <a:prstGeom prst="rect">
            <a:avLst/>
          </a:prstGeom>
          <a:solidFill>
            <a:srgbClr val="D2D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#D2DED8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058FAE-B79E-4C79-930D-11025A54BECB}"/>
              </a:ext>
            </a:extLst>
          </p:cNvPr>
          <p:cNvSpPr/>
          <p:nvPr/>
        </p:nvSpPr>
        <p:spPr>
          <a:xfrm>
            <a:off x="95654" y="3569621"/>
            <a:ext cx="914400" cy="457200"/>
          </a:xfrm>
          <a:prstGeom prst="rect">
            <a:avLst/>
          </a:prstGeom>
          <a:solidFill>
            <a:srgbClr val="CFD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#CFDDDB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E47345-1C63-4774-B325-E99F63075D9E}"/>
              </a:ext>
            </a:extLst>
          </p:cNvPr>
          <p:cNvSpPr/>
          <p:nvPr/>
        </p:nvSpPr>
        <p:spPr>
          <a:xfrm>
            <a:off x="97943" y="2112850"/>
            <a:ext cx="914400" cy="457200"/>
          </a:xfrm>
          <a:prstGeom prst="rect">
            <a:avLst/>
          </a:prstGeom>
          <a:solidFill>
            <a:srgbClr val="648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#648B7F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BBCA5E-0D29-4132-8706-F2B28A29E62E}"/>
              </a:ext>
            </a:extLst>
          </p:cNvPr>
          <p:cNvSpPr/>
          <p:nvPr/>
        </p:nvSpPr>
        <p:spPr>
          <a:xfrm>
            <a:off x="110448" y="602390"/>
            <a:ext cx="914400" cy="457200"/>
          </a:xfrm>
          <a:prstGeom prst="rect">
            <a:avLst/>
          </a:prstGeom>
          <a:solidFill>
            <a:srgbClr val="142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#142133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793C87-38FF-4854-B0FC-589EB1ED97C3}"/>
              </a:ext>
            </a:extLst>
          </p:cNvPr>
          <p:cNvSpPr/>
          <p:nvPr/>
        </p:nvSpPr>
        <p:spPr>
          <a:xfrm>
            <a:off x="9776898" y="3480315"/>
            <a:ext cx="914400" cy="457200"/>
          </a:xfrm>
          <a:prstGeom prst="rect">
            <a:avLst/>
          </a:prstGeom>
          <a:solidFill>
            <a:srgbClr val="3A6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#3A6357</a:t>
            </a:r>
          </a:p>
        </p:txBody>
      </p:sp>
    </p:spTree>
    <p:extLst>
      <p:ext uri="{BB962C8B-B14F-4D97-AF65-F5344CB8AC3E}">
        <p14:creationId xmlns:p14="http://schemas.microsoft.com/office/powerpoint/2010/main" val="152398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DAC8E25-BFA8-4EF6-96BA-8DF44BDF4604}"/>
              </a:ext>
            </a:extLst>
          </p:cNvPr>
          <p:cNvSpPr/>
          <p:nvPr/>
        </p:nvSpPr>
        <p:spPr>
          <a:xfrm>
            <a:off x="1371600" y="457200"/>
            <a:ext cx="1097280" cy="457200"/>
          </a:xfrm>
          <a:prstGeom prst="rect">
            <a:avLst/>
          </a:prstGeom>
          <a:solidFill>
            <a:srgbClr val="F8F9F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#F8F9FA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9F5C2-7F3A-4E0F-9FA7-50BE8B657325}"/>
              </a:ext>
            </a:extLst>
          </p:cNvPr>
          <p:cNvSpPr/>
          <p:nvPr/>
        </p:nvSpPr>
        <p:spPr>
          <a:xfrm>
            <a:off x="1371600" y="914400"/>
            <a:ext cx="1097280" cy="457200"/>
          </a:xfrm>
          <a:prstGeom prst="rect">
            <a:avLst/>
          </a:prstGeom>
          <a:solidFill>
            <a:srgbClr val="E9EC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#E9ECEF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6AD901-58A9-48A5-B204-041B50DE2199}"/>
              </a:ext>
            </a:extLst>
          </p:cNvPr>
          <p:cNvSpPr/>
          <p:nvPr/>
        </p:nvSpPr>
        <p:spPr>
          <a:xfrm>
            <a:off x="1371600" y="1371600"/>
            <a:ext cx="1097280" cy="457200"/>
          </a:xfrm>
          <a:prstGeom prst="rect">
            <a:avLst/>
          </a:prstGeom>
          <a:solidFill>
            <a:srgbClr val="DEE2E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#DEE2E6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7F371C-50D7-4D54-9E4B-E0A1E1DE0031}"/>
              </a:ext>
            </a:extLst>
          </p:cNvPr>
          <p:cNvSpPr/>
          <p:nvPr/>
        </p:nvSpPr>
        <p:spPr>
          <a:xfrm>
            <a:off x="1371600" y="1828800"/>
            <a:ext cx="1097280" cy="457200"/>
          </a:xfrm>
          <a:prstGeom prst="rect">
            <a:avLst/>
          </a:prstGeom>
          <a:solidFill>
            <a:srgbClr val="CED4D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#CED4DA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AA271-4271-43AB-BED4-5D76BEB6CECC}"/>
              </a:ext>
            </a:extLst>
          </p:cNvPr>
          <p:cNvSpPr/>
          <p:nvPr/>
        </p:nvSpPr>
        <p:spPr>
          <a:xfrm>
            <a:off x="1371600" y="2286000"/>
            <a:ext cx="1097280" cy="457200"/>
          </a:xfrm>
          <a:prstGeom prst="rect">
            <a:avLst/>
          </a:prstGeom>
          <a:solidFill>
            <a:srgbClr val="ADB5B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 ADB5BD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CFA200-A3FC-412E-95CA-FCF128EDCC6D}"/>
              </a:ext>
            </a:extLst>
          </p:cNvPr>
          <p:cNvSpPr/>
          <p:nvPr/>
        </p:nvSpPr>
        <p:spPr>
          <a:xfrm>
            <a:off x="1371600" y="2743200"/>
            <a:ext cx="1097280" cy="457200"/>
          </a:xfrm>
          <a:prstGeom prst="rect">
            <a:avLst/>
          </a:prstGeom>
          <a:solidFill>
            <a:srgbClr val="6C757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#6C757D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31EFE1-A4E1-4DC1-B4F5-B198914E4105}"/>
              </a:ext>
            </a:extLst>
          </p:cNvPr>
          <p:cNvSpPr/>
          <p:nvPr/>
        </p:nvSpPr>
        <p:spPr>
          <a:xfrm>
            <a:off x="1371600" y="3200400"/>
            <a:ext cx="1097280" cy="457200"/>
          </a:xfrm>
          <a:prstGeom prst="rect">
            <a:avLst/>
          </a:prstGeom>
          <a:solidFill>
            <a:srgbClr val="49505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#495057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1FA4DC-71B0-472D-8D63-BE6924C37ACA}"/>
              </a:ext>
            </a:extLst>
          </p:cNvPr>
          <p:cNvSpPr/>
          <p:nvPr/>
        </p:nvSpPr>
        <p:spPr>
          <a:xfrm>
            <a:off x="1371600" y="3657600"/>
            <a:ext cx="1097280" cy="457200"/>
          </a:xfrm>
          <a:prstGeom prst="rect">
            <a:avLst/>
          </a:prstGeom>
          <a:solidFill>
            <a:srgbClr val="343A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#343A40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152176-F906-490A-B427-39BE4016AF44}"/>
              </a:ext>
            </a:extLst>
          </p:cNvPr>
          <p:cNvSpPr/>
          <p:nvPr/>
        </p:nvSpPr>
        <p:spPr>
          <a:xfrm>
            <a:off x="1371600" y="4114800"/>
            <a:ext cx="1097280" cy="457200"/>
          </a:xfrm>
          <a:prstGeom prst="rect">
            <a:avLst/>
          </a:prstGeom>
          <a:solidFill>
            <a:srgbClr val="21252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#212529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EB36334-2C94-49CE-A3D5-943184DBAA14}"/>
              </a:ext>
            </a:extLst>
          </p:cNvPr>
          <p:cNvSpPr/>
          <p:nvPr/>
        </p:nvSpPr>
        <p:spPr>
          <a:xfrm>
            <a:off x="3259494" y="705418"/>
            <a:ext cx="1097280" cy="457200"/>
          </a:xfrm>
          <a:prstGeom prst="rect">
            <a:avLst/>
          </a:prstGeom>
          <a:solidFill>
            <a:srgbClr val="E5EBE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#E5EBEB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B6B61F-8672-445A-B515-02820AD1B119}"/>
              </a:ext>
            </a:extLst>
          </p:cNvPr>
          <p:cNvSpPr/>
          <p:nvPr/>
        </p:nvSpPr>
        <p:spPr>
          <a:xfrm>
            <a:off x="3259494" y="1162618"/>
            <a:ext cx="1097280" cy="457200"/>
          </a:xfrm>
          <a:prstGeom prst="rect">
            <a:avLst/>
          </a:prstGeom>
          <a:solidFill>
            <a:srgbClr val="D4DED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#D4DEDE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E987E0-2F84-4DBE-8FBF-B5D2798DA9F9}"/>
              </a:ext>
            </a:extLst>
          </p:cNvPr>
          <p:cNvSpPr/>
          <p:nvPr/>
        </p:nvSpPr>
        <p:spPr>
          <a:xfrm>
            <a:off x="3259494" y="1619818"/>
            <a:ext cx="1097280" cy="457200"/>
          </a:xfrm>
          <a:prstGeom prst="rect">
            <a:avLst/>
          </a:prstGeom>
          <a:solidFill>
            <a:srgbClr val="CBD7D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#CBD7D7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A5F0D6-4C14-45D8-AE2F-1892B18E9E2B}"/>
              </a:ext>
            </a:extLst>
          </p:cNvPr>
          <p:cNvSpPr/>
          <p:nvPr/>
        </p:nvSpPr>
        <p:spPr>
          <a:xfrm>
            <a:off x="3259494" y="2077018"/>
            <a:ext cx="1097280" cy="457200"/>
          </a:xfrm>
          <a:prstGeom prst="rect">
            <a:avLst/>
          </a:prstGeom>
          <a:solidFill>
            <a:srgbClr val="C2D0D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#C2D0D0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FD3E4DD-F447-4A1D-B0A7-F6A16D8D978D}"/>
              </a:ext>
            </a:extLst>
          </p:cNvPr>
          <p:cNvSpPr/>
          <p:nvPr/>
        </p:nvSpPr>
        <p:spPr>
          <a:xfrm>
            <a:off x="3259494" y="2534218"/>
            <a:ext cx="1097280" cy="457200"/>
          </a:xfrm>
          <a:prstGeom prst="rect">
            <a:avLst/>
          </a:prstGeom>
          <a:solidFill>
            <a:srgbClr val="BACAC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 BACACA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C8C94E-2C31-4D9F-A7AF-C47892900737}"/>
              </a:ext>
            </a:extLst>
          </p:cNvPr>
          <p:cNvSpPr/>
          <p:nvPr/>
        </p:nvSpPr>
        <p:spPr>
          <a:xfrm>
            <a:off x="3259494" y="2991418"/>
            <a:ext cx="1097280" cy="457200"/>
          </a:xfrm>
          <a:prstGeom prst="rect">
            <a:avLst/>
          </a:prstGeom>
          <a:solidFill>
            <a:srgbClr val="A9BDB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#A9BDBD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6D13C8-D93E-4434-A83E-DCEF99110517}"/>
              </a:ext>
            </a:extLst>
          </p:cNvPr>
          <p:cNvSpPr/>
          <p:nvPr/>
        </p:nvSpPr>
        <p:spPr>
          <a:xfrm>
            <a:off x="3259494" y="3448618"/>
            <a:ext cx="1097280" cy="457200"/>
          </a:xfrm>
          <a:prstGeom prst="rect">
            <a:avLst/>
          </a:prstGeom>
          <a:solidFill>
            <a:srgbClr val="65717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#657171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65FD9F-6AC9-41BE-B593-8EC63A96F6C9}"/>
              </a:ext>
            </a:extLst>
          </p:cNvPr>
          <p:cNvSpPr/>
          <p:nvPr/>
        </p:nvSpPr>
        <p:spPr>
          <a:xfrm>
            <a:off x="3259494" y="3905818"/>
            <a:ext cx="1097280" cy="457200"/>
          </a:xfrm>
          <a:prstGeom prst="rect">
            <a:avLst/>
          </a:prstGeom>
          <a:solidFill>
            <a:srgbClr val="32383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#323838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2202640-4C1B-454F-98A9-22789FA42514}"/>
              </a:ext>
            </a:extLst>
          </p:cNvPr>
          <p:cNvSpPr/>
          <p:nvPr/>
        </p:nvSpPr>
        <p:spPr>
          <a:xfrm>
            <a:off x="3259494" y="4363018"/>
            <a:ext cx="1097280" cy="457200"/>
          </a:xfrm>
          <a:prstGeom prst="rect">
            <a:avLst/>
          </a:prstGeom>
          <a:solidFill>
            <a:srgbClr val="2125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#212525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5234F65-5AA4-4A61-8F58-D1D56C670514}"/>
              </a:ext>
            </a:extLst>
          </p:cNvPr>
          <p:cNvSpPr/>
          <p:nvPr/>
        </p:nvSpPr>
        <p:spPr>
          <a:xfrm>
            <a:off x="3259494" y="248218"/>
            <a:ext cx="1097280" cy="457200"/>
          </a:xfrm>
          <a:prstGeom prst="rect">
            <a:avLst/>
          </a:prstGeom>
          <a:solidFill>
            <a:srgbClr val="F6F8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#F6F8F8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4B8A8ED-78EC-445B-B5E2-FF771074F567}"/>
              </a:ext>
            </a:extLst>
          </p:cNvPr>
          <p:cNvSpPr/>
          <p:nvPr/>
        </p:nvSpPr>
        <p:spPr>
          <a:xfrm>
            <a:off x="4733731" y="457200"/>
            <a:ext cx="1097280" cy="457200"/>
          </a:xfrm>
          <a:prstGeom prst="rect">
            <a:avLst/>
          </a:prstGeom>
          <a:solidFill>
            <a:srgbClr val="F5FC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#F5FCFC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592E892-30E6-4644-9D52-7D3A473FAD5E}"/>
              </a:ext>
            </a:extLst>
          </p:cNvPr>
          <p:cNvSpPr/>
          <p:nvPr/>
        </p:nvSpPr>
        <p:spPr>
          <a:xfrm>
            <a:off x="4733731" y="914400"/>
            <a:ext cx="1097280" cy="457200"/>
          </a:xfrm>
          <a:prstGeom prst="rect">
            <a:avLst/>
          </a:prstGeom>
          <a:solidFill>
            <a:srgbClr val="E9EC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#E9ECEF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C6174F9-938D-4635-8DEE-67132F486AA2}"/>
              </a:ext>
            </a:extLst>
          </p:cNvPr>
          <p:cNvSpPr/>
          <p:nvPr/>
        </p:nvSpPr>
        <p:spPr>
          <a:xfrm>
            <a:off x="4733731" y="1371600"/>
            <a:ext cx="1097280" cy="457200"/>
          </a:xfrm>
          <a:prstGeom prst="rect">
            <a:avLst/>
          </a:prstGeom>
          <a:solidFill>
            <a:srgbClr val="DEE2E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#DEE2E6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18E2227-0D44-48AE-BF55-996F55D222DC}"/>
              </a:ext>
            </a:extLst>
          </p:cNvPr>
          <p:cNvSpPr/>
          <p:nvPr/>
        </p:nvSpPr>
        <p:spPr>
          <a:xfrm>
            <a:off x="4733731" y="1828800"/>
            <a:ext cx="1097280" cy="457200"/>
          </a:xfrm>
          <a:prstGeom prst="rect">
            <a:avLst/>
          </a:prstGeom>
          <a:solidFill>
            <a:srgbClr val="CBCED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#CBCED2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EFB16DF-A62D-4E34-8DC0-D1619E9F1496}"/>
              </a:ext>
            </a:extLst>
          </p:cNvPr>
          <p:cNvSpPr/>
          <p:nvPr/>
        </p:nvSpPr>
        <p:spPr>
          <a:xfrm>
            <a:off x="4733731" y="2286000"/>
            <a:ext cx="1097280" cy="457200"/>
          </a:xfrm>
          <a:prstGeom prst="rect">
            <a:avLst/>
          </a:prstGeom>
          <a:solidFill>
            <a:srgbClr val="A2A6A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 A2A6AA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3198963-9AB2-4813-9CA6-51CD61209F38}"/>
              </a:ext>
            </a:extLst>
          </p:cNvPr>
          <p:cNvSpPr/>
          <p:nvPr/>
        </p:nvSpPr>
        <p:spPr>
          <a:xfrm>
            <a:off x="4733731" y="2743200"/>
            <a:ext cx="1097280" cy="457200"/>
          </a:xfrm>
          <a:prstGeom prst="rect">
            <a:avLst/>
          </a:prstGeom>
          <a:solidFill>
            <a:srgbClr val="6B6F7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#6B6F73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4E35DB9-C817-4DFF-A65F-929E36D91500}"/>
              </a:ext>
            </a:extLst>
          </p:cNvPr>
          <p:cNvSpPr/>
          <p:nvPr/>
        </p:nvSpPr>
        <p:spPr>
          <a:xfrm>
            <a:off x="4733731" y="3200400"/>
            <a:ext cx="1097280" cy="457200"/>
          </a:xfrm>
          <a:prstGeom prst="rect">
            <a:avLst/>
          </a:prstGeom>
          <a:solidFill>
            <a:srgbClr val="4C515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#4C5157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1FEA32F-3D06-4283-AA1B-73055BF6A449}"/>
              </a:ext>
            </a:extLst>
          </p:cNvPr>
          <p:cNvSpPr/>
          <p:nvPr/>
        </p:nvSpPr>
        <p:spPr>
          <a:xfrm>
            <a:off x="4733731" y="3657600"/>
            <a:ext cx="1097280" cy="457200"/>
          </a:xfrm>
          <a:prstGeom prst="rect">
            <a:avLst/>
          </a:prstGeom>
          <a:solidFill>
            <a:srgbClr val="38404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#384046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08F75F2-690C-4C91-8CD7-534AB68E0D72}"/>
              </a:ext>
            </a:extLst>
          </p:cNvPr>
          <p:cNvSpPr/>
          <p:nvPr/>
        </p:nvSpPr>
        <p:spPr>
          <a:xfrm>
            <a:off x="4733731" y="4114800"/>
            <a:ext cx="1097280" cy="457200"/>
          </a:xfrm>
          <a:prstGeom prst="rect">
            <a:avLst/>
          </a:prstGeom>
          <a:solidFill>
            <a:srgbClr val="21252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#212529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6F65C1F-2DE9-4781-BA14-879E15CDE0F5}"/>
              </a:ext>
            </a:extLst>
          </p:cNvPr>
          <p:cNvSpPr/>
          <p:nvPr/>
        </p:nvSpPr>
        <p:spPr>
          <a:xfrm>
            <a:off x="5659328" y="482440"/>
            <a:ext cx="1097280" cy="457200"/>
          </a:xfrm>
          <a:prstGeom prst="rect">
            <a:avLst/>
          </a:prstGeom>
          <a:solidFill>
            <a:srgbClr val="F8F9F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#F8F9FA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B72F7B8-F997-4764-9CE7-F649E6B2E843}"/>
              </a:ext>
            </a:extLst>
          </p:cNvPr>
          <p:cNvSpPr/>
          <p:nvPr/>
        </p:nvSpPr>
        <p:spPr>
          <a:xfrm>
            <a:off x="7839112" y="2534218"/>
            <a:ext cx="914400" cy="914400"/>
          </a:xfrm>
          <a:prstGeom prst="rect">
            <a:avLst/>
          </a:prstGeom>
          <a:solidFill>
            <a:srgbClr val="0006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#000610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4EBEAAF-4860-4CC0-BF5B-7D34246F09CF}"/>
              </a:ext>
            </a:extLst>
          </p:cNvPr>
          <p:cNvSpPr/>
          <p:nvPr/>
        </p:nvSpPr>
        <p:spPr>
          <a:xfrm>
            <a:off x="7808634" y="3677218"/>
            <a:ext cx="914400" cy="914400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#010101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3619E49-4C16-4FE5-86EF-793522BAEE14}"/>
              </a:ext>
            </a:extLst>
          </p:cNvPr>
          <p:cNvSpPr/>
          <p:nvPr/>
        </p:nvSpPr>
        <p:spPr>
          <a:xfrm>
            <a:off x="8041900" y="4680259"/>
            <a:ext cx="914400" cy="914400"/>
          </a:xfrm>
          <a:prstGeom prst="rect">
            <a:avLst/>
          </a:prstGeom>
          <a:solidFill>
            <a:srgbClr val="0105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#010509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185FD5A-E1CF-470B-8985-77DF618B2A9C}"/>
              </a:ext>
            </a:extLst>
          </p:cNvPr>
          <p:cNvSpPr/>
          <p:nvPr/>
        </p:nvSpPr>
        <p:spPr>
          <a:xfrm>
            <a:off x="6169558" y="5137459"/>
            <a:ext cx="914400" cy="914400"/>
          </a:xfrm>
          <a:prstGeom prst="rect">
            <a:avLst/>
          </a:prstGeom>
          <a:solidFill>
            <a:srgbClr val="0A0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#0A0C0B</a:t>
            </a:r>
          </a:p>
        </p:txBody>
      </p:sp>
    </p:spTree>
    <p:extLst>
      <p:ext uri="{BB962C8B-B14F-4D97-AF65-F5344CB8AC3E}">
        <p14:creationId xmlns:p14="http://schemas.microsoft.com/office/powerpoint/2010/main" val="195044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F704F2-46F2-4671-9B1C-546424DE13B5}"/>
              </a:ext>
            </a:extLst>
          </p:cNvPr>
          <p:cNvSpPr/>
          <p:nvPr/>
        </p:nvSpPr>
        <p:spPr>
          <a:xfrm>
            <a:off x="1371600" y="457200"/>
            <a:ext cx="1097280" cy="457200"/>
          </a:xfrm>
          <a:prstGeom prst="rect">
            <a:avLst/>
          </a:prstGeom>
          <a:solidFill>
            <a:srgbClr val="007B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#007bff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75BAD-6439-4A6D-AC2F-806F49E6867E}"/>
              </a:ext>
            </a:extLst>
          </p:cNvPr>
          <p:cNvSpPr/>
          <p:nvPr/>
        </p:nvSpPr>
        <p:spPr>
          <a:xfrm>
            <a:off x="1371600" y="914400"/>
            <a:ext cx="1097280" cy="457200"/>
          </a:xfrm>
          <a:prstGeom prst="rect">
            <a:avLst/>
          </a:prstGeom>
          <a:solidFill>
            <a:srgbClr val="6610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#6610f2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59AD86-A7FF-4046-9AD3-C3CB97EFA09C}"/>
              </a:ext>
            </a:extLst>
          </p:cNvPr>
          <p:cNvSpPr/>
          <p:nvPr/>
        </p:nvSpPr>
        <p:spPr>
          <a:xfrm>
            <a:off x="1371600" y="1371600"/>
            <a:ext cx="1097280" cy="457200"/>
          </a:xfrm>
          <a:prstGeom prst="rect">
            <a:avLst/>
          </a:prstGeom>
          <a:solidFill>
            <a:srgbClr val="6F42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#6f42c1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FD3DEE-C0B0-4B20-807C-48F4121B34AE}"/>
              </a:ext>
            </a:extLst>
          </p:cNvPr>
          <p:cNvSpPr/>
          <p:nvPr/>
        </p:nvSpPr>
        <p:spPr>
          <a:xfrm>
            <a:off x="1371600" y="1828800"/>
            <a:ext cx="1097280" cy="457200"/>
          </a:xfrm>
          <a:prstGeom prst="rect">
            <a:avLst/>
          </a:prstGeom>
          <a:solidFill>
            <a:srgbClr val="E83E8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#e83e8c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37621D-79E6-4E2F-8ADF-7A5D01A2F54F}"/>
              </a:ext>
            </a:extLst>
          </p:cNvPr>
          <p:cNvSpPr/>
          <p:nvPr/>
        </p:nvSpPr>
        <p:spPr>
          <a:xfrm>
            <a:off x="1371600" y="2286000"/>
            <a:ext cx="1097280" cy="457200"/>
          </a:xfrm>
          <a:prstGeom prst="rect">
            <a:avLst/>
          </a:prstGeom>
          <a:solidFill>
            <a:srgbClr val="DC354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#dc3545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C3957D-69BA-4B20-BD91-16521C767003}"/>
              </a:ext>
            </a:extLst>
          </p:cNvPr>
          <p:cNvSpPr/>
          <p:nvPr/>
        </p:nvSpPr>
        <p:spPr>
          <a:xfrm>
            <a:off x="1371600" y="2743200"/>
            <a:ext cx="1097280" cy="457200"/>
          </a:xfrm>
          <a:prstGeom prst="rect">
            <a:avLst/>
          </a:prstGeom>
          <a:solidFill>
            <a:srgbClr val="FD7E1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#fd7e14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67388-0B32-4A73-A8AD-6E93DD48E89F}"/>
              </a:ext>
            </a:extLst>
          </p:cNvPr>
          <p:cNvSpPr/>
          <p:nvPr/>
        </p:nvSpPr>
        <p:spPr>
          <a:xfrm>
            <a:off x="1371600" y="3200400"/>
            <a:ext cx="1097280" cy="457200"/>
          </a:xfrm>
          <a:prstGeom prst="rect">
            <a:avLst/>
          </a:prstGeom>
          <a:solidFill>
            <a:srgbClr val="FFC10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#ffc107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7BEA9B-2718-48B9-B743-8C8E3C4CD718}"/>
              </a:ext>
            </a:extLst>
          </p:cNvPr>
          <p:cNvSpPr/>
          <p:nvPr/>
        </p:nvSpPr>
        <p:spPr>
          <a:xfrm>
            <a:off x="1371600" y="3657600"/>
            <a:ext cx="1097280" cy="457200"/>
          </a:xfrm>
          <a:prstGeom prst="rect">
            <a:avLst/>
          </a:prstGeom>
          <a:solidFill>
            <a:srgbClr val="28A74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#28a745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7A336-5C83-49E9-9734-0FDA2DB845BD}"/>
              </a:ext>
            </a:extLst>
          </p:cNvPr>
          <p:cNvSpPr/>
          <p:nvPr/>
        </p:nvSpPr>
        <p:spPr>
          <a:xfrm>
            <a:off x="1371600" y="4114800"/>
            <a:ext cx="1097280" cy="457200"/>
          </a:xfrm>
          <a:prstGeom prst="rect">
            <a:avLst/>
          </a:prstGeom>
          <a:solidFill>
            <a:srgbClr val="20C99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#20c997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078D41-7C12-48EB-AA1A-7CD5861CBEF3}"/>
              </a:ext>
            </a:extLst>
          </p:cNvPr>
          <p:cNvSpPr/>
          <p:nvPr/>
        </p:nvSpPr>
        <p:spPr>
          <a:xfrm>
            <a:off x="1371600" y="4572000"/>
            <a:ext cx="1097280" cy="457200"/>
          </a:xfrm>
          <a:prstGeom prst="rect">
            <a:avLst/>
          </a:prstGeom>
          <a:solidFill>
            <a:srgbClr val="17A2B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#17a2b8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DFF7C0-8F43-496A-9D3B-DD6B5449C832}"/>
              </a:ext>
            </a:extLst>
          </p:cNvPr>
          <p:cNvSpPr/>
          <p:nvPr/>
        </p:nvSpPr>
        <p:spPr>
          <a:xfrm>
            <a:off x="274320" y="457200"/>
            <a:ext cx="1097280" cy="457200"/>
          </a:xfrm>
          <a:prstGeom prst="rect">
            <a:avLst/>
          </a:prstGeom>
          <a:solidFill>
            <a:srgbClr val="007B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FB17FB-8E6F-4A5C-BD59-A949DF2DF2CC}"/>
              </a:ext>
            </a:extLst>
          </p:cNvPr>
          <p:cNvSpPr/>
          <p:nvPr/>
        </p:nvSpPr>
        <p:spPr>
          <a:xfrm>
            <a:off x="274320" y="914400"/>
            <a:ext cx="1097280" cy="457200"/>
          </a:xfrm>
          <a:prstGeom prst="rect">
            <a:avLst/>
          </a:prstGeom>
          <a:solidFill>
            <a:srgbClr val="6610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Indigo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20055E-C7C3-40EA-9538-126999ACC7CB}"/>
              </a:ext>
            </a:extLst>
          </p:cNvPr>
          <p:cNvSpPr/>
          <p:nvPr/>
        </p:nvSpPr>
        <p:spPr>
          <a:xfrm>
            <a:off x="274320" y="1371600"/>
            <a:ext cx="1097280" cy="457200"/>
          </a:xfrm>
          <a:prstGeom prst="rect">
            <a:avLst/>
          </a:prstGeom>
          <a:solidFill>
            <a:srgbClr val="6F42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Purple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53FE20-C912-45BA-B853-489D6C7C7516}"/>
              </a:ext>
            </a:extLst>
          </p:cNvPr>
          <p:cNvSpPr/>
          <p:nvPr/>
        </p:nvSpPr>
        <p:spPr>
          <a:xfrm>
            <a:off x="274320" y="1828800"/>
            <a:ext cx="1097280" cy="457200"/>
          </a:xfrm>
          <a:prstGeom prst="rect">
            <a:avLst/>
          </a:prstGeom>
          <a:solidFill>
            <a:srgbClr val="E83E8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Pink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2B6353-4886-45BB-8CCD-2C63E168216E}"/>
              </a:ext>
            </a:extLst>
          </p:cNvPr>
          <p:cNvSpPr/>
          <p:nvPr/>
        </p:nvSpPr>
        <p:spPr>
          <a:xfrm>
            <a:off x="274320" y="2286000"/>
            <a:ext cx="1097280" cy="457200"/>
          </a:xfrm>
          <a:prstGeom prst="rect">
            <a:avLst/>
          </a:prstGeom>
          <a:solidFill>
            <a:srgbClr val="DC354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0001C9-10A4-4D3B-A4BB-D7C259954C7A}"/>
              </a:ext>
            </a:extLst>
          </p:cNvPr>
          <p:cNvSpPr/>
          <p:nvPr/>
        </p:nvSpPr>
        <p:spPr>
          <a:xfrm>
            <a:off x="274320" y="2743200"/>
            <a:ext cx="1097280" cy="457200"/>
          </a:xfrm>
          <a:prstGeom prst="rect">
            <a:avLst/>
          </a:prstGeom>
          <a:solidFill>
            <a:srgbClr val="FD7E1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Orange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86B42B-9258-41D6-BB6F-BDEA2A48217A}"/>
              </a:ext>
            </a:extLst>
          </p:cNvPr>
          <p:cNvSpPr/>
          <p:nvPr/>
        </p:nvSpPr>
        <p:spPr>
          <a:xfrm>
            <a:off x="274320" y="3200400"/>
            <a:ext cx="1097280" cy="457200"/>
          </a:xfrm>
          <a:prstGeom prst="rect">
            <a:avLst/>
          </a:prstGeom>
          <a:solidFill>
            <a:srgbClr val="FFC10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Yellow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3CB4C6-7E45-4665-817F-62C44EA8BAAC}"/>
              </a:ext>
            </a:extLst>
          </p:cNvPr>
          <p:cNvSpPr/>
          <p:nvPr/>
        </p:nvSpPr>
        <p:spPr>
          <a:xfrm>
            <a:off x="274320" y="3657600"/>
            <a:ext cx="1097280" cy="457200"/>
          </a:xfrm>
          <a:prstGeom prst="rect">
            <a:avLst/>
          </a:prstGeom>
          <a:solidFill>
            <a:srgbClr val="28A74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Green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AE107B-93D5-4B1D-8750-EDBA0816828B}"/>
              </a:ext>
            </a:extLst>
          </p:cNvPr>
          <p:cNvSpPr/>
          <p:nvPr/>
        </p:nvSpPr>
        <p:spPr>
          <a:xfrm>
            <a:off x="274320" y="4114800"/>
            <a:ext cx="1097280" cy="457200"/>
          </a:xfrm>
          <a:prstGeom prst="rect">
            <a:avLst/>
          </a:prstGeom>
          <a:solidFill>
            <a:srgbClr val="20C99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AA0932-6765-41DB-BF5E-3E3138F481A8}"/>
              </a:ext>
            </a:extLst>
          </p:cNvPr>
          <p:cNvSpPr/>
          <p:nvPr/>
        </p:nvSpPr>
        <p:spPr>
          <a:xfrm>
            <a:off x="274320" y="4572000"/>
            <a:ext cx="1097280" cy="457200"/>
          </a:xfrm>
          <a:prstGeom prst="rect">
            <a:avLst/>
          </a:prstGeom>
          <a:solidFill>
            <a:srgbClr val="17A2B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FD5351-F901-445D-8F7F-CCF49836711C}"/>
              </a:ext>
            </a:extLst>
          </p:cNvPr>
          <p:cNvSpPr/>
          <p:nvPr/>
        </p:nvSpPr>
        <p:spPr>
          <a:xfrm>
            <a:off x="2923592" y="457200"/>
            <a:ext cx="1097280" cy="457200"/>
          </a:xfrm>
          <a:prstGeom prst="rect">
            <a:avLst/>
          </a:prstGeom>
          <a:solidFill>
            <a:srgbClr val="0566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#05668D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B9ACD3-CD72-476D-AA82-3F85AEA6773E}"/>
              </a:ext>
            </a:extLst>
          </p:cNvPr>
          <p:cNvSpPr/>
          <p:nvPr/>
        </p:nvSpPr>
        <p:spPr>
          <a:xfrm>
            <a:off x="2923592" y="914400"/>
            <a:ext cx="1097280" cy="457200"/>
          </a:xfrm>
          <a:prstGeom prst="rect">
            <a:avLst/>
          </a:prstGeom>
          <a:solidFill>
            <a:srgbClr val="6610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#6610f2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96D616-FE0E-4780-BCBD-F6D0B39ED5E1}"/>
              </a:ext>
            </a:extLst>
          </p:cNvPr>
          <p:cNvSpPr/>
          <p:nvPr/>
        </p:nvSpPr>
        <p:spPr>
          <a:xfrm>
            <a:off x="2923592" y="1371600"/>
            <a:ext cx="1097280" cy="457200"/>
          </a:xfrm>
          <a:prstGeom prst="rect">
            <a:avLst/>
          </a:prstGeom>
          <a:solidFill>
            <a:srgbClr val="6F42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#6f42c1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EDF537-CCF3-4787-9527-D320E80FDA23}"/>
              </a:ext>
            </a:extLst>
          </p:cNvPr>
          <p:cNvSpPr/>
          <p:nvPr/>
        </p:nvSpPr>
        <p:spPr>
          <a:xfrm>
            <a:off x="2923592" y="1828800"/>
            <a:ext cx="1097280" cy="457200"/>
          </a:xfrm>
          <a:prstGeom prst="rect">
            <a:avLst/>
          </a:prstGeom>
          <a:solidFill>
            <a:srgbClr val="E83E8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#e83e8c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D1601-FF99-4D72-9AE1-B8FF1A9ABC76}"/>
              </a:ext>
            </a:extLst>
          </p:cNvPr>
          <p:cNvSpPr/>
          <p:nvPr/>
        </p:nvSpPr>
        <p:spPr>
          <a:xfrm>
            <a:off x="2923592" y="2286000"/>
            <a:ext cx="1097280" cy="457200"/>
          </a:xfrm>
          <a:prstGeom prst="rect">
            <a:avLst/>
          </a:prstGeom>
          <a:solidFill>
            <a:srgbClr val="E71D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#E71D36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9B0F59-CC56-4979-A22C-BF221032AD78}"/>
              </a:ext>
            </a:extLst>
          </p:cNvPr>
          <p:cNvSpPr/>
          <p:nvPr/>
        </p:nvSpPr>
        <p:spPr>
          <a:xfrm>
            <a:off x="2923592" y="2743200"/>
            <a:ext cx="1097280" cy="457200"/>
          </a:xfrm>
          <a:prstGeom prst="rect">
            <a:avLst/>
          </a:prstGeom>
          <a:solidFill>
            <a:srgbClr val="CB4B1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#CB4B16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25813A-BDE6-4DC6-B325-CE2F57C2ABB0}"/>
              </a:ext>
            </a:extLst>
          </p:cNvPr>
          <p:cNvSpPr/>
          <p:nvPr/>
        </p:nvSpPr>
        <p:spPr>
          <a:xfrm>
            <a:off x="2923592" y="3200400"/>
            <a:ext cx="1097280" cy="457200"/>
          </a:xfrm>
          <a:prstGeom prst="rect">
            <a:avLst/>
          </a:prstGeom>
          <a:solidFill>
            <a:srgbClr val="E9900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#E99002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0A46CD-A442-4AE8-85FF-457274C39AAF}"/>
              </a:ext>
            </a:extLst>
          </p:cNvPr>
          <p:cNvSpPr/>
          <p:nvPr/>
        </p:nvSpPr>
        <p:spPr>
          <a:xfrm>
            <a:off x="2923592" y="3657600"/>
            <a:ext cx="1097280" cy="457200"/>
          </a:xfrm>
          <a:prstGeom prst="rect">
            <a:avLst/>
          </a:prstGeom>
          <a:solidFill>
            <a:srgbClr val="1A936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#1a936f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31EAD69-E8F5-48C8-B524-894EC941E464}"/>
              </a:ext>
            </a:extLst>
          </p:cNvPr>
          <p:cNvSpPr/>
          <p:nvPr/>
        </p:nvSpPr>
        <p:spPr>
          <a:xfrm>
            <a:off x="2923592" y="4114800"/>
            <a:ext cx="1097280" cy="457200"/>
          </a:xfrm>
          <a:prstGeom prst="rect">
            <a:avLst/>
          </a:prstGeom>
          <a:solidFill>
            <a:srgbClr val="02C39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#02c39a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B1FE8-2D44-468C-8998-210E0333F0B8}"/>
              </a:ext>
            </a:extLst>
          </p:cNvPr>
          <p:cNvSpPr/>
          <p:nvPr/>
        </p:nvSpPr>
        <p:spPr>
          <a:xfrm>
            <a:off x="2923592" y="4572000"/>
            <a:ext cx="1097280" cy="457200"/>
          </a:xfrm>
          <a:prstGeom prst="rect">
            <a:avLst/>
          </a:prstGeom>
          <a:solidFill>
            <a:srgbClr val="2EC4B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#2ec4b6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B95CBA4-DE3A-4AF6-A2B9-062AA15951CE}"/>
              </a:ext>
            </a:extLst>
          </p:cNvPr>
          <p:cNvSpPr/>
          <p:nvPr/>
        </p:nvSpPr>
        <p:spPr>
          <a:xfrm>
            <a:off x="5547360" y="471196"/>
            <a:ext cx="1097280" cy="457200"/>
          </a:xfrm>
          <a:prstGeom prst="rect">
            <a:avLst/>
          </a:prstGeom>
          <a:solidFill>
            <a:srgbClr val="007B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#007bff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D0EC47-472A-4735-ABBD-99D4F2680A00}"/>
              </a:ext>
            </a:extLst>
          </p:cNvPr>
          <p:cNvSpPr/>
          <p:nvPr/>
        </p:nvSpPr>
        <p:spPr>
          <a:xfrm>
            <a:off x="5547360" y="928396"/>
            <a:ext cx="1097280" cy="457200"/>
          </a:xfrm>
          <a:prstGeom prst="rect">
            <a:avLst/>
          </a:prstGeom>
          <a:solidFill>
            <a:srgbClr val="6610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#6610f2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5D709C0-96AD-4C74-9AF6-8974175287E1}"/>
              </a:ext>
            </a:extLst>
          </p:cNvPr>
          <p:cNvSpPr/>
          <p:nvPr/>
        </p:nvSpPr>
        <p:spPr>
          <a:xfrm>
            <a:off x="5547360" y="1385596"/>
            <a:ext cx="1097280" cy="457200"/>
          </a:xfrm>
          <a:prstGeom prst="rect">
            <a:avLst/>
          </a:prstGeom>
          <a:solidFill>
            <a:srgbClr val="6F42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#6f42c1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47777D-CD65-4C6D-8538-C69B343F5416}"/>
              </a:ext>
            </a:extLst>
          </p:cNvPr>
          <p:cNvSpPr/>
          <p:nvPr/>
        </p:nvSpPr>
        <p:spPr>
          <a:xfrm>
            <a:off x="5547360" y="1842796"/>
            <a:ext cx="1097280" cy="457200"/>
          </a:xfrm>
          <a:prstGeom prst="rect">
            <a:avLst/>
          </a:prstGeom>
          <a:solidFill>
            <a:srgbClr val="E83E8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#e83e8c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8AE2DA-A39D-43AE-9EED-CA681CF1A6DD}"/>
              </a:ext>
            </a:extLst>
          </p:cNvPr>
          <p:cNvSpPr/>
          <p:nvPr/>
        </p:nvSpPr>
        <p:spPr>
          <a:xfrm>
            <a:off x="5547360" y="2299996"/>
            <a:ext cx="1097280" cy="457200"/>
          </a:xfrm>
          <a:prstGeom prst="rect">
            <a:avLst/>
          </a:prstGeom>
          <a:solidFill>
            <a:srgbClr val="DC354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#dc3545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8FC4F28-739A-43E3-B3DD-C1D573BB9BEF}"/>
              </a:ext>
            </a:extLst>
          </p:cNvPr>
          <p:cNvSpPr/>
          <p:nvPr/>
        </p:nvSpPr>
        <p:spPr>
          <a:xfrm>
            <a:off x="5547360" y="2757196"/>
            <a:ext cx="1097280" cy="457200"/>
          </a:xfrm>
          <a:prstGeom prst="rect">
            <a:avLst/>
          </a:prstGeom>
          <a:solidFill>
            <a:srgbClr val="FD7E1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#fd7e14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F64581-2252-4159-AAB1-3C91EDEEE0F4}"/>
              </a:ext>
            </a:extLst>
          </p:cNvPr>
          <p:cNvSpPr/>
          <p:nvPr/>
        </p:nvSpPr>
        <p:spPr>
          <a:xfrm>
            <a:off x="5547360" y="3214396"/>
            <a:ext cx="1097280" cy="457200"/>
          </a:xfrm>
          <a:prstGeom prst="rect">
            <a:avLst/>
          </a:prstGeom>
          <a:solidFill>
            <a:srgbClr val="FFC10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#ffc107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029D9AD-2AE1-47EC-BD71-21DE34437228}"/>
              </a:ext>
            </a:extLst>
          </p:cNvPr>
          <p:cNvSpPr/>
          <p:nvPr/>
        </p:nvSpPr>
        <p:spPr>
          <a:xfrm>
            <a:off x="5547360" y="3671596"/>
            <a:ext cx="1097280" cy="457200"/>
          </a:xfrm>
          <a:prstGeom prst="rect">
            <a:avLst/>
          </a:prstGeom>
          <a:solidFill>
            <a:srgbClr val="28A74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#28a745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F5A8A8E-7270-49C6-9FE4-F005F95F1661}"/>
              </a:ext>
            </a:extLst>
          </p:cNvPr>
          <p:cNvSpPr/>
          <p:nvPr/>
        </p:nvSpPr>
        <p:spPr>
          <a:xfrm>
            <a:off x="5547360" y="4128796"/>
            <a:ext cx="1097280" cy="457200"/>
          </a:xfrm>
          <a:prstGeom prst="rect">
            <a:avLst/>
          </a:prstGeom>
          <a:solidFill>
            <a:srgbClr val="20C99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#20c997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0A32E8C-EEC1-441D-9EF0-918D2B66450B}"/>
              </a:ext>
            </a:extLst>
          </p:cNvPr>
          <p:cNvSpPr/>
          <p:nvPr/>
        </p:nvSpPr>
        <p:spPr>
          <a:xfrm>
            <a:off x="5547360" y="4585996"/>
            <a:ext cx="1097280" cy="457200"/>
          </a:xfrm>
          <a:prstGeom prst="rect">
            <a:avLst/>
          </a:prstGeom>
          <a:solidFill>
            <a:srgbClr val="17A2B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#17a2b8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63B30C3-A4AC-449E-8B70-FA8A9DC7F893}"/>
              </a:ext>
            </a:extLst>
          </p:cNvPr>
          <p:cNvSpPr/>
          <p:nvPr/>
        </p:nvSpPr>
        <p:spPr>
          <a:xfrm>
            <a:off x="10207855" y="4450702"/>
            <a:ext cx="914400" cy="457200"/>
          </a:xfrm>
          <a:prstGeom prst="rect">
            <a:avLst/>
          </a:prstGeom>
          <a:solidFill>
            <a:srgbClr val="3A6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#3A6357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6E8582A-FE44-46EA-B392-6411C08F7883}"/>
              </a:ext>
            </a:extLst>
          </p:cNvPr>
          <p:cNvSpPr/>
          <p:nvPr/>
        </p:nvSpPr>
        <p:spPr>
          <a:xfrm>
            <a:off x="10278255" y="5080518"/>
            <a:ext cx="914400" cy="457200"/>
          </a:xfrm>
          <a:prstGeom prst="rect">
            <a:avLst/>
          </a:prstGeom>
          <a:solidFill>
            <a:srgbClr val="577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#577B7F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1813734-714C-425A-9799-BBADCB11A7FF}"/>
              </a:ext>
            </a:extLst>
          </p:cNvPr>
          <p:cNvSpPr/>
          <p:nvPr/>
        </p:nvSpPr>
        <p:spPr>
          <a:xfrm>
            <a:off x="6643324" y="471196"/>
            <a:ext cx="1097280" cy="457200"/>
          </a:xfrm>
          <a:prstGeom prst="rect">
            <a:avLst/>
          </a:prstGeom>
          <a:solidFill>
            <a:srgbClr val="008CB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#008cba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8077CAA-2E60-4DF0-8734-009D5976A11F}"/>
              </a:ext>
            </a:extLst>
          </p:cNvPr>
          <p:cNvSpPr/>
          <p:nvPr/>
        </p:nvSpPr>
        <p:spPr>
          <a:xfrm>
            <a:off x="7864594" y="457200"/>
            <a:ext cx="1097280" cy="457200"/>
          </a:xfrm>
          <a:prstGeom prst="rect">
            <a:avLst/>
          </a:prstGeom>
          <a:solidFill>
            <a:srgbClr val="3498D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#3498db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ACCD731-39A8-4829-AF81-143EFC696DC0}"/>
              </a:ext>
            </a:extLst>
          </p:cNvPr>
          <p:cNvSpPr/>
          <p:nvPr/>
        </p:nvSpPr>
        <p:spPr>
          <a:xfrm>
            <a:off x="6655456" y="4128796"/>
            <a:ext cx="1097280" cy="457200"/>
          </a:xfrm>
          <a:prstGeom prst="rect">
            <a:avLst/>
          </a:prstGeom>
          <a:solidFill>
            <a:srgbClr val="18BC9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#18bc9c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0980BAC-887E-4DE5-A9D5-9E05E4044730}"/>
              </a:ext>
            </a:extLst>
          </p:cNvPr>
          <p:cNvSpPr/>
          <p:nvPr/>
        </p:nvSpPr>
        <p:spPr>
          <a:xfrm>
            <a:off x="6793028" y="2775857"/>
            <a:ext cx="1097280" cy="457200"/>
          </a:xfrm>
          <a:prstGeom prst="rect">
            <a:avLst/>
          </a:prstGeom>
          <a:solidFill>
            <a:srgbClr val="F39C1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#f39c12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FD5EE0D-FCFF-4B7A-8093-5854291DA967}"/>
              </a:ext>
            </a:extLst>
          </p:cNvPr>
          <p:cNvSpPr/>
          <p:nvPr/>
        </p:nvSpPr>
        <p:spPr>
          <a:xfrm>
            <a:off x="6778000" y="2281335"/>
            <a:ext cx="1097280" cy="457200"/>
          </a:xfrm>
          <a:prstGeom prst="rect">
            <a:avLst/>
          </a:prstGeom>
          <a:solidFill>
            <a:srgbClr val="E74C3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#e74c3c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BC5FFAE-27BB-4A86-9EFA-E21F026C5541}"/>
              </a:ext>
            </a:extLst>
          </p:cNvPr>
          <p:cNvSpPr/>
          <p:nvPr/>
        </p:nvSpPr>
        <p:spPr>
          <a:xfrm>
            <a:off x="7881601" y="2281335"/>
            <a:ext cx="1097280" cy="457200"/>
          </a:xfrm>
          <a:prstGeom prst="rect">
            <a:avLst/>
          </a:prstGeom>
          <a:solidFill>
            <a:srgbClr val="D9230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#d9230f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6540EAD-1521-43C0-8355-8CFE5061FE22}"/>
              </a:ext>
            </a:extLst>
          </p:cNvPr>
          <p:cNvSpPr/>
          <p:nvPr/>
        </p:nvSpPr>
        <p:spPr>
          <a:xfrm>
            <a:off x="7909109" y="2775857"/>
            <a:ext cx="1097280" cy="457200"/>
          </a:xfrm>
          <a:prstGeom prst="rect">
            <a:avLst/>
          </a:prstGeom>
          <a:solidFill>
            <a:srgbClr val="D9831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#d9831f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0E4788-B0D2-4BE8-ABD9-B2DBCC8378C2}"/>
              </a:ext>
            </a:extLst>
          </p:cNvPr>
          <p:cNvSpPr/>
          <p:nvPr/>
        </p:nvSpPr>
        <p:spPr>
          <a:xfrm>
            <a:off x="7724206" y="4147457"/>
            <a:ext cx="1097280" cy="457200"/>
          </a:xfrm>
          <a:prstGeom prst="rect">
            <a:avLst/>
          </a:prstGeom>
          <a:solidFill>
            <a:srgbClr val="2AA19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#2aa198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D49BADA-3A2C-440A-84E9-8E3088231CF5}"/>
              </a:ext>
            </a:extLst>
          </p:cNvPr>
          <p:cNvSpPr/>
          <p:nvPr/>
        </p:nvSpPr>
        <p:spPr>
          <a:xfrm>
            <a:off x="8960558" y="457200"/>
            <a:ext cx="1097280" cy="457200"/>
          </a:xfrm>
          <a:prstGeom prst="rect">
            <a:avLst/>
          </a:prstGeom>
          <a:solidFill>
            <a:srgbClr val="268BD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#268bd2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1C6E285-53A7-4BD9-8D57-99259120F5E0}"/>
              </a:ext>
            </a:extLst>
          </p:cNvPr>
          <p:cNvSpPr/>
          <p:nvPr/>
        </p:nvSpPr>
        <p:spPr>
          <a:xfrm>
            <a:off x="6650444" y="4585996"/>
            <a:ext cx="1097280" cy="457200"/>
          </a:xfrm>
          <a:prstGeom prst="rect">
            <a:avLst/>
          </a:prstGeom>
          <a:solidFill>
            <a:srgbClr val="1692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#169299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04679B7-33B0-4DFC-B15B-5C0B62875099}"/>
              </a:ext>
            </a:extLst>
          </p:cNvPr>
          <p:cNvSpPr/>
          <p:nvPr/>
        </p:nvSpPr>
        <p:spPr>
          <a:xfrm>
            <a:off x="7722566" y="4585996"/>
            <a:ext cx="1097280" cy="457200"/>
          </a:xfrm>
          <a:prstGeom prst="rect">
            <a:avLst/>
          </a:prstGeom>
          <a:solidFill>
            <a:srgbClr val="127D8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#127d8b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2CB14B1-0E9C-410A-9473-FE077BADD98C}"/>
              </a:ext>
            </a:extLst>
          </p:cNvPr>
          <p:cNvSpPr/>
          <p:nvPr/>
        </p:nvSpPr>
        <p:spPr>
          <a:xfrm>
            <a:off x="9296446" y="4147457"/>
            <a:ext cx="1097280" cy="457200"/>
          </a:xfrm>
          <a:prstGeom prst="rect">
            <a:avLst/>
          </a:prstGeom>
          <a:solidFill>
            <a:srgbClr val="10AFA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#10afad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AA0937-C393-4708-A9B1-83D2694CD49D}"/>
              </a:ext>
            </a:extLst>
          </p:cNvPr>
          <p:cNvSpPr/>
          <p:nvPr/>
        </p:nvSpPr>
        <p:spPr>
          <a:xfrm>
            <a:off x="6666272" y="3685593"/>
            <a:ext cx="1097280" cy="457200"/>
          </a:xfrm>
          <a:prstGeom prst="rect">
            <a:avLst/>
          </a:prstGeom>
          <a:solidFill>
            <a:srgbClr val="2E93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#2E9350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68AE289-8E47-4000-BF49-E5B0A51C38A7}"/>
              </a:ext>
            </a:extLst>
          </p:cNvPr>
          <p:cNvSpPr/>
          <p:nvPr/>
        </p:nvSpPr>
        <p:spPr>
          <a:xfrm>
            <a:off x="7743879" y="3685592"/>
            <a:ext cx="1097280" cy="457200"/>
          </a:xfrm>
          <a:prstGeom prst="rect">
            <a:avLst/>
          </a:prstGeom>
          <a:solidFill>
            <a:srgbClr val="43AC6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#43ac6a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11321C4-2508-4E23-AD6F-EB81FB38467E}"/>
              </a:ext>
            </a:extLst>
          </p:cNvPr>
          <p:cNvSpPr/>
          <p:nvPr/>
        </p:nvSpPr>
        <p:spPr>
          <a:xfrm>
            <a:off x="9430761" y="2775857"/>
            <a:ext cx="1097280" cy="457200"/>
          </a:xfrm>
          <a:prstGeom prst="rect">
            <a:avLst/>
          </a:prstGeom>
          <a:solidFill>
            <a:srgbClr val="E9900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#E99002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08A4849-69B4-4538-96D3-9659A7419287}"/>
              </a:ext>
            </a:extLst>
          </p:cNvPr>
          <p:cNvSpPr/>
          <p:nvPr/>
        </p:nvSpPr>
        <p:spPr>
          <a:xfrm>
            <a:off x="6663441" y="3191070"/>
            <a:ext cx="1097280" cy="457200"/>
          </a:xfrm>
          <a:prstGeom prst="rect">
            <a:avLst/>
          </a:prstGeom>
          <a:solidFill>
            <a:srgbClr val="FB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#fbc043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6BAA776-824E-4C41-B140-6FA32D61E0FF}"/>
              </a:ext>
            </a:extLst>
          </p:cNvPr>
          <p:cNvSpPr/>
          <p:nvPr/>
        </p:nvSpPr>
        <p:spPr>
          <a:xfrm>
            <a:off x="4358589" y="4585996"/>
            <a:ext cx="1097280" cy="457200"/>
          </a:xfrm>
          <a:prstGeom prst="rect">
            <a:avLst/>
          </a:prstGeom>
          <a:solidFill>
            <a:srgbClr val="54D5E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#54D5EA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E8B637-1F1F-42D7-924A-58A9632C6021}"/>
              </a:ext>
            </a:extLst>
          </p:cNvPr>
          <p:cNvSpPr/>
          <p:nvPr/>
        </p:nvSpPr>
        <p:spPr>
          <a:xfrm>
            <a:off x="4359679" y="471196"/>
            <a:ext cx="1097280" cy="457200"/>
          </a:xfrm>
          <a:prstGeom prst="rect">
            <a:avLst/>
          </a:prstGeom>
          <a:solidFill>
            <a:srgbClr val="2FA6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#007bff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2DE0529-FB2C-43C6-B96E-DBFD34790D5A}"/>
              </a:ext>
            </a:extLst>
          </p:cNvPr>
          <p:cNvSpPr/>
          <p:nvPr/>
        </p:nvSpPr>
        <p:spPr>
          <a:xfrm>
            <a:off x="4359679" y="928396"/>
            <a:ext cx="1097280" cy="457200"/>
          </a:xfrm>
          <a:prstGeom prst="rect">
            <a:avLst/>
          </a:prstGeom>
          <a:solidFill>
            <a:srgbClr val="975CF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#6610f2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30FF20E-9F2E-4543-853B-B7032E6A9F5A}"/>
              </a:ext>
            </a:extLst>
          </p:cNvPr>
          <p:cNvSpPr/>
          <p:nvPr/>
        </p:nvSpPr>
        <p:spPr>
          <a:xfrm>
            <a:off x="4359679" y="1385596"/>
            <a:ext cx="1097280" cy="457200"/>
          </a:xfrm>
          <a:prstGeom prst="rect">
            <a:avLst/>
          </a:prstGeom>
          <a:solidFill>
            <a:srgbClr val="A98ED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#6f42c1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214F287-20BD-4CF3-8B2D-F7D925BE4295}"/>
              </a:ext>
            </a:extLst>
          </p:cNvPr>
          <p:cNvSpPr/>
          <p:nvPr/>
        </p:nvSpPr>
        <p:spPr>
          <a:xfrm>
            <a:off x="4359679" y="1842796"/>
            <a:ext cx="1097280" cy="457200"/>
          </a:xfrm>
          <a:prstGeom prst="rect">
            <a:avLst/>
          </a:prstGeom>
          <a:solidFill>
            <a:srgbClr val="F33B5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#e83e8c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6B3BC5-FC62-4DB3-B029-C420359C7631}"/>
              </a:ext>
            </a:extLst>
          </p:cNvPr>
          <p:cNvSpPr/>
          <p:nvPr/>
        </p:nvSpPr>
        <p:spPr>
          <a:xfrm>
            <a:off x="4359679" y="2299996"/>
            <a:ext cx="1097280" cy="457200"/>
          </a:xfrm>
          <a:prstGeom prst="rect">
            <a:avLst/>
          </a:prstGeom>
          <a:solidFill>
            <a:srgbClr val="C41E1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#dc3545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5E68D25-EC7E-4F9B-BDB4-14FF6044925F}"/>
              </a:ext>
            </a:extLst>
          </p:cNvPr>
          <p:cNvSpPr/>
          <p:nvPr/>
        </p:nvSpPr>
        <p:spPr>
          <a:xfrm>
            <a:off x="4359679" y="2757196"/>
            <a:ext cx="1097280" cy="457200"/>
          </a:xfrm>
          <a:prstGeom prst="rect">
            <a:avLst/>
          </a:prstGeom>
          <a:solidFill>
            <a:srgbClr val="FEAF6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#fd7e14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9F722ED-F07A-40AD-8F4C-6D0F3CDA65FD}"/>
              </a:ext>
            </a:extLst>
          </p:cNvPr>
          <p:cNvSpPr/>
          <p:nvPr/>
        </p:nvSpPr>
        <p:spPr>
          <a:xfrm>
            <a:off x="4359679" y="3214396"/>
            <a:ext cx="1097280" cy="457200"/>
          </a:xfrm>
          <a:prstGeom prst="rect">
            <a:avLst/>
          </a:prstGeom>
          <a:solidFill>
            <a:srgbClr val="FFD86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#ffc107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FB157C5-00E6-48D3-8E8C-F96A6670A501}"/>
              </a:ext>
            </a:extLst>
          </p:cNvPr>
          <p:cNvSpPr/>
          <p:nvPr/>
        </p:nvSpPr>
        <p:spPr>
          <a:xfrm>
            <a:off x="4359679" y="3671596"/>
            <a:ext cx="1097280" cy="457200"/>
          </a:xfrm>
          <a:prstGeom prst="rect">
            <a:avLst/>
          </a:prstGeom>
          <a:solidFill>
            <a:srgbClr val="53D57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#28a745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44D9B14-91F9-48F1-95E1-ECB6449B0B74}"/>
              </a:ext>
            </a:extLst>
          </p:cNvPr>
          <p:cNvSpPr/>
          <p:nvPr/>
        </p:nvSpPr>
        <p:spPr>
          <a:xfrm>
            <a:off x="4359679" y="4128796"/>
            <a:ext cx="1097280" cy="457200"/>
          </a:xfrm>
          <a:prstGeom prst="rect">
            <a:avLst/>
          </a:prstGeom>
          <a:solidFill>
            <a:srgbClr val="73E9C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#20c997</a:t>
            </a:r>
          </a:p>
        </p:txBody>
      </p:sp>
    </p:spTree>
    <p:extLst>
      <p:ext uri="{BB962C8B-B14F-4D97-AF65-F5344CB8AC3E}">
        <p14:creationId xmlns:p14="http://schemas.microsoft.com/office/powerpoint/2010/main" val="375059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394</Words>
  <Application>Microsoft Office PowerPoint</Application>
  <PresentationFormat>Widescreen</PresentationFormat>
  <Paragraphs>202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JTY</dc:creator>
  <cp:lastModifiedBy>JTY</cp:lastModifiedBy>
  <cp:revision>27</cp:revision>
  <dcterms:created xsi:type="dcterms:W3CDTF">2020-09-04T13:49:03Z</dcterms:created>
  <dcterms:modified xsi:type="dcterms:W3CDTF">2020-09-05T20:04:26Z</dcterms:modified>
</cp:coreProperties>
</file>