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B9A7"/>
    <a:srgbClr val="B9C39D"/>
    <a:srgbClr val="7D757A"/>
    <a:srgbClr val="D1D9FB"/>
    <a:srgbClr val="16272E"/>
    <a:srgbClr val="328080"/>
    <a:srgbClr val="000610"/>
    <a:srgbClr val="02101D"/>
    <a:srgbClr val="01192B"/>
    <a:srgbClr val="002D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ACAD8-3012-4AD9-A797-0509311D0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B854D-0F39-40EE-952D-6AD72F890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4E2F0-2802-4DC8-9B5A-7380B2B4F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F8F7-FA96-47A2-AFE8-59AB881B656F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493F8-ADDB-4A3B-A96A-2DE6E8ABA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2678C-C6E4-4CD0-9316-2D43E464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DB58-BBC8-468D-B897-1CB240276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7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B33EE-41E4-4ABD-8B7C-90C133386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CDCA6-CF5E-435E-8062-66CBBDBAB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BEF4B-C633-43F9-971F-88E4BB3E5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F8F7-FA96-47A2-AFE8-59AB881B656F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CB9C8-407D-4490-8737-0F78AA81E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11E6D-B80F-4563-B055-499D9C352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DB58-BBC8-468D-B897-1CB240276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08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941541-7151-4203-A70D-F6D49A50C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7DE17-136C-485A-B29E-A65B70D6D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FEFBF-8D04-462C-88CD-E9FB7793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F8F7-FA96-47A2-AFE8-59AB881B656F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A5183-9664-41F0-AE1E-487B1A3CD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248FA-FEC1-428B-A028-26DE4F069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DB58-BBC8-468D-B897-1CB240276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7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73FEC-2970-40C4-8334-AC8C25C81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49B4E-E12F-4AAD-B039-0E6399E55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65703-3713-47C3-82F9-2FF07A21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F8F7-FA96-47A2-AFE8-59AB881B656F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895A2-FF4F-4CE4-A697-14D3BA131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6658D-84E6-41BA-8C3B-91675602E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DB58-BBC8-468D-B897-1CB240276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9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3EA3D-5FCB-4595-94A9-24F658869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D99A8-9DEE-42BE-A22A-FBDE3015A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23334-0D55-463B-9A5B-9A2FEED01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F8F7-FA96-47A2-AFE8-59AB881B656F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C1535-E1E1-4261-BCB5-7C8B5B31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8E1CC-75B4-4DD0-A1F0-D29763C5C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DB58-BBC8-468D-B897-1CB240276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84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FDAE-5DBA-4086-8A33-08A0AE2AB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962B5-6C2A-4139-B4C5-3ADE4ED83E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310286-7734-47E9-A0B2-A8A76A266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A8BE7-5F0E-49A0-8698-01DB7CCA3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F8F7-FA96-47A2-AFE8-59AB881B656F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B20E8-F0BC-4C23-AFC8-312BC8C60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7829B-E87A-48F9-A074-99447A0D0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DB58-BBC8-468D-B897-1CB240276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4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A9B05-A07A-494E-B09E-B98C01421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F4AE8-684A-4CE1-BD1C-B85B5F09E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72B750-E293-4C6C-A490-717C76457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114EEF-2C05-4DA5-8F84-2B70F6208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1A55EF-8FF7-4344-A7CF-CE9C11587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C60B77-9095-401E-8BEB-06145329D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F8F7-FA96-47A2-AFE8-59AB881B656F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12D784-3753-4A37-B577-28505FEC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9A8151-9B1A-42F8-99FD-8BC811824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DB58-BBC8-468D-B897-1CB240276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23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B36C-4149-4B68-9D49-5E27E4EE3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9C4828-46CB-4C25-9F01-3C7EF333C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F8F7-FA96-47A2-AFE8-59AB881B656F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8AFE9-6DC2-4436-9DEE-EDBA6469C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E8E5AB-1FE8-4F18-B1FD-E3FA7F664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DB58-BBC8-468D-B897-1CB240276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03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71CCCD-5D62-42A0-9649-75BBB791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F8F7-FA96-47A2-AFE8-59AB881B656F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1D92CA-55A6-4C84-BCC5-B498592E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C1B6B-4DEE-4EA1-8AA7-C8125BDE1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DB58-BBC8-468D-B897-1CB240276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14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A206E-CFBA-4EAB-BC86-0F1547916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92EE1-CA97-4C15-AE5D-C52A3A9F0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5EAAD-6175-4C6E-9A9C-BE834E4A2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11C7E-35E9-4516-A4BD-C9BEA0533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F8F7-FA96-47A2-AFE8-59AB881B656F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DC403-C68A-4D7F-9D92-FF581983D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43985-20CE-4E2E-AB18-920AF7A83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DB58-BBC8-468D-B897-1CB240276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8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F79B-A574-4C73-B578-57B8709AB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71B13B-1BA2-42E1-9120-428B67CB23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8F29D7-CEAE-4454-85FF-6D68EEDF9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D98AC-DA95-4670-A3CB-951D5F8F4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F8F7-FA96-47A2-AFE8-59AB881B656F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40F09-8D0E-4502-A25A-8BDAE348E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022A2-6C30-4F19-87CA-D53213018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DB58-BBC8-468D-B897-1CB240276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1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80A90C-6A5A-48A5-8811-214809F16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A6211-5FDE-40B6-860C-26D2F213C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D0A7D-C111-438A-9DB6-3AF7FD678A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FF8F7-FA96-47A2-AFE8-59AB881B656F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4094F-D253-4D1D-B8E1-B6AA2A534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10252-8368-4B69-AC28-DE7C33124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0DB58-BBC8-468D-B897-1CB240276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7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78BD343-4AAB-4AF7-A150-4D7C2ACF7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286" y="1095049"/>
            <a:ext cx="4677428" cy="46679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8685377-4973-4C1D-8828-C86E5370903C}"/>
              </a:ext>
            </a:extLst>
          </p:cNvPr>
          <p:cNvSpPr/>
          <p:nvPr/>
        </p:nvSpPr>
        <p:spPr>
          <a:xfrm>
            <a:off x="8630233" y="1870084"/>
            <a:ext cx="914400" cy="914400"/>
          </a:xfrm>
          <a:prstGeom prst="rect">
            <a:avLst/>
          </a:prstGeom>
          <a:solidFill>
            <a:srgbClr val="EAA4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#EAA446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B5E2DD-1DBF-4C87-AE8B-9682DF6B9F8B}"/>
              </a:ext>
            </a:extLst>
          </p:cNvPr>
          <p:cNvSpPr/>
          <p:nvPr/>
        </p:nvSpPr>
        <p:spPr>
          <a:xfrm>
            <a:off x="1570327" y="433594"/>
            <a:ext cx="914400" cy="914400"/>
          </a:xfrm>
          <a:prstGeom prst="rect">
            <a:avLst/>
          </a:prstGeom>
          <a:solidFill>
            <a:srgbClr val="1E25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#1E2527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A7B724-05F5-42F6-B439-9C0293AD36BD}"/>
              </a:ext>
            </a:extLst>
          </p:cNvPr>
          <p:cNvSpPr/>
          <p:nvPr/>
        </p:nvSpPr>
        <p:spPr>
          <a:xfrm>
            <a:off x="128557" y="5741214"/>
            <a:ext cx="914400" cy="914400"/>
          </a:xfrm>
          <a:prstGeom prst="rect">
            <a:avLst/>
          </a:prstGeom>
          <a:solidFill>
            <a:srgbClr val="81C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#81CAC8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454127-B824-404C-B07B-61EEB5741FD8}"/>
              </a:ext>
            </a:extLst>
          </p:cNvPr>
          <p:cNvSpPr/>
          <p:nvPr/>
        </p:nvSpPr>
        <p:spPr>
          <a:xfrm>
            <a:off x="140230" y="868107"/>
            <a:ext cx="914400" cy="914400"/>
          </a:xfrm>
          <a:prstGeom prst="rect">
            <a:avLst/>
          </a:prstGeom>
          <a:solidFill>
            <a:srgbClr val="567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#567578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E65F16-424E-4E18-83B0-636D3EE1DC5B}"/>
              </a:ext>
            </a:extLst>
          </p:cNvPr>
          <p:cNvSpPr/>
          <p:nvPr/>
        </p:nvSpPr>
        <p:spPr>
          <a:xfrm>
            <a:off x="1527174" y="3455737"/>
            <a:ext cx="914400" cy="914400"/>
          </a:xfrm>
          <a:prstGeom prst="rect">
            <a:avLst/>
          </a:prstGeom>
          <a:solidFill>
            <a:srgbClr val="252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#252D31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CF0529-7572-41E2-A7AE-A3ED2C25BA9B}"/>
              </a:ext>
            </a:extLst>
          </p:cNvPr>
          <p:cNvSpPr/>
          <p:nvPr/>
        </p:nvSpPr>
        <p:spPr>
          <a:xfrm>
            <a:off x="133053" y="2772968"/>
            <a:ext cx="914400" cy="914400"/>
          </a:xfrm>
          <a:prstGeom prst="rect">
            <a:avLst/>
          </a:prstGeom>
          <a:solidFill>
            <a:srgbClr val="5AA4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#5AA4A4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B7F212-6120-4875-ACAA-1B78E86AB984}"/>
              </a:ext>
            </a:extLst>
          </p:cNvPr>
          <p:cNvSpPr/>
          <p:nvPr/>
        </p:nvSpPr>
        <p:spPr>
          <a:xfrm>
            <a:off x="8630233" y="4848550"/>
            <a:ext cx="914400" cy="914400"/>
          </a:xfrm>
          <a:prstGeom prst="rect">
            <a:avLst/>
          </a:prstGeom>
          <a:solidFill>
            <a:srgbClr val="FBC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#FBC043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6F04AF-579D-4605-A839-66F1717412CA}"/>
              </a:ext>
            </a:extLst>
          </p:cNvPr>
          <p:cNvSpPr/>
          <p:nvPr/>
        </p:nvSpPr>
        <p:spPr>
          <a:xfrm>
            <a:off x="8630233" y="2862906"/>
            <a:ext cx="914400" cy="914400"/>
          </a:xfrm>
          <a:prstGeom prst="rect">
            <a:avLst/>
          </a:prstGeom>
          <a:solidFill>
            <a:srgbClr val="F2A9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#F2A944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315EB1-2814-4EB7-B4EF-E6741E14E623}"/>
              </a:ext>
            </a:extLst>
          </p:cNvPr>
          <p:cNvSpPr/>
          <p:nvPr/>
        </p:nvSpPr>
        <p:spPr>
          <a:xfrm>
            <a:off x="140230" y="3740997"/>
            <a:ext cx="914400" cy="914400"/>
          </a:xfrm>
          <a:prstGeom prst="rect">
            <a:avLst/>
          </a:prstGeom>
          <a:solidFill>
            <a:srgbClr val="6BB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#6BB0B0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590E16-08ED-41F0-A3C8-14BAD2AA142B}"/>
              </a:ext>
            </a:extLst>
          </p:cNvPr>
          <p:cNvSpPr/>
          <p:nvPr/>
        </p:nvSpPr>
        <p:spPr>
          <a:xfrm>
            <a:off x="140230" y="-85504"/>
            <a:ext cx="914400" cy="914400"/>
          </a:xfrm>
          <a:prstGeom prst="rect">
            <a:avLst/>
          </a:prstGeom>
          <a:solidFill>
            <a:srgbClr val="334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#334C50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6B36636-4603-419A-9CA3-A324168BDA97}"/>
              </a:ext>
            </a:extLst>
          </p:cNvPr>
          <p:cNvSpPr/>
          <p:nvPr/>
        </p:nvSpPr>
        <p:spPr>
          <a:xfrm>
            <a:off x="9740152" y="3080693"/>
            <a:ext cx="914400" cy="914400"/>
          </a:xfrm>
          <a:prstGeom prst="rect">
            <a:avLst/>
          </a:prstGeom>
          <a:solidFill>
            <a:srgbClr val="B899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#B89958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790AB3-D4EC-4234-9CB0-A638667FB699}"/>
              </a:ext>
            </a:extLst>
          </p:cNvPr>
          <p:cNvSpPr/>
          <p:nvPr/>
        </p:nvSpPr>
        <p:spPr>
          <a:xfrm>
            <a:off x="8630233" y="3855728"/>
            <a:ext cx="914400" cy="914400"/>
          </a:xfrm>
          <a:prstGeom prst="rect">
            <a:avLst/>
          </a:prstGeom>
          <a:solidFill>
            <a:srgbClr val="F7B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#F7B648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3BC29F6-0775-4079-AB12-3D8EFED1B3BA}"/>
              </a:ext>
            </a:extLst>
          </p:cNvPr>
          <p:cNvSpPr/>
          <p:nvPr/>
        </p:nvSpPr>
        <p:spPr>
          <a:xfrm>
            <a:off x="8630233" y="877262"/>
            <a:ext cx="914400" cy="914400"/>
          </a:xfrm>
          <a:prstGeom prst="rect">
            <a:avLst/>
          </a:prstGeom>
          <a:solidFill>
            <a:srgbClr val="EA9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#EA9F40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0F014B5-21D3-4E85-AFF4-23FED0FABF13}"/>
              </a:ext>
            </a:extLst>
          </p:cNvPr>
          <p:cNvSpPr/>
          <p:nvPr/>
        </p:nvSpPr>
        <p:spPr>
          <a:xfrm>
            <a:off x="128557" y="4733819"/>
            <a:ext cx="914400" cy="914400"/>
          </a:xfrm>
          <a:prstGeom prst="rect">
            <a:avLst/>
          </a:prstGeom>
          <a:solidFill>
            <a:srgbClr val="79C5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#79C5C3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84013F7-8691-48FA-8CFA-81E683E6033D}"/>
              </a:ext>
            </a:extLst>
          </p:cNvPr>
          <p:cNvSpPr/>
          <p:nvPr/>
        </p:nvSpPr>
        <p:spPr>
          <a:xfrm>
            <a:off x="128557" y="1825737"/>
            <a:ext cx="914400" cy="914400"/>
          </a:xfrm>
          <a:prstGeom prst="rect">
            <a:avLst/>
          </a:prstGeom>
          <a:solidFill>
            <a:srgbClr val="508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#50898D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37F8B06-7ECF-422E-82CC-8988BF51E11B}"/>
              </a:ext>
            </a:extLst>
          </p:cNvPr>
          <p:cNvSpPr/>
          <p:nvPr/>
        </p:nvSpPr>
        <p:spPr>
          <a:xfrm>
            <a:off x="1534670" y="5510006"/>
            <a:ext cx="914400" cy="914400"/>
          </a:xfrm>
          <a:prstGeom prst="rect">
            <a:avLst/>
          </a:prstGeom>
          <a:solidFill>
            <a:srgbClr val="566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#566465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D85B64B-9AFD-45FD-9E28-DB4E72410714}"/>
              </a:ext>
            </a:extLst>
          </p:cNvPr>
          <p:cNvSpPr/>
          <p:nvPr/>
        </p:nvSpPr>
        <p:spPr>
          <a:xfrm>
            <a:off x="1522014" y="4463118"/>
            <a:ext cx="914400" cy="914400"/>
          </a:xfrm>
          <a:prstGeom prst="rect">
            <a:avLst/>
          </a:prstGeom>
          <a:solidFill>
            <a:srgbClr val="415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#41555C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07A840E-BD77-497F-A9D6-A1BF980116D5}"/>
              </a:ext>
            </a:extLst>
          </p:cNvPr>
          <p:cNvSpPr/>
          <p:nvPr/>
        </p:nvSpPr>
        <p:spPr>
          <a:xfrm>
            <a:off x="1534670" y="2448356"/>
            <a:ext cx="914400" cy="914400"/>
          </a:xfrm>
          <a:prstGeom prst="rect">
            <a:avLst/>
          </a:prstGeom>
          <a:solidFill>
            <a:srgbClr val="262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#262B2F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A910588-6D65-4E81-A00B-52F1EA59BE59}"/>
              </a:ext>
            </a:extLst>
          </p:cNvPr>
          <p:cNvSpPr/>
          <p:nvPr/>
        </p:nvSpPr>
        <p:spPr>
          <a:xfrm>
            <a:off x="1547326" y="1440975"/>
            <a:ext cx="914400" cy="914400"/>
          </a:xfrm>
          <a:prstGeom prst="rect">
            <a:avLst/>
          </a:prstGeom>
          <a:solidFill>
            <a:srgbClr val="282D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#282D33</a:t>
            </a:r>
          </a:p>
        </p:txBody>
      </p:sp>
    </p:spTree>
    <p:extLst>
      <p:ext uri="{BB962C8B-B14F-4D97-AF65-F5344CB8AC3E}">
        <p14:creationId xmlns:p14="http://schemas.microsoft.com/office/powerpoint/2010/main" val="2312482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FEFC8CD-8364-4D89-BF7D-644E4E7F2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202" y="1010229"/>
            <a:ext cx="4696480" cy="467742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787B550-68EA-4DC2-8AC9-A1677085B190}"/>
              </a:ext>
            </a:extLst>
          </p:cNvPr>
          <p:cNvSpPr/>
          <p:nvPr/>
        </p:nvSpPr>
        <p:spPr>
          <a:xfrm>
            <a:off x="8592574" y="3048548"/>
            <a:ext cx="914400" cy="914400"/>
          </a:xfrm>
          <a:prstGeom prst="rect">
            <a:avLst/>
          </a:prstGeom>
          <a:solidFill>
            <a:srgbClr val="1F6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#1F646F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CAE23E-FC00-4B5D-A12B-EE7E694AABC5}"/>
              </a:ext>
            </a:extLst>
          </p:cNvPr>
          <p:cNvSpPr/>
          <p:nvPr/>
        </p:nvSpPr>
        <p:spPr>
          <a:xfrm>
            <a:off x="113396" y="3981262"/>
            <a:ext cx="914400" cy="914400"/>
          </a:xfrm>
          <a:prstGeom prst="rect">
            <a:avLst/>
          </a:prstGeom>
          <a:solidFill>
            <a:srgbClr val="6B6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#6B6F73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549A9B-D5A5-4863-A90E-6596D2265880}"/>
              </a:ext>
            </a:extLst>
          </p:cNvPr>
          <p:cNvSpPr/>
          <p:nvPr/>
        </p:nvSpPr>
        <p:spPr>
          <a:xfrm>
            <a:off x="113396" y="1099029"/>
            <a:ext cx="914400" cy="914400"/>
          </a:xfrm>
          <a:prstGeom prst="rect">
            <a:avLst/>
          </a:prstGeom>
          <a:solidFill>
            <a:srgbClr val="3F4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#3F424C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762035-C2C1-4C52-8480-BE8997A40651}"/>
              </a:ext>
            </a:extLst>
          </p:cNvPr>
          <p:cNvSpPr/>
          <p:nvPr/>
        </p:nvSpPr>
        <p:spPr>
          <a:xfrm>
            <a:off x="10481833" y="5687657"/>
            <a:ext cx="914400" cy="914400"/>
          </a:xfrm>
          <a:prstGeom prst="rect">
            <a:avLst/>
          </a:prstGeom>
          <a:solidFill>
            <a:srgbClr val="D0E0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#D0E0E7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B26502-28B0-4C39-9A8D-F80AD6E409D9}"/>
              </a:ext>
            </a:extLst>
          </p:cNvPr>
          <p:cNvSpPr/>
          <p:nvPr/>
        </p:nvSpPr>
        <p:spPr>
          <a:xfrm>
            <a:off x="10481833" y="4715794"/>
            <a:ext cx="914400" cy="914400"/>
          </a:xfrm>
          <a:prstGeom prst="rect">
            <a:avLst/>
          </a:prstGeom>
          <a:solidFill>
            <a:srgbClr val="5E9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#5E97A0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486980-41DA-4DD4-8E97-007E0DADBB02}"/>
              </a:ext>
            </a:extLst>
          </p:cNvPr>
          <p:cNvSpPr/>
          <p:nvPr/>
        </p:nvSpPr>
        <p:spPr>
          <a:xfrm>
            <a:off x="7525881" y="2830626"/>
            <a:ext cx="914400" cy="914400"/>
          </a:xfrm>
          <a:prstGeom prst="rect">
            <a:avLst/>
          </a:prstGeom>
          <a:solidFill>
            <a:srgbClr val="0D22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#0D2229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8E9AA6-6E6C-4309-9D63-684BBEB3722E}"/>
              </a:ext>
            </a:extLst>
          </p:cNvPr>
          <p:cNvSpPr/>
          <p:nvPr/>
        </p:nvSpPr>
        <p:spPr>
          <a:xfrm>
            <a:off x="7525881" y="3766713"/>
            <a:ext cx="914400" cy="914400"/>
          </a:xfrm>
          <a:prstGeom prst="rect">
            <a:avLst/>
          </a:prstGeom>
          <a:solidFill>
            <a:srgbClr val="0E2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#0E2B37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3567A9-79A9-4624-8561-C4A71C2F48E0}"/>
              </a:ext>
            </a:extLst>
          </p:cNvPr>
          <p:cNvSpPr/>
          <p:nvPr/>
        </p:nvSpPr>
        <p:spPr>
          <a:xfrm>
            <a:off x="1252967" y="3927314"/>
            <a:ext cx="914400" cy="914400"/>
          </a:xfrm>
          <a:prstGeom prst="rect">
            <a:avLst/>
          </a:prstGeom>
          <a:solidFill>
            <a:srgbClr val="9EA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#9EA1A5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B8C3601-0AE4-45A0-A4C1-C4A2A447E4B5}"/>
              </a:ext>
            </a:extLst>
          </p:cNvPr>
          <p:cNvSpPr/>
          <p:nvPr/>
        </p:nvSpPr>
        <p:spPr>
          <a:xfrm>
            <a:off x="1252967" y="4874243"/>
            <a:ext cx="914400" cy="914400"/>
          </a:xfrm>
          <a:prstGeom prst="rect">
            <a:avLst/>
          </a:prstGeom>
          <a:solidFill>
            <a:srgbClr val="A2A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#A2A6AA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F59ACB-8A1C-4790-BB4E-D48AFD694928}"/>
              </a:ext>
            </a:extLst>
          </p:cNvPr>
          <p:cNvSpPr/>
          <p:nvPr/>
        </p:nvSpPr>
        <p:spPr>
          <a:xfrm>
            <a:off x="1252967" y="5838342"/>
            <a:ext cx="914400" cy="914400"/>
          </a:xfrm>
          <a:prstGeom prst="rect">
            <a:avLst/>
          </a:prstGeom>
          <a:solidFill>
            <a:srgbClr val="CBCE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#CBCED2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333AB4-6C65-4DA1-B30E-5F9D2351AE5C}"/>
              </a:ext>
            </a:extLst>
          </p:cNvPr>
          <p:cNvSpPr/>
          <p:nvPr/>
        </p:nvSpPr>
        <p:spPr>
          <a:xfrm>
            <a:off x="1260389" y="2971800"/>
            <a:ext cx="914400" cy="914400"/>
          </a:xfrm>
          <a:prstGeom prst="rect">
            <a:avLst/>
          </a:prstGeom>
          <a:solidFill>
            <a:srgbClr val="989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#989FA1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52FCC13-8F34-4A35-BA71-F83A82F77347}"/>
              </a:ext>
            </a:extLst>
          </p:cNvPr>
          <p:cNvSpPr/>
          <p:nvPr/>
        </p:nvSpPr>
        <p:spPr>
          <a:xfrm>
            <a:off x="113396" y="5889953"/>
            <a:ext cx="914400" cy="914400"/>
          </a:xfrm>
          <a:prstGeom prst="rect">
            <a:avLst/>
          </a:prstGeom>
          <a:solidFill>
            <a:srgbClr val="90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#909598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5FB7FF-9241-48D9-8126-6FBFA50E9FF6}"/>
              </a:ext>
            </a:extLst>
          </p:cNvPr>
          <p:cNvSpPr/>
          <p:nvPr/>
        </p:nvSpPr>
        <p:spPr>
          <a:xfrm>
            <a:off x="113396" y="4943683"/>
            <a:ext cx="914400" cy="914400"/>
          </a:xfrm>
          <a:prstGeom prst="rect">
            <a:avLst/>
          </a:prstGeom>
          <a:solidFill>
            <a:srgbClr val="888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#888D93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F604636-1368-40AD-A1ED-9C2C125DC269}"/>
              </a:ext>
            </a:extLst>
          </p:cNvPr>
          <p:cNvSpPr/>
          <p:nvPr/>
        </p:nvSpPr>
        <p:spPr>
          <a:xfrm>
            <a:off x="113396" y="3023411"/>
            <a:ext cx="914400" cy="914400"/>
          </a:xfrm>
          <a:prstGeom prst="rect">
            <a:avLst/>
          </a:prstGeom>
          <a:solidFill>
            <a:srgbClr val="5A5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#5A5C66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72ED058-5A44-442B-988D-F0254066AA6D}"/>
              </a:ext>
            </a:extLst>
          </p:cNvPr>
          <p:cNvSpPr/>
          <p:nvPr/>
        </p:nvSpPr>
        <p:spPr>
          <a:xfrm>
            <a:off x="125165" y="2075097"/>
            <a:ext cx="914400" cy="914400"/>
          </a:xfrm>
          <a:prstGeom prst="rect">
            <a:avLst/>
          </a:prstGeom>
          <a:solidFill>
            <a:srgbClr val="4448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#444851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CDD01C9-7DEF-4B7A-B9BB-D242B0D09106}"/>
              </a:ext>
            </a:extLst>
          </p:cNvPr>
          <p:cNvSpPr/>
          <p:nvPr/>
        </p:nvSpPr>
        <p:spPr>
          <a:xfrm>
            <a:off x="113396" y="123465"/>
            <a:ext cx="914400" cy="914400"/>
          </a:xfrm>
          <a:prstGeom prst="rect">
            <a:avLst/>
          </a:prstGeom>
          <a:solidFill>
            <a:srgbClr val="3B3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#3B3F4A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5C0F96C-2633-460D-A7FB-295A63D48159}"/>
              </a:ext>
            </a:extLst>
          </p:cNvPr>
          <p:cNvSpPr/>
          <p:nvPr/>
        </p:nvSpPr>
        <p:spPr>
          <a:xfrm>
            <a:off x="8631480" y="123465"/>
            <a:ext cx="914400" cy="914400"/>
          </a:xfrm>
          <a:prstGeom prst="rect">
            <a:avLst/>
          </a:prstGeom>
          <a:solidFill>
            <a:srgbClr val="386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#386066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DDB1B4C-3A37-44FC-853D-F93C58A54650}"/>
              </a:ext>
            </a:extLst>
          </p:cNvPr>
          <p:cNvSpPr/>
          <p:nvPr/>
        </p:nvSpPr>
        <p:spPr>
          <a:xfrm>
            <a:off x="10474411" y="2794850"/>
            <a:ext cx="914400" cy="914400"/>
          </a:xfrm>
          <a:prstGeom prst="rect">
            <a:avLst/>
          </a:prstGeom>
          <a:solidFill>
            <a:srgbClr val="386F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#386F7E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E49E6CA-0A66-470D-A691-9BFA5127B043}"/>
              </a:ext>
            </a:extLst>
          </p:cNvPr>
          <p:cNvSpPr/>
          <p:nvPr/>
        </p:nvSpPr>
        <p:spPr>
          <a:xfrm>
            <a:off x="8630731" y="4005872"/>
            <a:ext cx="914400" cy="914400"/>
          </a:xfrm>
          <a:prstGeom prst="rect">
            <a:avLst/>
          </a:prstGeom>
          <a:solidFill>
            <a:srgbClr val="2E70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#2E707B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A4BFE08-5B40-49D0-A0DB-3EF724E8CB73}"/>
              </a:ext>
            </a:extLst>
          </p:cNvPr>
          <p:cNvSpPr/>
          <p:nvPr/>
        </p:nvSpPr>
        <p:spPr>
          <a:xfrm>
            <a:off x="10474411" y="3766713"/>
            <a:ext cx="914400" cy="914400"/>
          </a:xfrm>
          <a:prstGeom prst="rect">
            <a:avLst/>
          </a:prstGeom>
          <a:solidFill>
            <a:srgbClr val="5B8B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#5B8B94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69BBA28-123B-4350-BFFF-1822415BDDF0}"/>
              </a:ext>
            </a:extLst>
          </p:cNvPr>
          <p:cNvSpPr/>
          <p:nvPr/>
        </p:nvSpPr>
        <p:spPr>
          <a:xfrm>
            <a:off x="8630731" y="1099029"/>
            <a:ext cx="914400" cy="914400"/>
          </a:xfrm>
          <a:prstGeom prst="rect">
            <a:avLst/>
          </a:prstGeom>
          <a:solidFill>
            <a:srgbClr val="2154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#215460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4C4610A-981D-4992-B8E1-376607F15ADE}"/>
              </a:ext>
            </a:extLst>
          </p:cNvPr>
          <p:cNvSpPr/>
          <p:nvPr/>
        </p:nvSpPr>
        <p:spPr>
          <a:xfrm>
            <a:off x="8611321" y="2109011"/>
            <a:ext cx="914400" cy="914400"/>
          </a:xfrm>
          <a:prstGeom prst="rect">
            <a:avLst/>
          </a:prstGeom>
          <a:solidFill>
            <a:srgbClr val="206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#20636D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5510EDE-6EC5-4F0A-80E2-BAA58F020322}"/>
              </a:ext>
            </a:extLst>
          </p:cNvPr>
          <p:cNvSpPr/>
          <p:nvPr/>
        </p:nvSpPr>
        <p:spPr>
          <a:xfrm>
            <a:off x="7525881" y="3447"/>
            <a:ext cx="914400" cy="914400"/>
          </a:xfrm>
          <a:prstGeom prst="rect">
            <a:avLst/>
          </a:prstGeom>
          <a:solidFill>
            <a:srgbClr val="091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#091E24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5105624-AB54-45DA-AB15-B7E64733C184}"/>
              </a:ext>
            </a:extLst>
          </p:cNvPr>
          <p:cNvSpPr/>
          <p:nvPr/>
        </p:nvSpPr>
        <p:spPr>
          <a:xfrm>
            <a:off x="7525881" y="945840"/>
            <a:ext cx="914400" cy="914400"/>
          </a:xfrm>
          <a:prstGeom prst="rect">
            <a:avLst/>
          </a:prstGeom>
          <a:solidFill>
            <a:srgbClr val="0A2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#0A212A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3D5C86C-50DD-488B-8D97-80E7B185E0A0}"/>
              </a:ext>
            </a:extLst>
          </p:cNvPr>
          <p:cNvSpPr/>
          <p:nvPr/>
        </p:nvSpPr>
        <p:spPr>
          <a:xfrm>
            <a:off x="7525881" y="1888233"/>
            <a:ext cx="914400" cy="914400"/>
          </a:xfrm>
          <a:prstGeom prst="rect">
            <a:avLst/>
          </a:prstGeom>
          <a:solidFill>
            <a:srgbClr val="0D2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#0D252D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B6F509-4B18-4254-9C33-198C292D136F}"/>
              </a:ext>
            </a:extLst>
          </p:cNvPr>
          <p:cNvSpPr/>
          <p:nvPr/>
        </p:nvSpPr>
        <p:spPr>
          <a:xfrm>
            <a:off x="7525881" y="4702800"/>
            <a:ext cx="914400" cy="914400"/>
          </a:xfrm>
          <a:prstGeom prst="rect">
            <a:avLst/>
          </a:prstGeom>
          <a:solidFill>
            <a:srgbClr val="0F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#0F363F</a:t>
            </a:r>
          </a:p>
        </p:txBody>
      </p:sp>
    </p:spTree>
    <p:extLst>
      <p:ext uri="{BB962C8B-B14F-4D97-AF65-F5344CB8AC3E}">
        <p14:creationId xmlns:p14="http://schemas.microsoft.com/office/powerpoint/2010/main" val="937314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1266BF-4FEE-40CE-9478-826792E1E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286" y="1099812"/>
            <a:ext cx="4677428" cy="46583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811D56-6ED3-4F3A-B55F-4E82B82C7E50}"/>
              </a:ext>
            </a:extLst>
          </p:cNvPr>
          <p:cNvSpPr/>
          <p:nvPr/>
        </p:nvSpPr>
        <p:spPr>
          <a:xfrm>
            <a:off x="2615285" y="1173774"/>
            <a:ext cx="914400" cy="914400"/>
          </a:xfrm>
          <a:prstGeom prst="rect">
            <a:avLst/>
          </a:prstGeom>
          <a:solidFill>
            <a:srgbClr val="0C1D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#0C1D3B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19DCFD-82EE-44C6-9334-D21E3028E1BF}"/>
              </a:ext>
            </a:extLst>
          </p:cNvPr>
          <p:cNvSpPr/>
          <p:nvPr/>
        </p:nvSpPr>
        <p:spPr>
          <a:xfrm>
            <a:off x="2615285" y="3194162"/>
            <a:ext cx="914400" cy="914400"/>
          </a:xfrm>
          <a:prstGeom prst="rect">
            <a:avLst/>
          </a:prstGeom>
          <a:solidFill>
            <a:srgbClr val="122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#122445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2A3FA0-006D-474B-9CB0-34FCF32F01EA}"/>
              </a:ext>
            </a:extLst>
          </p:cNvPr>
          <p:cNvSpPr/>
          <p:nvPr/>
        </p:nvSpPr>
        <p:spPr>
          <a:xfrm>
            <a:off x="10585007" y="3311552"/>
            <a:ext cx="914400" cy="914400"/>
          </a:xfrm>
          <a:prstGeom prst="rect">
            <a:avLst/>
          </a:prstGeom>
          <a:solidFill>
            <a:srgbClr val="868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#868999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E34E85-3C91-46BC-92C4-5DEC82533232}"/>
              </a:ext>
            </a:extLst>
          </p:cNvPr>
          <p:cNvSpPr/>
          <p:nvPr/>
        </p:nvSpPr>
        <p:spPr>
          <a:xfrm>
            <a:off x="10599279" y="1247972"/>
            <a:ext cx="914400" cy="914400"/>
          </a:xfrm>
          <a:prstGeom prst="rect">
            <a:avLst/>
          </a:prstGeom>
          <a:solidFill>
            <a:srgbClr val="696F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#696F85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282104-11E8-41A1-9C30-4A75AC5007C5}"/>
              </a:ext>
            </a:extLst>
          </p:cNvPr>
          <p:cNvSpPr/>
          <p:nvPr/>
        </p:nvSpPr>
        <p:spPr>
          <a:xfrm>
            <a:off x="8799925" y="3025225"/>
            <a:ext cx="914400" cy="914400"/>
          </a:xfrm>
          <a:prstGeom prst="rect">
            <a:avLst/>
          </a:prstGeom>
          <a:solidFill>
            <a:srgbClr val="CFC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#CFCACE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C1FD61-B650-4DBD-8B04-AFDB738AB512}"/>
              </a:ext>
            </a:extLst>
          </p:cNvPr>
          <p:cNvSpPr/>
          <p:nvPr/>
        </p:nvSpPr>
        <p:spPr>
          <a:xfrm>
            <a:off x="10585007" y="259374"/>
            <a:ext cx="914400" cy="914400"/>
          </a:xfrm>
          <a:prstGeom prst="rect">
            <a:avLst/>
          </a:prstGeom>
          <a:solidFill>
            <a:srgbClr val="5D6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#5D637B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1E7C9B-8D41-402A-91C9-6291492A5BF0}"/>
              </a:ext>
            </a:extLst>
          </p:cNvPr>
          <p:cNvSpPr/>
          <p:nvPr/>
        </p:nvSpPr>
        <p:spPr>
          <a:xfrm>
            <a:off x="8799925" y="5119757"/>
            <a:ext cx="914400" cy="914400"/>
          </a:xfrm>
          <a:prstGeom prst="rect">
            <a:avLst/>
          </a:prstGeom>
          <a:solidFill>
            <a:srgbClr val="E5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#E5E1E1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244DA9-350F-4047-B3AC-01947934EC7D}"/>
              </a:ext>
            </a:extLst>
          </p:cNvPr>
          <p:cNvSpPr/>
          <p:nvPr/>
        </p:nvSpPr>
        <p:spPr>
          <a:xfrm>
            <a:off x="8799925" y="4026121"/>
            <a:ext cx="914400" cy="914400"/>
          </a:xfrm>
          <a:prstGeom prst="rect">
            <a:avLst/>
          </a:prstGeom>
          <a:solidFill>
            <a:srgbClr val="D8D3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#D8D3D6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B7D4795-2DC5-4BD5-B13E-21BC2A9784E7}"/>
              </a:ext>
            </a:extLst>
          </p:cNvPr>
          <p:cNvSpPr/>
          <p:nvPr/>
        </p:nvSpPr>
        <p:spPr>
          <a:xfrm>
            <a:off x="8778716" y="2024329"/>
            <a:ext cx="914400" cy="914400"/>
          </a:xfrm>
          <a:prstGeom prst="rect">
            <a:avLst/>
          </a:prstGeom>
          <a:solidFill>
            <a:srgbClr val="B0B2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#B0B2C0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363C60-1A5A-46CC-94B2-FD221DFCD06E}"/>
              </a:ext>
            </a:extLst>
          </p:cNvPr>
          <p:cNvSpPr/>
          <p:nvPr/>
        </p:nvSpPr>
        <p:spPr>
          <a:xfrm>
            <a:off x="8778716" y="1023433"/>
            <a:ext cx="914400" cy="914400"/>
          </a:xfrm>
          <a:prstGeom prst="rect">
            <a:avLst/>
          </a:prstGeom>
          <a:solidFill>
            <a:srgbClr val="A9A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#A9A7B2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3116468-03E4-4683-A712-D0E72E8CFE94}"/>
              </a:ext>
            </a:extLst>
          </p:cNvPr>
          <p:cNvSpPr/>
          <p:nvPr/>
        </p:nvSpPr>
        <p:spPr>
          <a:xfrm>
            <a:off x="10599279" y="2310656"/>
            <a:ext cx="914400" cy="914400"/>
          </a:xfrm>
          <a:prstGeom prst="rect">
            <a:avLst/>
          </a:prstGeom>
          <a:solidFill>
            <a:srgbClr val="727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#72748A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B81578-1CD5-4B2F-ADC4-7520A4D45A8B}"/>
              </a:ext>
            </a:extLst>
          </p:cNvPr>
          <p:cNvSpPr/>
          <p:nvPr/>
        </p:nvSpPr>
        <p:spPr>
          <a:xfrm>
            <a:off x="2615285" y="109033"/>
            <a:ext cx="914400" cy="914400"/>
          </a:xfrm>
          <a:prstGeom prst="rect">
            <a:avLst/>
          </a:prstGeom>
          <a:solidFill>
            <a:srgbClr val="0C1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#0C1C3C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C93927-DAD1-427E-AACA-D8969C33CAAD}"/>
              </a:ext>
            </a:extLst>
          </p:cNvPr>
          <p:cNvSpPr/>
          <p:nvPr/>
        </p:nvSpPr>
        <p:spPr>
          <a:xfrm>
            <a:off x="2615285" y="2168613"/>
            <a:ext cx="914400" cy="914400"/>
          </a:xfrm>
          <a:prstGeom prst="rect">
            <a:avLst/>
          </a:prstGeom>
          <a:solidFill>
            <a:srgbClr val="0C1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#0C1F3F</a:t>
            </a:r>
          </a:p>
        </p:txBody>
      </p:sp>
    </p:spTree>
    <p:extLst>
      <p:ext uri="{BB962C8B-B14F-4D97-AF65-F5344CB8AC3E}">
        <p14:creationId xmlns:p14="http://schemas.microsoft.com/office/powerpoint/2010/main" val="3364961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F03264-7C26-4A8F-B2BF-A7B08407C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134" y="927292"/>
            <a:ext cx="4677428" cy="32865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9C73E11-FCFC-4237-A976-08AA23B0F825}"/>
              </a:ext>
            </a:extLst>
          </p:cNvPr>
          <p:cNvSpPr/>
          <p:nvPr/>
        </p:nvSpPr>
        <p:spPr>
          <a:xfrm>
            <a:off x="1270361" y="5132023"/>
            <a:ext cx="914400" cy="914400"/>
          </a:xfrm>
          <a:prstGeom prst="rect">
            <a:avLst/>
          </a:prstGeom>
          <a:solidFill>
            <a:srgbClr val="E3F2E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#E3F2EF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53F582-C7B6-4DCE-ADE2-4F6EE3BC65F4}"/>
              </a:ext>
            </a:extLst>
          </p:cNvPr>
          <p:cNvSpPr/>
          <p:nvPr/>
        </p:nvSpPr>
        <p:spPr>
          <a:xfrm>
            <a:off x="2184761" y="5128276"/>
            <a:ext cx="914400" cy="914400"/>
          </a:xfrm>
          <a:prstGeom prst="rect">
            <a:avLst/>
          </a:prstGeom>
          <a:solidFill>
            <a:srgbClr val="BF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#BFD3D1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7ACA23-426E-4079-9D63-C80074B6D991}"/>
              </a:ext>
            </a:extLst>
          </p:cNvPr>
          <p:cNvSpPr/>
          <p:nvPr/>
        </p:nvSpPr>
        <p:spPr>
          <a:xfrm>
            <a:off x="3099161" y="5128276"/>
            <a:ext cx="914400" cy="914400"/>
          </a:xfrm>
          <a:prstGeom prst="rect">
            <a:avLst/>
          </a:prstGeom>
          <a:solidFill>
            <a:srgbClr val="A0B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#A0B6AD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0F453A-0917-42C0-B6D0-B7A3185064B7}"/>
              </a:ext>
            </a:extLst>
          </p:cNvPr>
          <p:cNvSpPr/>
          <p:nvPr/>
        </p:nvSpPr>
        <p:spPr>
          <a:xfrm>
            <a:off x="4013561" y="5128276"/>
            <a:ext cx="914400" cy="914400"/>
          </a:xfrm>
          <a:prstGeom prst="rect">
            <a:avLst/>
          </a:prstGeom>
          <a:solidFill>
            <a:srgbClr val="5D8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#5D8490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CA4763-14C3-419C-AD21-270E65EF2FEA}"/>
              </a:ext>
            </a:extLst>
          </p:cNvPr>
          <p:cNvSpPr/>
          <p:nvPr/>
        </p:nvSpPr>
        <p:spPr>
          <a:xfrm>
            <a:off x="6756761" y="5128276"/>
            <a:ext cx="914400" cy="914400"/>
          </a:xfrm>
          <a:prstGeom prst="rect">
            <a:avLst/>
          </a:prstGeom>
          <a:solidFill>
            <a:srgbClr val="0210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#02101D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762814-8B4D-42C7-BF57-CBFDC6B34079}"/>
              </a:ext>
            </a:extLst>
          </p:cNvPr>
          <p:cNvSpPr/>
          <p:nvPr/>
        </p:nvSpPr>
        <p:spPr>
          <a:xfrm>
            <a:off x="7671161" y="5128276"/>
            <a:ext cx="914400" cy="914400"/>
          </a:xfrm>
          <a:prstGeom prst="rect">
            <a:avLst/>
          </a:prstGeom>
          <a:solidFill>
            <a:srgbClr val="0006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#000610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2640F4-AF71-4354-A4D2-23ACE24359C1}"/>
              </a:ext>
            </a:extLst>
          </p:cNvPr>
          <p:cNvSpPr/>
          <p:nvPr/>
        </p:nvSpPr>
        <p:spPr>
          <a:xfrm>
            <a:off x="5842361" y="5128276"/>
            <a:ext cx="914400" cy="914400"/>
          </a:xfrm>
          <a:prstGeom prst="rect">
            <a:avLst/>
          </a:prstGeom>
          <a:solidFill>
            <a:srgbClr val="011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#01192B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C5ABC9-7750-455B-9EC6-62D04F8C0282}"/>
              </a:ext>
            </a:extLst>
          </p:cNvPr>
          <p:cNvSpPr/>
          <p:nvPr/>
        </p:nvSpPr>
        <p:spPr>
          <a:xfrm>
            <a:off x="4927961" y="5128276"/>
            <a:ext cx="914400" cy="914400"/>
          </a:xfrm>
          <a:prstGeom prst="rect">
            <a:avLst/>
          </a:prstGeom>
          <a:solidFill>
            <a:srgbClr val="002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#002D40</a:t>
            </a:r>
          </a:p>
        </p:txBody>
      </p:sp>
    </p:spTree>
    <p:extLst>
      <p:ext uri="{BB962C8B-B14F-4D97-AF65-F5344CB8AC3E}">
        <p14:creationId xmlns:p14="http://schemas.microsoft.com/office/powerpoint/2010/main" val="2054424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8A6BFE-2C7A-4CBA-BBC5-F74C4113C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049" y="749423"/>
            <a:ext cx="4667901" cy="334374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52EC92D-D0E9-4DC8-8B17-88E25C2A3E06}"/>
              </a:ext>
            </a:extLst>
          </p:cNvPr>
          <p:cNvSpPr/>
          <p:nvPr/>
        </p:nvSpPr>
        <p:spPr>
          <a:xfrm>
            <a:off x="3211129" y="5100871"/>
            <a:ext cx="914400" cy="914400"/>
          </a:xfrm>
          <a:prstGeom prst="rect">
            <a:avLst/>
          </a:prstGeom>
          <a:solidFill>
            <a:srgbClr val="32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#328080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4FC060-9B6C-415F-86BA-2097DF24B700}"/>
              </a:ext>
            </a:extLst>
          </p:cNvPr>
          <p:cNvSpPr/>
          <p:nvPr/>
        </p:nvSpPr>
        <p:spPr>
          <a:xfrm>
            <a:off x="4125529" y="5100871"/>
            <a:ext cx="914400" cy="914400"/>
          </a:xfrm>
          <a:prstGeom prst="rect">
            <a:avLst/>
          </a:prstGeom>
          <a:solidFill>
            <a:srgbClr val="D1D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#D1D9FB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EC9322-3925-4339-B506-E2F9E397D3AE}"/>
              </a:ext>
            </a:extLst>
          </p:cNvPr>
          <p:cNvSpPr/>
          <p:nvPr/>
        </p:nvSpPr>
        <p:spPr>
          <a:xfrm>
            <a:off x="5039929" y="5100871"/>
            <a:ext cx="914400" cy="914400"/>
          </a:xfrm>
          <a:prstGeom prst="rect">
            <a:avLst/>
          </a:prstGeom>
          <a:solidFill>
            <a:srgbClr val="7D75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#7D757A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7EF40-4C73-4A15-B30C-3C4D5CE78DEB}"/>
              </a:ext>
            </a:extLst>
          </p:cNvPr>
          <p:cNvSpPr/>
          <p:nvPr/>
        </p:nvSpPr>
        <p:spPr>
          <a:xfrm>
            <a:off x="7783129" y="5100871"/>
            <a:ext cx="914400" cy="914400"/>
          </a:xfrm>
          <a:prstGeom prst="rect">
            <a:avLst/>
          </a:prstGeom>
          <a:solidFill>
            <a:srgbClr val="162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#16272E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812DFF-D059-4A6D-8118-9ED54E679389}"/>
              </a:ext>
            </a:extLst>
          </p:cNvPr>
          <p:cNvSpPr/>
          <p:nvPr/>
        </p:nvSpPr>
        <p:spPr>
          <a:xfrm>
            <a:off x="6868729" y="5100871"/>
            <a:ext cx="914400" cy="914400"/>
          </a:xfrm>
          <a:prstGeom prst="rect">
            <a:avLst/>
          </a:prstGeom>
          <a:solidFill>
            <a:srgbClr val="5EB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#5EB9A7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B20F3C-7A6C-41EF-A495-A0CB266A0403}"/>
              </a:ext>
            </a:extLst>
          </p:cNvPr>
          <p:cNvSpPr/>
          <p:nvPr/>
        </p:nvSpPr>
        <p:spPr>
          <a:xfrm>
            <a:off x="5954329" y="5100871"/>
            <a:ext cx="914400" cy="914400"/>
          </a:xfrm>
          <a:prstGeom prst="rect">
            <a:avLst/>
          </a:prstGeom>
          <a:solidFill>
            <a:srgbClr val="B9C3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#B9C39D</a:t>
            </a:r>
          </a:p>
        </p:txBody>
      </p:sp>
    </p:spTree>
    <p:extLst>
      <p:ext uri="{BB962C8B-B14F-4D97-AF65-F5344CB8AC3E}">
        <p14:creationId xmlns:p14="http://schemas.microsoft.com/office/powerpoint/2010/main" val="1031925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144</Words>
  <Application>Microsoft Office PowerPoint</Application>
  <PresentationFormat>Widescreen</PresentationFormat>
  <Paragraphs>72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JTY</dc:creator>
  <cp:lastModifiedBy>JTY</cp:lastModifiedBy>
  <cp:revision>9</cp:revision>
  <dcterms:created xsi:type="dcterms:W3CDTF">2020-09-04T13:49:03Z</dcterms:created>
  <dcterms:modified xsi:type="dcterms:W3CDTF">2020-09-04T15:09:33Z</dcterms:modified>
</cp:coreProperties>
</file>