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sldIdLst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8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1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7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6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8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6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4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6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7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8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9C0C-FC66-4590-BD55-29E450DD3C9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636D-B704-4F8C-ADE4-5B0E195695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9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>
            <a:extLst>
              <a:ext uri="{FF2B5EF4-FFF2-40B4-BE49-F238E27FC236}">
                <a16:creationId xmlns:a16="http://schemas.microsoft.com/office/drawing/2014/main" id="{2AED6191-ACCA-4478-AF07-7BF1CC4E986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54000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de-DE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8D692F25-B31A-4D6D-9911-6316BC0B01B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de-DE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15" name="OTLSHAPE_T_e8c8a4ba6bb64da4b9cb05f358024e83_HorizontalConnector1">
            <a:extLst>
              <a:ext uri="{FF2B5EF4-FFF2-40B4-BE49-F238E27FC236}">
                <a16:creationId xmlns:a16="http://schemas.microsoft.com/office/drawing/2014/main" id="{15F39D72-206A-4862-A11B-7C4C4627EAFE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 flipH="1">
            <a:off x="1014602" y="3771900"/>
            <a:ext cx="99013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8a539575aff3431dad33adf04fa818ed_HorizontalConnector1">
            <a:extLst>
              <a:ext uri="{FF2B5EF4-FFF2-40B4-BE49-F238E27FC236}">
                <a16:creationId xmlns:a16="http://schemas.microsoft.com/office/drawing/2014/main" id="{C7FE4A9E-8758-48EE-85CF-45C272E04979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1324736" y="4038600"/>
            <a:ext cx="410781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6d9433d97e0b4cfd869868bb643b28ee_HorizontalConnector1">
            <a:extLst>
              <a:ext uri="{FF2B5EF4-FFF2-40B4-BE49-F238E27FC236}">
                <a16:creationId xmlns:a16="http://schemas.microsoft.com/office/drawing/2014/main" id="{1D674839-2718-498D-81AF-9D83FBBFE209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2302551" y="4305300"/>
            <a:ext cx="368287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89c8badf4d9c4326a13f11c358e2b200_HorizontalConnector1">
            <a:extLst>
              <a:ext uri="{FF2B5EF4-FFF2-40B4-BE49-F238E27FC236}">
                <a16:creationId xmlns:a16="http://schemas.microsoft.com/office/drawing/2014/main" id="{2667F022-D750-4735-A6D8-848764A3E58E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2719323" y="4572000"/>
            <a:ext cx="492472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f1b718e76abd498580e5140c8f102c48_HorizontalConnector1">
            <a:extLst>
              <a:ext uri="{FF2B5EF4-FFF2-40B4-BE49-F238E27FC236}">
                <a16:creationId xmlns:a16="http://schemas.microsoft.com/office/drawing/2014/main" id="{D9344839-D868-454C-87EA-B429431BEA35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1458341" y="4838700"/>
            <a:ext cx="707030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9598E294-0951-4B7F-9150-48B78DDA3D5C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44465" y="5143500"/>
            <a:ext cx="10515600" cy="381000"/>
          </a:xfrm>
          <a:prstGeom prst="snip2DiagRect">
            <a:avLst>
              <a:gd name="adj1" fmla="val 100000"/>
              <a:gd name="adj2" fmla="val 16667"/>
            </a:avLst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7755F9F6-E666-47CC-BFD2-DCAF4B9640D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44465" y="5143500"/>
            <a:ext cx="10363200" cy="381000"/>
          </a:xfrm>
          <a:prstGeom prst="snip2DiagRect">
            <a:avLst>
              <a:gd name="adj1" fmla="val 100000"/>
              <a:gd name="adj2" fmla="val 30000"/>
            </a:avLst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id="{87A3C4DA-7789-4FA0-AE0C-D3DDE3A8BCDB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1141990" y="5524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id="{CF299258-6570-4AE9-9DD3-3560DFDBF7C1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1016290" y="56515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de-DE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F1782115-BF1A-4E78-80AF-726C73A00D5C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073065" y="5240972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2133240C-B6DD-4222-8227-467DDED279EF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4500880" y="5240972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1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60DB46F9-00C4-42D9-9053-96A996FB9775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7818120" y="5240972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de-DE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FCBC4287-BB9B-40C2-B923-C74D034C56E1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4437379" y="52070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265F21AE-8ADD-449C-B86E-414CBC8B1652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7754620" y="52070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TLSHAPE_T_e8c8a4ba6bb64da4b9cb05f358024e83_Shape">
            <a:extLst>
              <a:ext uri="{FF2B5EF4-FFF2-40B4-BE49-F238E27FC236}">
                <a16:creationId xmlns:a16="http://schemas.microsoft.com/office/drawing/2014/main" id="{1ED11484-4C9D-4101-BD8C-973ECBA15ADF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2004738" y="3670300"/>
            <a:ext cx="35433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TLSHAPE_T_8a539575aff3431dad33adf04fa818ed_Shape">
            <a:extLst>
              <a:ext uri="{FF2B5EF4-FFF2-40B4-BE49-F238E27FC236}">
                <a16:creationId xmlns:a16="http://schemas.microsoft.com/office/drawing/2014/main" id="{09233C00-69B8-4302-A0A6-EBD542B2385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5432553" y="3937000"/>
            <a:ext cx="6731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OTLSHAPE_T_6d9433d97e0b4cfd869868bb643b28ee_Shape">
            <a:extLst>
              <a:ext uri="{FF2B5EF4-FFF2-40B4-BE49-F238E27FC236}">
                <a16:creationId xmlns:a16="http://schemas.microsoft.com/office/drawing/2014/main" id="{49349838-DEFB-4425-AF82-BA41EEA4B67A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5985426" y="4203700"/>
            <a:ext cx="17780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TLSHAPE_T_89c8badf4d9c4326a13f11c358e2b200_Shape">
            <a:extLst>
              <a:ext uri="{FF2B5EF4-FFF2-40B4-BE49-F238E27FC236}">
                <a16:creationId xmlns:a16="http://schemas.microsoft.com/office/drawing/2014/main" id="{BDECF560-6602-4239-B24E-B670F59AB757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7644046" y="4470400"/>
            <a:ext cx="10033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OTLSHAPE_T_f1b718e76abd498580e5140c8f102c48_Shape">
            <a:extLst>
              <a:ext uri="{FF2B5EF4-FFF2-40B4-BE49-F238E27FC236}">
                <a16:creationId xmlns:a16="http://schemas.microsoft.com/office/drawing/2014/main" id="{190041F3-F483-4C00-BF5C-64D7B084C15B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8528644" y="4737100"/>
            <a:ext cx="25527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TLSHAPE_T_e8c8a4ba6bb64da4b9cb05f358024e83_ShapePercentage" hidden="1">
            <a:extLst>
              <a:ext uri="{FF2B5EF4-FFF2-40B4-BE49-F238E27FC236}">
                <a16:creationId xmlns:a16="http://schemas.microsoft.com/office/drawing/2014/main" id="{F9480F45-28DA-41C3-9F94-755411B060DF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2004738" y="36703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TLSHAPE_T_8a539575aff3431dad33adf04fa818ed_ShapePercentage" hidden="1">
            <a:extLst>
              <a:ext uri="{FF2B5EF4-FFF2-40B4-BE49-F238E27FC236}">
                <a16:creationId xmlns:a16="http://schemas.microsoft.com/office/drawing/2014/main" id="{C3DD0475-7703-4B7D-9DD7-FCAB9E193109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5432553" y="39370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OTLSHAPE_T_6d9433d97e0b4cfd869868bb643b28ee_ShapePercentage" hidden="1">
            <a:extLst>
              <a:ext uri="{FF2B5EF4-FFF2-40B4-BE49-F238E27FC236}">
                <a16:creationId xmlns:a16="http://schemas.microsoft.com/office/drawing/2014/main" id="{BAF693EF-350B-4533-9828-962999DCBF04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5985426" y="4203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TLSHAPE_T_89c8badf4d9c4326a13f11c358e2b200_ShapePercentage" hidden="1">
            <a:extLst>
              <a:ext uri="{FF2B5EF4-FFF2-40B4-BE49-F238E27FC236}">
                <a16:creationId xmlns:a16="http://schemas.microsoft.com/office/drawing/2014/main" id="{5BF70C38-F7AB-4949-9FAA-48AD2A1CC6D1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7644046" y="44704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TLSHAPE_T_f1b718e76abd498580e5140c8f102c48_ShapePercentage" hidden="1">
            <a:extLst>
              <a:ext uri="{FF2B5EF4-FFF2-40B4-BE49-F238E27FC236}">
                <a16:creationId xmlns:a16="http://schemas.microsoft.com/office/drawing/2014/main" id="{7718EC0F-C508-43F7-81BB-67ED2BC19F79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8528644" y="47371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TLSHAPE_T_e8c8a4ba6bb64da4b9cb05f358024e83_Duration" hidden="1">
            <a:extLst>
              <a:ext uri="{FF2B5EF4-FFF2-40B4-BE49-F238E27FC236}">
                <a16:creationId xmlns:a16="http://schemas.microsoft.com/office/drawing/2014/main" id="{92CD1641-5C50-4782-8E13-A90AB1B2EB8C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>
                <a:solidFill>
                  <a:schemeClr val="accent2"/>
                </a:solidFill>
                <a:latin typeface="Calibri" panose="020F0502020204030204" pitchFamily="34" charset="0"/>
              </a:rPr>
              <a:t>23 days</a:t>
            </a:r>
          </a:p>
        </p:txBody>
      </p:sp>
      <p:sp>
        <p:nvSpPr>
          <p:cNvPr id="23" name="OTLSHAPE_T_e8c8a4ba6bb64da4b9cb05f358024e83_TextPercentage" hidden="1">
            <a:extLst>
              <a:ext uri="{FF2B5EF4-FFF2-40B4-BE49-F238E27FC236}">
                <a16:creationId xmlns:a16="http://schemas.microsoft.com/office/drawing/2014/main" id="{F98FB513-99C4-48BB-9EEB-363FD9B7F9BE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de-DE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OTLSHAPE_T_e8c8a4ba6bb64da4b9cb05f358024e83_StartDate" hidden="1">
            <a:extLst>
              <a:ext uri="{FF2B5EF4-FFF2-40B4-BE49-F238E27FC236}">
                <a16:creationId xmlns:a16="http://schemas.microsoft.com/office/drawing/2014/main" id="{9DC65B88-0552-482F-9C88-850F260477F6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de-DE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OTLSHAPE_T_e8c8a4ba6bb64da4b9cb05f358024e83_EndDate" hidden="1">
            <a:extLst>
              <a:ext uri="{FF2B5EF4-FFF2-40B4-BE49-F238E27FC236}">
                <a16:creationId xmlns:a16="http://schemas.microsoft.com/office/drawing/2014/main" id="{6CDA0B51-DAFB-4FE3-8DF8-B88385E06A14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de-DE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OTLSHAPE_T_e8c8a4ba6bb64da4b9cb05f358024e83_JoinedDate">
            <a:extLst>
              <a:ext uri="{FF2B5EF4-FFF2-40B4-BE49-F238E27FC236}">
                <a16:creationId xmlns:a16="http://schemas.microsoft.com/office/drawing/2014/main" id="{D32CE40D-CFD8-4416-9B7E-CCAFC6FAF6FD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5593850" y="3694388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 spc="-4">
                <a:solidFill>
                  <a:schemeClr val="dk2"/>
                </a:solidFill>
                <a:latin typeface="Calibri" panose="020F0502020204030204" pitchFamily="34" charset="0"/>
              </a:rPr>
              <a:t>May 10 - Jun 10</a:t>
            </a:r>
          </a:p>
        </p:txBody>
      </p:sp>
      <p:sp>
        <p:nvSpPr>
          <p:cNvPr id="27" name="OTLSHAPE_T_e8c8a4ba6bb64da4b9cb05f358024e83_Title">
            <a:extLst>
              <a:ext uri="{FF2B5EF4-FFF2-40B4-BE49-F238E27FC236}">
                <a16:creationId xmlns:a16="http://schemas.microsoft.com/office/drawing/2014/main" id="{73817BE8-3018-4BDF-B62B-19EFAA062788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27000" y="3686640"/>
            <a:ext cx="889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Projektplanung</a:t>
            </a:r>
          </a:p>
        </p:txBody>
      </p:sp>
      <p:sp>
        <p:nvSpPr>
          <p:cNvPr id="30" name="OTLSHAPE_T_8a539575aff3431dad33adf04fa818ed_Duration" hidden="1">
            <a:extLst>
              <a:ext uri="{FF2B5EF4-FFF2-40B4-BE49-F238E27FC236}">
                <a16:creationId xmlns:a16="http://schemas.microsoft.com/office/drawing/2014/main" id="{5FF766EE-E8D1-4FC6-A036-60A901A404FE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31" name="OTLSHAPE_T_8a539575aff3431dad33adf04fa818ed_TextPercentage" hidden="1">
            <a:extLst>
              <a:ext uri="{FF2B5EF4-FFF2-40B4-BE49-F238E27FC236}">
                <a16:creationId xmlns:a16="http://schemas.microsoft.com/office/drawing/2014/main" id="{58048BD6-083B-48AB-8FA6-29F5E32FD08B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de-DE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OTLSHAPE_T_8a539575aff3431dad33adf04fa818ed_StartDate" hidden="1">
            <a:extLst>
              <a:ext uri="{FF2B5EF4-FFF2-40B4-BE49-F238E27FC236}">
                <a16:creationId xmlns:a16="http://schemas.microsoft.com/office/drawing/2014/main" id="{FF65B568-F1F4-42DB-8EA7-79A3EC6D5ED6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de-DE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OTLSHAPE_T_8a539575aff3431dad33adf04fa818ed_EndDate" hidden="1">
            <a:extLst>
              <a:ext uri="{FF2B5EF4-FFF2-40B4-BE49-F238E27FC236}">
                <a16:creationId xmlns:a16="http://schemas.microsoft.com/office/drawing/2014/main" id="{98A28ADD-F1B1-436D-AED5-B59A6E33C019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de-DE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OTLSHAPE_T_8a539575aff3431dad33adf04fa818ed_JoinedDate">
            <a:extLst>
              <a:ext uri="{FF2B5EF4-FFF2-40B4-BE49-F238E27FC236}">
                <a16:creationId xmlns:a16="http://schemas.microsoft.com/office/drawing/2014/main" id="{A673C657-DD55-4C81-B188-800433C04B5E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6146724" y="3961088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 spc="-4">
                <a:solidFill>
                  <a:schemeClr val="dk2"/>
                </a:solidFill>
                <a:latin typeface="Calibri" panose="020F0502020204030204" pitchFamily="34" charset="0"/>
              </a:rPr>
              <a:t>Jun 10 - Jun 15</a:t>
            </a:r>
          </a:p>
        </p:txBody>
      </p:sp>
      <p:sp>
        <p:nvSpPr>
          <p:cNvPr id="35" name="OTLSHAPE_T_8a539575aff3431dad33adf04fa818ed_Title">
            <a:extLst>
              <a:ext uri="{FF2B5EF4-FFF2-40B4-BE49-F238E27FC236}">
                <a16:creationId xmlns:a16="http://schemas.microsoft.com/office/drawing/2014/main" id="{9F75137A-F2B2-45BF-AFF8-B229B46C3799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27000" y="3953340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 spc="-6">
                <a:solidFill>
                  <a:schemeClr val="dk1"/>
                </a:solidFill>
                <a:latin typeface="Calibri" panose="020F0502020204030204" pitchFamily="34" charset="0"/>
              </a:rPr>
              <a:t>Entwickeln des Grids</a:t>
            </a:r>
          </a:p>
        </p:txBody>
      </p:sp>
      <p:sp>
        <p:nvSpPr>
          <p:cNvPr id="38" name="OTLSHAPE_T_6d9433d97e0b4cfd869868bb643b28ee_Duration" hidden="1">
            <a:extLst>
              <a:ext uri="{FF2B5EF4-FFF2-40B4-BE49-F238E27FC236}">
                <a16:creationId xmlns:a16="http://schemas.microsoft.com/office/drawing/2014/main" id="{82BBCE06-7DB7-4C5E-A468-815A310DB844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>
                <a:solidFill>
                  <a:schemeClr val="accent2"/>
                </a:solidFill>
                <a:latin typeface="Calibri" panose="020F0502020204030204" pitchFamily="34" charset="0"/>
              </a:rPr>
              <a:t>12 days</a:t>
            </a:r>
          </a:p>
        </p:txBody>
      </p:sp>
      <p:sp>
        <p:nvSpPr>
          <p:cNvPr id="39" name="OTLSHAPE_T_6d9433d97e0b4cfd869868bb643b28ee_TextPercentage" hidden="1">
            <a:extLst>
              <a:ext uri="{FF2B5EF4-FFF2-40B4-BE49-F238E27FC236}">
                <a16:creationId xmlns:a16="http://schemas.microsoft.com/office/drawing/2014/main" id="{4B49E434-640A-437C-884D-A7DE4660583F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de-DE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OTLSHAPE_T_6d9433d97e0b4cfd869868bb643b28ee_StartDate" hidden="1">
            <a:extLst>
              <a:ext uri="{FF2B5EF4-FFF2-40B4-BE49-F238E27FC236}">
                <a16:creationId xmlns:a16="http://schemas.microsoft.com/office/drawing/2014/main" id="{68A6C862-9B07-4274-9B54-809C32971345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de-DE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OTLSHAPE_T_6d9433d97e0b4cfd869868bb643b28ee_EndDate" hidden="1">
            <a:extLst>
              <a:ext uri="{FF2B5EF4-FFF2-40B4-BE49-F238E27FC236}">
                <a16:creationId xmlns:a16="http://schemas.microsoft.com/office/drawing/2014/main" id="{B1A22458-A8CB-47E8-A49C-9FE143BA6F55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de-DE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OTLSHAPE_T_6d9433d97e0b4cfd869868bb643b28ee_JoinedDate">
            <a:extLst>
              <a:ext uri="{FF2B5EF4-FFF2-40B4-BE49-F238E27FC236}">
                <a16:creationId xmlns:a16="http://schemas.microsoft.com/office/drawing/2014/main" id="{61C6C525-26CD-42CB-A4EB-C0065AAC6430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7805344" y="4227788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 spc="-4">
                <a:solidFill>
                  <a:schemeClr val="dk2"/>
                </a:solidFill>
                <a:latin typeface="Calibri" panose="020F0502020204030204" pitchFamily="34" charset="0"/>
              </a:rPr>
              <a:t>Jun 15 - Jun 30</a:t>
            </a:r>
          </a:p>
        </p:txBody>
      </p:sp>
      <p:sp>
        <p:nvSpPr>
          <p:cNvPr id="43" name="OTLSHAPE_T_6d9433d97e0b4cfd869868bb643b28ee_Title">
            <a:extLst>
              <a:ext uri="{FF2B5EF4-FFF2-40B4-BE49-F238E27FC236}">
                <a16:creationId xmlns:a16="http://schemas.microsoft.com/office/drawing/2014/main" id="{A4258651-831E-413A-8FC2-C69FF65DB5A4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0" y="4220040"/>
            <a:ext cx="2184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 spc="-4">
                <a:solidFill>
                  <a:schemeClr val="dk1"/>
                </a:solidFill>
                <a:latin typeface="Calibri" panose="020F0502020204030204" pitchFamily="34" charset="0"/>
              </a:rPr>
              <a:t>Implementieren der Suchalgorithmen</a:t>
            </a:r>
          </a:p>
        </p:txBody>
      </p:sp>
      <p:sp>
        <p:nvSpPr>
          <p:cNvPr id="46" name="OTLSHAPE_T_89c8badf4d9c4326a13f11c358e2b200_Duration" hidden="1">
            <a:extLst>
              <a:ext uri="{FF2B5EF4-FFF2-40B4-BE49-F238E27FC236}">
                <a16:creationId xmlns:a16="http://schemas.microsoft.com/office/drawing/2014/main" id="{9EF56721-3A7C-4A94-B023-8CCF8AE676D4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700" y="-304860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>
                <a:solidFill>
                  <a:schemeClr val="accent2"/>
                </a:solidFill>
                <a:latin typeface="Calibri" panose="020F0502020204030204" pitchFamily="34" charset="0"/>
              </a:rPr>
              <a:t>7 days</a:t>
            </a:r>
          </a:p>
        </p:txBody>
      </p:sp>
      <p:sp>
        <p:nvSpPr>
          <p:cNvPr id="47" name="OTLSHAPE_T_89c8badf4d9c4326a13f11c358e2b200_TextPercentage" hidden="1">
            <a:extLst>
              <a:ext uri="{FF2B5EF4-FFF2-40B4-BE49-F238E27FC236}">
                <a16:creationId xmlns:a16="http://schemas.microsoft.com/office/drawing/2014/main" id="{1615DFEE-D94D-456F-819C-66C50A743371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de-DE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89c8badf4d9c4326a13f11c358e2b200_StartDate" hidden="1">
            <a:extLst>
              <a:ext uri="{FF2B5EF4-FFF2-40B4-BE49-F238E27FC236}">
                <a16:creationId xmlns:a16="http://schemas.microsoft.com/office/drawing/2014/main" id="{74B947FA-B860-49E0-8498-11DFA20BA4BF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de-DE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T_89c8badf4d9c4326a13f11c358e2b200_EndDate" hidden="1">
            <a:extLst>
              <a:ext uri="{FF2B5EF4-FFF2-40B4-BE49-F238E27FC236}">
                <a16:creationId xmlns:a16="http://schemas.microsoft.com/office/drawing/2014/main" id="{1D569745-44C9-4647-9051-DF2EFB717C36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de-DE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OTLSHAPE_T_89c8badf4d9c4326a13f11c358e2b200_JoinedDate">
            <a:extLst>
              <a:ext uri="{FF2B5EF4-FFF2-40B4-BE49-F238E27FC236}">
                <a16:creationId xmlns:a16="http://schemas.microsoft.com/office/drawing/2014/main" id="{CEB457CB-C453-4E52-A020-DA6222C3617B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8689942" y="4494488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 spc="-4">
                <a:solidFill>
                  <a:schemeClr val="dk2"/>
                </a:solidFill>
                <a:latin typeface="Calibri" panose="020F0502020204030204" pitchFamily="34" charset="0"/>
              </a:rPr>
              <a:t>Jun 30 - Jul 8</a:t>
            </a:r>
          </a:p>
        </p:txBody>
      </p:sp>
      <p:sp>
        <p:nvSpPr>
          <p:cNvPr id="51" name="OTLSHAPE_T_89c8badf4d9c4326a13f11c358e2b200_Title">
            <a:extLst>
              <a:ext uri="{FF2B5EF4-FFF2-40B4-BE49-F238E27FC236}">
                <a16:creationId xmlns:a16="http://schemas.microsoft.com/office/drawing/2014/main" id="{C8AC95CC-86A2-43E9-BD72-5AE7C74053AA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0" y="4486740"/>
            <a:ext cx="2603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 spc="-2">
                <a:solidFill>
                  <a:schemeClr val="dk1"/>
                </a:solidFill>
                <a:latin typeface="Calibri" panose="020F0502020204030204" pitchFamily="34" charset="0"/>
              </a:rPr>
              <a:t>Implementieren der Oberflächen und Menüs</a:t>
            </a:r>
          </a:p>
        </p:txBody>
      </p:sp>
      <p:sp>
        <p:nvSpPr>
          <p:cNvPr id="54" name="OTLSHAPE_T_f1b718e76abd498580e5140c8f102c48_Duration" hidden="1">
            <a:extLst>
              <a:ext uri="{FF2B5EF4-FFF2-40B4-BE49-F238E27FC236}">
                <a16:creationId xmlns:a16="http://schemas.microsoft.com/office/drawing/2014/main" id="{8401E586-8636-4B47-BAD4-AC669E317D6C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>
                <a:solidFill>
                  <a:schemeClr val="accent2"/>
                </a:solidFill>
                <a:latin typeface="Calibri" panose="020F0502020204030204" pitchFamily="34" charset="0"/>
              </a:rPr>
              <a:t>17 days</a:t>
            </a:r>
          </a:p>
        </p:txBody>
      </p:sp>
      <p:sp>
        <p:nvSpPr>
          <p:cNvPr id="55" name="OTLSHAPE_T_f1b718e76abd498580e5140c8f102c48_TextPercentage" hidden="1">
            <a:extLst>
              <a:ext uri="{FF2B5EF4-FFF2-40B4-BE49-F238E27FC236}">
                <a16:creationId xmlns:a16="http://schemas.microsoft.com/office/drawing/2014/main" id="{694A254B-26A9-450D-93B0-3264BC135694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de-DE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_f1b718e76abd498580e5140c8f102c48_StartDate" hidden="1">
            <a:extLst>
              <a:ext uri="{FF2B5EF4-FFF2-40B4-BE49-F238E27FC236}">
                <a16:creationId xmlns:a16="http://schemas.microsoft.com/office/drawing/2014/main" id="{DEC76803-0E2B-4493-8452-AB1A89BCF99C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de-DE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f1b718e76abd498580e5140c8f102c48_EndDate" hidden="1">
            <a:extLst>
              <a:ext uri="{FF2B5EF4-FFF2-40B4-BE49-F238E27FC236}">
                <a16:creationId xmlns:a16="http://schemas.microsoft.com/office/drawing/2014/main" id="{627846C6-BD37-44C2-9EF2-AD2C45B85957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de-DE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TLSHAPE_T_f1b718e76abd498580e5140c8f102c48_JoinedDate">
            <a:extLst>
              <a:ext uri="{FF2B5EF4-FFF2-40B4-BE49-F238E27FC236}">
                <a16:creationId xmlns:a16="http://schemas.microsoft.com/office/drawing/2014/main" id="{F963209A-2D06-45D3-9423-869BA72C82A2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1122585" y="4761188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000" spc="-4">
                <a:solidFill>
                  <a:schemeClr val="dk2"/>
                </a:solidFill>
                <a:latin typeface="Calibri" panose="020F0502020204030204" pitchFamily="34" charset="0"/>
              </a:rPr>
              <a:t>Jul 8 - Jul 30</a:t>
            </a:r>
          </a:p>
        </p:txBody>
      </p:sp>
      <p:sp>
        <p:nvSpPr>
          <p:cNvPr id="59" name="OTLSHAPE_T_f1b718e76abd498580e5140c8f102c48_Title">
            <a:extLst>
              <a:ext uri="{FF2B5EF4-FFF2-40B4-BE49-F238E27FC236}">
                <a16:creationId xmlns:a16="http://schemas.microsoft.com/office/drawing/2014/main" id="{3ED677DF-1A72-4439-8E08-3A63047CC8A2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0" y="4753440"/>
            <a:ext cx="1333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Testen der Applikation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57157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CIsIk9yaWdpbmFsQXNzZW1ibHlWZXJzaW9uIjoiNC4wNS4wMC4wMCIsIkVkaXRpb24iOiJGcmVlIiwiSXNQbHVzRWRpdGlvbiI6ZmFsc2UsIklzUHJvRWRpdGlvbiI6ZmFsc2V9LCJFZmZlY3QiOjEsIlN0eWxlIjp7IiRpZCI6IjMiLCJUaW1lYmFuZFN0eWxlIjp7IiRpZCI6IjQiLCJTY2FsZU1hcmtpbmciOjAsIlNoYXBlIjo2LCJTaGFwZVN0eWxlIjp7IiRpZCI6IjUiLCJNYXJnaW4iOnsiJGlkIjoiNiIsIlRvcCI6MCwiTGVmdCI6MTAsIlJpZ2h0IjoxMCwiQm90dG9tIjowfSwiUGFkZGluZyI6eyIkaWQiOiI3IiwiVG9wIjo1LCJMZWZ0IjoxMywiUmlnaHQiOjEzLCJCb3R0b20iOjV9LCJCYWNrZ3JvdW5kIjp7IiRpZCI6IjgiLCJDb2xvciI6eyIkaWQiOiI5IiwiQSI6MjU1LCJSIjo2OCwiRyI6ODQsIkIiOjEwNn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MCwiQm90dG9tIjowfSwiUGFkZGluZyI6eyIkaWQiOiIxOCIsIlRvcCI6MCwiTGVmdCI6MCwiUmlnaHQiOjAsIkJvdHRvbSI6MH0sIkJhY2tncm91bmQiOnsiJGlkIjoiMTkiLCJDb2xvciI6eyIkaWQiOiIyMCIsIkEiOjA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dHJ1ZSwiRWxhcHNlZFRpbWVGb3JtYXQiOjEsIlRvZGF5TWFya2VyUG9zaXRpb24iOjMsIlF1aWNrUG9zaXRpb24iOjIsIkFic29sdXRlUG9zaXRpb24iOjQwNS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z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MzEsIkciOjczLCJCIjoxMjZ9fSwiTGluZVdlaWdodCI6MS4wLCJMaW5lVHlwZSI6MCwiUGFyZW50U3R5bGUiOm51bGx9LCJJc0JlbG93VGltZWJhbmQiOmZhbHNlLCJQb3NpdGlvbk9uVGFzayI6MC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iIsIkZvcm1hdCI6MCwiSXNWaXNpYmxlIjpmYWxzZSwiTGFzdEtub3duVmlzaWJpbGl0eVN0YXRlIjpmYWxzZX0sIklzVmlzaWJsZSI6dHJ1ZSwiUGFyZW50U3R5bGUiOm51bGx9LCJEZWZhdWx0VGFza1N0eWxlIjp7IiRpZCI6IjgzIiwiU2hhcGUiOjcsIlNoYXBlVGhpY2tuZXNzIjoxLCJEdXJhdGlvbkZvcm1hdCI6MCwiSW5jbHVkZU5vbldvcmtpbmdEYXlzSW5EdXJhdGlvbiI6ZmFsc2UsIlBlcmNlbnRhZ2VDb21wbGV0ZVN0eWxlIjp7IiRpZCI6Ijg0IiwiRm9udFNldHRpbmdzIjp7IiRpZCI6Ijg1IiwiRm9udFNpemUiOjEwLCJGb250TmFtZSI6IkNhbGlicmkiLCJJc0JvbGQiOmZhbHNlLCJJc0l0YWxpYyI6ZmFsc2UsIklzVW5kZXJsaW5lZCI6ZmFsc2UsIlBhcmVudFN0eWxlIjpudWxsfSwiQXV0b1NpemUiOjAsIkZvcmVncm91bmQiOnsiJGlkIjoiODYiLCJDb2xvciI6eyIkaWQiOiI4N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g4IiwiVG9wIjowLCJMZWZ0IjowLCJSaWdodCI6MCwiQm90dG9tIjowfSwiUGFkZGluZyI6eyIkaWQiOiI4OSIsIlRvcCI6MCwiTGVmdCI6MCwiUmlnaHQiOjAsIkJvdHRvbSI6MH0sIkJhY2tncm91bmQiOnsiJGlkIjoiOTAiLCJDb2xvciI6eyIkcmVmIjoiMjAifX0sIklzVmlzaWJsZSI6dHJ1ZSwiV2lkdGgiOjAuMCwiSGVpZ2h0IjowLjAsIkJvcmRlclN0eWxlIjpudWxsLCJQYXJlbnRTdHlsZSI6bnVsbH0sIkR1cmF0aW9uU3R5bGUiOnsiJGlkIjoiOTEiLCJGb250U2V0dGluZ3MiOnsiJGlkIjoiOTIiLCJGb250U2l6ZSI6MTAsIkZvbnROYW1lIjoiQ2FsaWJyaSIsIklzQm9sZCI6ZmFsc2UsIklzSXRhbGljIjpmYWxzZSwiSXNVbmRlcmxpbmVkIjpmYWxzZSwiUGFyZW50U3R5bGUiOm51bGx9LCJBdXRvU2l6ZSI6MCwiRm9yZWdyb3VuZCI6eyIkaWQiOiI5MyIsIkNvbG9yIjp7IiRpZCI6Ijk0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UiLCJUb3AiOjAsIkxlZnQiOjAsIlJpZ2h0IjowLCJCb3R0b20iOjB9LCJQYWRkaW5nIjp7IiRpZCI6Ijk2IiwiVG9wIjowLCJMZWZ0IjowLCJSaWdodCI6MCwiQm90dG9tIjowfSwiQmFja2dyb3VuZCI6eyIkaWQiOiI5NyIsIkNvbG9yIjp7IiRyZWYiOiIyMCJ9fSwiSXNWaXNpYmxlIjp0cnVlLCJXaWR0aCI6MC4wLCJIZWlnaHQiOjAuMCwiQm9yZGVyU3R5bGUiOm51bGwsIlBhcmVudFN0eWxlIjpudWxsfSwiSG9yaXpvbnRhbENvbm5lY3RvclN0eWxlIjp7IiRpZCI6Ijk4IiwiTGluZUNvbG9yIjp7IiRpZCI6Ijk5IiwiJHR5cGUiOiJOTFJFLkNvbW1vbi5Eb20uU29saWRDb2xvckJydXNoLCBOTFJFLkNvbW1vbiIsIkNvbG9yIjp7IiRpZCI6IjEwMCIsIkEiOjI1NSwiUiI6MjA0LCJHIjoyMDQsIkIiOjIwNH19LCJMaW5lV2VpZ2h0IjoxLjAsIkxpbmVUeXBlIjowLCJQYXJlbnRTdHlsZSI6bnVsbH0sIlZlcnRpY2FsQ29ubmVjdG9yU3R5bGUiOnsiJGlkIjoiMTAxIiwiTGluZUNvbG9yIjp7IiRpZCI6IjEwMiIsIiR0eXBlIjoiTkxSRS5Db21tb24uRG9tLlNvbGlkQ29sb3JCcnVzaCwgTkxSRS5Db21tb24iLCJDb2xvciI6eyIkaWQiOiIxMDM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mYWxzZSwiUGVyY2VudGFnZUNvbXBsZXRlU2hhcGVPcGFjaXR5IjozNSwiU2hhcGVTdHlsZSI6eyIkaWQiOiIxMDQiLCJNYXJnaW4iOnsiJGlkIjoiMTA1IiwiVG9wIjowLCJMZWZ0Ijo0LCJSaWdodCI6NCwiQm90dG9tIjowfSwiUGFkZGluZyI6eyIkaWQiOiIxMDYiLCJUb3AiOjAsIkxlZnQiOjAsIlJpZ2h0IjowLCJCb3R0b20iOjB9LCJCYWNrZ3JvdW5kIjp7IiRpZCI6IjEwNyIsIkNvbG9yIjp7IiRpZCI6IjEwOCIsIkEiOjI1NSwiUiI6MCwiRyI6MTE0LCJCIjoxODh9fSwiSXNWaXNpYmxlIjp0cnVlLCJXaWR0aCI6MC4wLCJIZWlnaHQiOjE2LjAsIkJvcmRlclN0eWxlIjp7IiRpZCI6IjEwOSIsIkxpbmVDb2xvciI6eyIkaWQiOiIxMTAiLCIkdHlwZSI6Ik5MUkUuQ29tbW9uLkRvbS5Tb2xpZENvbG9yQnJ1c2gsIE5MUkUuQ29tbW9uIiwiQ29sb3IiOnsiJGlkIjoiMTExIiwiQSI6MjU1LCJSIjoyNTUsIkciOjAsIkIiOjB9fSwiTGluZVdlaWdodCI6MC4wLCJMaW5lVHlwZSI6MCwiUGFyZW50U3R5bGUiOm51bGx9LCJQYXJlbnRTdHlsZSI6bnVsbH0sIlRpdGxlU3R5bGUiOnsiJGlkIjoiMTEyIiwiRm9udFNldHRpbmdzIjp7IiRpZCI6IjExMyIsIkZvbnRTaXplIjoxMSwiRm9udE5hbWUiOiJDYWxpYnJpIiwiSXNCb2xkIjp0cnVlLCJJc0l0YWxpYyI6ZmFsc2UsIklzVW5kZXJsaW5lZCI6ZmFsc2UsIlBhcmVudFN0eWxlIjpudWxsfSwiQXV0b1NpemUiOjAsIkZvcmVncm91bmQiOnsiJGlkIjoiMTE0IiwiQ29sb3IiOnsiJGlkIjoiMTE1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iIsIlRvcCI6MCwiTGVmdCI6MCwiUmlnaHQiOjAsIkJvdHRvbSI6MH0sIlBhZGRpbmciOnsiJGlkIjoiMTE3IiwiVG9wIjowLCJMZWZ0IjowLCJSaWdodCI6MCwiQm90dG9tIjowfSwiQmFja2dyb3VuZCI6eyIkaWQiOiIxMTgiLCJDb2xvciI6eyIkcmVmIjoiMjAifX0sIklzVmlzaWJsZSI6dHJ1ZSwiV2lkdGgiOjAuMCwiSGVpZ2h0IjowLjAsIkJvcmRlclN0eWxlIjpudWxsLCJQYXJlbnRTdHlsZSI6bnVsbH0sIkRhdGVTdHlsZSI6eyIkaWQiOiIxMTkiLCJGb250U2V0dGluZ3MiOnsiJGlkIjoiMTIwIiwiRm9udFNpemUiOjEwLCJGb250TmFtZSI6IkNhbGlicmkiLCJJc0JvbGQiOmZhbHNlLCJJc0l0YWxpYyI6ZmFsc2UsIklzVW5kZXJsaW5lZCI6ZmFsc2UsIlBhcmVudFN0eWxlIjpudWxsfSwiQXV0b1NpemUiOjAsIkZvcmVncm91bmQiOnsiJGlkIjoiMTIxIiwiQ29sb3IiOnsiJGlkIjoiMTI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MiLCJUb3AiOjAsIkxlZnQiOjAsIlJpZ2h0IjowLCJCb3R0b20iOjB9LCJQYWRkaW5nIjp7IiRpZCI6IjEyNCIsIlRvcCI6MCwiTGVmdCI6MCwiUmlnaHQiOjAsIkJvdHRvbSI6MH0sIkJhY2tncm91bmQiOnsiJGlkIjoiMTI1IiwiQ29sb3IiOnsiJHJlZiI6IjIwIn19LCJJc1Zpc2libGUiOnRydWUsIldpZHRoIjowLjAsIkhlaWdodCI6MC4wLCJCb3JkZXJTdHlsZSI6bnVsbCwiUGFyZW50U3R5bGUiOm51bGx9LCJEYXRlRm9ybWF0Ijp7IiRpZCI6IjEy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jciLCJGb3JtYXQiOjAsIklzVmlzaWJsZSI6ZmFsc2UsIkxhc3RLbm93blZpc2liaWxpdHlTdGF0ZSI6ZmFsc2V9LCJJc1Zpc2libGUiOnRydWUsIlBhcmVudFN0eWxlIjpudWxsLCJfZXhwbGljaXRseVNldCI6eyIkaWQiOiIxMjgiLCJTaGFwZVN0eWxlIjpmYWxzZSwiVGl0bGVTdHlsZSI6ZmFsc2UsIkRhdGVTdHlsZSI6ZmFsc2UsIkhvcml6b250YWxDb25uZWN0b3JTdHlsZSI6ZmFsc2UsIlZlcnRpY2FsQ29ubmVjdG9yU3R5bGUiOmZhbHNlLCJQZXJjZW50YWdlQ29tcGxldGVTaGFwZU9wYWNpdHkiOmZhbHNlLCJEdXJhdGlvbkZvcm1hdCI6ZmFsc2UsIkR1cmF0aW9uUG9zaXRpb24iOmZhbHNlLCJFbmREYXRlUG9zaXRpb24iOmZhbHNlLCJJc0JlbG93VGltZWJhbmQiOmZhbHNlLCJQZXJjZW50YWdlQ29tcGxldGVkUG9zaXRpb24iOmZhbHNlLCJTaGFwZSI6ZmFsc2UsIlNoYXBlVGhpY2tuZXNzIjpmYWxzZSwiU3BhY2luZyI6ZmFsc2UsIlN0YXJ0RGF0ZVBvc2l0aW9uIjpmYWxzZSwiVGl0bGVQb3NpdGlvbiI6ZmFsc2UsIkRhdGVGb3JtYXQiOmZhbHNlLCJXZWVrTnVtYmVyaW5nIjpmYWxzZSwiSXNWaXNpYmxlIjpmYWxzZSwiTWFyZ2luIjpmYWxzZX19LCJHcmlkbGluZVBhbmVsU3R5bGUiOnsiJGlkIjoiMTI5IiwiR3JpZGxpbmVTdHlsZSI6eyIkaWQiOiIxMzAiLCJMaW5lQ29sb3IiOnsiJGlkIjoiMTMxIiwiJHR5cGUiOiJOTFJFLkNvbW1vbi5Eb20uU29saWRDb2xvckJydXNoLCBOTFJFLkNvbW1vbiIsIkNvbG9yIjp7IiRpZCI6IjEzMiIsIkEiOjM4LCJSIjo5MSwiRyI6MTU1LCJCIjoyMTN9fSwiTGluZVdlaWdodCI6MS4wLCJMaW5lVHlwZSI6MCwiUGFyZW50U3R5bGUiOm51bGx9LCJNYXJnaW4iOnsiJGlkIjoiMTMzIiwiVG9wIjowLCJMZWZ0IjowLCJSaWdodCI6MCwiQm90dG9tIjowfSwiUGFkZGluZyI6eyIkaWQiOiIxMzQiLCJUb3AiOjAsIkxlZnQiOjAsIlJpZ2h0IjowLCJCb3R0b20iOjB9LCJCYWNrZ3JvdW5kIjpudWxsLCJJc1Zpc2libGUiOnRydWUsIldpZHRoIjowLjAsIkhlaWdodCI6MC4wLCJCb3JkZXJTdHlsZSI6eyIkaWQiOiIxMzUiLCJMaW5lQ29sb3IiOm51bGwsIkxpbmVXZWlnaHQiOjAuMCwiTGluZVR5cGUiOjAsIlBhcmVudFN0eWxlIjpudWxsfSwiUGFyZW50U3R5bGUiOm51bGx9LCJTaG93RWxhcHNlZFRpbWVHcmFkaWVudFN0eWxlIjpmYWxzZSwiRGVmYXVsdFN3aW1sYW5lU3R5bGUiOnsiJGlkIjoiMTM2IiwiSGVhZGVyU3R5bGUiOnsiJGlkIjoiMTM3IiwiVGV4dFN0eWxlIjp7IiRpZCI6IjEzOCIsIkZvbnRTZXR0aW5ncyI6eyIkaWQiOiIxMzkiLCJGb250U2l6ZSI6MTIsIkZvbnROYW1lIjoiQ2FsaWJyaSIsIklzQm9sZCI6ZmFsc2UsIklzSXRhbGljIjpmYWxzZSwiSXNVbmRlcmxpbmVkIjpmYWxzZSwiUGFyZW50U3R5bGUiOm51bGx9LCJBdXRvU2l6ZSI6MCwiRm9yZWdyb3VuZCI6eyIkaWQiOiIxNDAiLCJDb2xvciI6eyIkaWQiOiIxNDEiLCJBIjoyNTUsIlIiOjMyLCJHIjo1NiwiQiI6MTAwfX0sIk1heFdpZHRoIjowLjAsIk1heEhlaWdodCI6MC4wLCJTbWFydEZvcmVncm91bmRJc0FjdGl2ZSI6ZmFsc2UsIkhvcml6b250YWxBbGlnbm1lbnQiOjAsIlZlcnRpY2FsQWxpZ25tZW50IjowLCJTbWFydEZvcmVncm91bmQiOm51bGwsIkJhY2tncm91bmRGaWxsVHlwZSI6MCwiTWFyZ2luIjp7IiRpZCI6IjE0MiIsIlRvcCI6MCwiTGVmdCI6MCwiUmlnaHQiOjAsIkJvdHRvbSI6MH0sIlBhZGRpbmciOnsiJGlkIjoiMTQzIiwiVG9wIjowLCJMZWZ0IjowLCJSaWdodCI6MCwiQm90dG9tIjowfSwiQmFja2dyb3VuZCI6bnVsbCwiSXNWaXNpYmxlIjpmYWxzZSwiV2lkdGgiOjAuMCwiSGVpZ2h0IjowLjAsIkJvcmRlclN0eWxlIjpudWxsLCJQYXJlbnRTdHlsZSI6bnVsbH0sIlJlY3RhbmdsZVN0eWxlIjp7IiRpZCI6IjE0NCIsIk1hcmdpbiI6eyIkaWQiOiIxNDUiLCJUb3AiOjAsIkxlZnQiOjAsIlJpZ2h0IjowLCJCb3R0b20iOjB9LCJQYWRkaW5nIjp7IiRpZCI6IjE0NiIsIlRvcCI6MCwiTGVmdCI6MCwiUmlnaHQiOjAsIkJvdHRvbSI6MH0sIkJhY2tncm91bmQiOnsiJGlkIjoiMTQ3IiwiQ29sb3IiOnsiJGlkIjoiMTQ4IiwiQSI6MTI3LCJSIjo5MSwiRyI6MTU1LCJCIjoyMTN9fSwiSXNWaXNpYmxlIjpmYWxzZSwiV2lkdGgiOjAuMCwiSGVpZ2h0IjowLjAsIkJvcmRlclN0eWxlIjp7IiRpZCI6IjE0OSIsIkxpbmVDb2xvciI6eyIkaWQiOiIxNTAiLCIkdHlwZSI6Ik5MUkUuQ29tbW9uLkRvbS5Tb2xpZENvbG9yQnJ1c2gsIE5MUkUuQ29tbW9uIiwiQ29sb3IiOnsiJGlkIjoiMTUxIiwiQSI6MjU1LCJSIjoyNTUsIkciOjAsIkIiOjB9fSwiTGluZVdlaWdodCI6MC4wLCJMaW5lVHlwZSI6MCwiUGFyZW50U3R5bGUiOm51bGx9LCJQYXJlbnRTdHlsZSI6bnVsbH0sIk1hcmdpbiI6eyIkaWQiOiIxNTIiLCJUb3AiOjAsIkxlZnQiOjAsIlJpZ2h0IjowLCJCb3R0b20iOjB9LCJQYWRkaW5nIjp7IiRpZCI6IjE1MyIsIlRvcCI6MCwiTGVmdCI6MCwiUmlnaHQiOjAsIkJvdHRvbSI6MH0sIkJhY2tncm91bmQiOm51bGwsIklzVmlzaWJsZSI6dHJ1ZSwiV2lkdGgiOjAuMCwiSGVpZ2h0IjowLjAsIkJvcmRlclN0eWxlIjpudWxsLCJQYXJlbnRTdHlsZSI6bnVsbH0sIkJhY2tncm91bmRTdHlsZSI6eyIkaWQiOiIxNTQiLCJNYXJnaW4iOnsiJGlkIjoiMTU1IiwiVG9wIjowLCJMZWZ0IjowLCJSaWdodCI6MCwiQm90dG9tIjowfSwiUGFkZGluZyI6eyIkaWQiOiIxNTYiLCJUb3AiOjAsIkxlZnQiOjAsIlJpZ2h0IjowLCJCb3R0b20iOjB9LCJCYWNrZ3JvdW5kIjp7IiRpZCI6IjE1NyIsIkNvbG9yIjp7IiRpZCI6IjE1OCIsIkEiOjM4LCJSIjo5MSwiRyI6MTU1LCJCIjoyMTN9fSwiSXNWaXNpYmxlIjp0cnVlLCJXaWR0aCI6MC4wLCJIZWlnaHQiOjAuMCwiQm9yZGVyU3R5bGUiOnsiJGlkIjoiMTU5IiwiTGluZUNvbG9yIjp7IiRpZCI6IjE2MCIsIiR0eXBlIjoiTkxSRS5Db21tb24uRG9tLlNvbGlkQ29sb3JCcnVzaCwgTkxSRS5Db21tb24iLCJDb2xvciI6eyIkaWQiOiIxNjEiLCJBIjoyNTUsIlIiOjI1NSwiRyI6MCwiQiI6MH19LCJMaW5lV2VpZ2h0IjowLjAsIkxpbmVUeXBlIjowLCJQYXJlbnRTdHlsZSI6bnVsbH0sIlBhcmVudFN0eWxlIjpudWxsfSwiSXNBYm92ZVRpbWViYW5kIjpmYWxzZSwiTWFyZ2luIjp7IiRpZCI6IjE2MiIsIlRvcCI6MCwiTGVmdCI6MCwiUmlnaHQiOjAsIkJvdHRvbSI6MH0sIlBhZGRpbmciOnsiJGlkIjoiMTYzIiwiVG9wIjowLCJMZWZ0IjowLCJSaWdodCI6MCwiQm90dG9tIjowfSwiSXNWaXNpYmxlIjp0cnVlLCJXaWR0aCI6MC4wLCJIZWlnaHQiOjAuMCwiQm9yZGVyU3R5bGUiOm51bGwsIlBhcmVudFN0eWxlIjpudWxsfX0sIlNjYWxlIjp7IiRpZCI6IjE2NCIsIlN0YXJ0RGF0ZSI6IjAwMDEtMDEtMDFUMDA6MDA6MDAiLCJFbmREYXRlIjoiMjAyMC0wOC0wOFQyMzo1OTowMCIsIkZvcm1hdCI6Ik1NTSIsIlR5cGUiOjIsIkF1dG9EYXRlUmFuZ2UiOnRydWUsIldvcmtpbmdEYXlzIjozMSwiVG9kYXlNYXJrZXJUZXh0IjoiVG9kYXkiLCJBdXRvU2NhbGVUeXBlIjp0cnVlfSwiTWlsZXN0b25lcyI6W10sIlRhc2tzIjpbeyIkaWQiOiIxNjUiLCJHcm91cE5hbWUiOm51bGwsIlN0YXJ0RGF0ZSI6IjIwMjAtMDUtMTBUMDA6MDA6MDAiLCJFbmREYXRlIjoiMjAyMC0wNi0xMFQyMzo1OTowMCIsIlBlcmNlbnRhZ2VDb21wbGV0ZSI6bnVsbCwiU3R5bGUiOnsiJGlkIjoiMTY2IiwiU2hhcGUiOjcsIlNoYXBlVGhpY2tuZXNzIjoxLCJEdXJhdGlvbkZvcm1hdCI6MCwiSW5jbHVkZU5vbldvcmtpbmdEYXlzSW5EdXJhdGlvbiI6ZmFsc2UsIlBlcmNlbnRhZ2VDb21wbGV0ZVN0eWxlIjp7IiRpZCI6IjE2NyIsIkZvbnRTZXR0aW5ncyI6eyIkaWQiOiIxNjgiLCJGb250U2l6ZSI6MTAsIkZvbnROYW1lIjoiQ2FsaWJyaSIsIklzQm9sZCI6ZmFsc2UsIklzSXRhbGljIjpmYWxzZSwiSXNVbmRlcmxpbmVkIjpmYWxzZSwiUGFyZW50U3R5bGUiOm51bGx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GlkIjoiMTY5IiwiVG9wIjowLCJMZWZ0IjowLCJSaWdodCI6MCwiQm90dG9tIjowfSwiUGFkZGluZyI6eyIkaWQiOiIxNzAiLCJUb3AiOjAsIkxlZnQiOjAsIlJpZ2h0IjowLCJCb3R0b20iOjB9LCJCYWNrZ3JvdW5kIjp7IiRpZCI6IjE3MSIsIkNvbG9yIjp7IiRpZCI6IjE3MiIsIkEiOjg5LCJSIjowLCJHIjowLCJCIjowfX0sIklzVmlzaWJsZSI6dHJ1ZSwiV2lkdGgiOjAuMCwiSGVpZ2h0IjowLjAsIkJvcmRlclN0eWxlIjp7IiRpZCI6IjE3MyIsIkxpbmVDb2xvciI6bnVsbCwiTGluZVdlaWdodCI6MC4wLCJMaW5lVHlwZSI6MCwiUGFyZW50U3R5bGUiOm51bGx9LCJQYXJlbnRTdHlsZSI6bnVsbH0sIkR1cmF0aW9uU3R5bGUiOnsiJGlkIjoiMTc0IiwiRm9udFNldHRpbmdzIjp7IiRpZCI6IjE3NSIsIkZvbnRTaXplIjoxMCwiRm9udE5hbWUiOiJDYWxpYnJpIiwiSXNCb2xkIjpmYWxzZSwiSXNJdGFsaWMiOmZhbHNlLCJJc1VuZGVybGluZWQiOmZhbHNlLCJQYXJlbnRTdHlsZSI6bnVsbH0sIkF1dG9TaXplIjowLCJGb3JlZ3JvdW5kIjp7IiRpZCI6IjE3NiIsIkNvbG9yIjp7IiRpZCI6IjE3N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3OCIsIlRvcCI6MCwiTGVmdCI6MCwiUmlnaHQiOjAsIkJvdHRvbSI6MH0sIlBhZGRpbmciOnsiJGlkIjoiMTc5IiwiVG9wIjowLCJMZWZ0IjowLCJSaWdodCI6MCwiQm90dG9tIjowfSwiQmFja2dyb3VuZCI6eyIkaWQiOiIxODAiLCJDb2xvciI6eyIkcmVmIjoiMTcyIn19LCJJc1Zpc2libGUiOnRydWUsIldpZHRoIjowLjAsIkhlaWdodCI6MC4wLCJCb3JkZXJTdHlsZSI6eyIkaWQiOiIxODEiLCJMaW5lQ29sb3IiOm51bGwsIkxpbmVXZWlnaHQiOjAuMCwiTGluZVR5cGUiOjAsIlBhcmVudFN0eWxlIjpudWxsfSwiUGFyZW50U3R5bGUiOm51bGx9LCJIb3Jpem9udGFsQ29ubmVjdG9yU3R5bGUiOnsiJGlkIjoiMTgyIiwiTGluZUNvbG9yIjp7IiRpZCI6IjE4MyIsIiR0eXBlIjoiTkxSRS5Db21tb24uRG9tLlNvbGlkQ29sb3JCcnVzaCwgTkxSRS5Db21tb24iLCJDb2xvciI6eyIkaWQiOiIxODQiLCJBIjoyNTUsIlIiOjIwNCwiRyI6MjA0LCJCIjoyMDR9fSwiTGluZVdlaWdodCI6MS4wLCJMaW5lVHlwZSI6MCwiUGFyZW50U3R5bGUiOm51bGx9LCJWZXJ0aWNhbENvbm5lY3RvclN0eWxlIjp7IiRpZCI6IjE4NSIsIkxpbmVDb2xvciI6eyIkaWQiOiIxODYiLCIkdHlwZSI6Ik5MUkUuQ29tbW9uLkRvbS5Tb2xpZENvbG9yQnJ1c2gsIE5MUkUuQ29tbW9uIiwiQ29sb3IiOnsiJGlkIjoiMTg3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ZmFsc2UsIlBlcmNlbnRhZ2VDb21wbGV0ZVNoYXBlT3BhY2l0eSI6MzUsIlNoYXBlU3R5bGUiOnsiJGlkIjoiMTg4IiwiTWFyZ2luIjp7IiRpZCI6IjE4OSIsIlRvcCI6MCwiTGVmdCI6NCwiUmlnaHQiOjQsIkJvdHRvbSI6MH0sIlBhZGRpbmciOnsiJGlkIjoiMTkwIiwiVG9wIjowLCJMZWZ0IjowLCJSaWdodCI6MCwiQm90dG9tIjowfSwiQmFja2dyb3VuZCI6eyIkaWQiOiIxOTEiLCJDb2xvciI6eyIkaWQiOiIxOTIiLCJBIjoyNTUsIlIiOjkxLCJHIjoxNTUsIkIiOjIxM319LCJJc1Zpc2libGUiOnRydWUsIldpZHRoIjowLjAsIkhlaWdodCI6MTYuMCwiQm9yZGVyU3R5bGUiOnsiJGlkIjoiMTkzIiwiTGluZUNvbG9yIjp7IiRpZCI6IjE5NCIsIiR0eXBlIjoiTkxSRS5Db21tb24uRG9tLlNvbGlkQ29sb3JCcnVzaCwgTkxSRS5Db21tb24iLCJDb2xvciI6eyIkaWQiOiIxOTUiLCJBIjoyNTUsIlIiOjI1NSwiRyI6MCwiQiI6MH19LCJMaW5lV2VpZ2h0IjowLjAsIkxpbmVUeXBlIjowLCJQYXJlbnRTdHlsZSI6bnVsbH0sIlBhcmVudFN0eWxlIjpudWxsfSwiVGl0bGVTdHlsZSI6eyIkaWQiOiIxOTYiLCJGb250U2V0dGluZ3MiOnsiJGlkIjoiMTk3IiwiRm9udFNpemUiOjExLCJGb250TmFtZSI6IkNhbGlicmkiLCJJc0JvbGQiOnRydWUsIklzSXRhbGljIjpmYWxzZSwiSXNVbmRlcmxpbmVkIjpmYWxzZSwiUGFyZW50U3R5bGUiOm51bGx9LCJBdXRvU2l6ZSI6MCwiRm9yZWdyb3VuZCI6eyIkaWQiOiIxOTgiLCJDb2xvciI6eyIkaWQiOiIxOTkiLCJBIjoyNTUsIlIiOjAsIkciOjAsIkIiOjB9fSwiTWF4V2lkdGgiOjcyMC4wLCJNYXhIZWlnaHQiOiJJbmZpbml0eSIsIlNtYXJ0Rm9yZWdyb3VuZElzQWN0aXZlIjpmYWxzZSwiSG9yaXpvbnRhbEFsaWdubWVudCI6MCwiVmVydGljYWxBbGlnbm1lbnQiOjAsIlNtYXJ0Rm9yZWdyb3VuZCI6bnVsbCwiQmFja2dyb3VuZEZpbGxUeXBlIjowLCJNYXJnaW4iOnsiJGlkIjoiMjAwIiwiVG9wIjowLCJMZWZ0IjowLCJSaWdodCI6MCwiQm90dG9tIjowfSwiUGFkZGluZyI6eyIkaWQiOiIyMDEiLCJUb3AiOjAsIkxlZnQiOjAsIlJpZ2h0IjowLCJCb3R0b20iOjB9LCJCYWNrZ3JvdW5kIjp7IiRpZCI6IjIwMiIsIkNvbG9yIjp7IiRyZWYiOiIxNzIifX0sIklzVmlzaWJsZSI6dHJ1ZSwiV2lkdGgiOjAuMCwiSGVpZ2h0IjowLjAsIkJvcmRlclN0eWxlIjp7IiRpZCI6IjIwMyIsIkxpbmVDb2xvciI6bnVsbCwiTGluZVdlaWdodCI6MC4wLCJMaW5lVHlwZSI6MCwiUGFyZW50U3R5bGUiOm51bGx9LCJQYXJlbnRTdHlsZSI6bnVsbH0sIkRhdGVTdHlsZSI6eyIkaWQiOiIyMDQiLCJGb250U2V0dGluZ3MiOnsiJGlkIjoiMjA1IiwiRm9udFNpemUiOjEwLCJGb250TmFtZSI6IkNhbGlicmkiLCJJc0JvbGQiOmZhbHNlLCJJc0l0YWxpYyI6ZmFsc2UsIklzVW5kZXJsaW5lZCI6ZmFsc2UsIlBhcmVudFN0eWxlIjpudWxsfSwiQXV0b1NpemUiOjAsIkZvcmVncm91bmQiOnsiJGlkIjoiMjA2IiwiQ29sb3IiOnsiJGlkIjoiMjA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MDgiLCJUb3AiOjAsIkxlZnQiOjAsIlJpZ2h0IjowLCJCb3R0b20iOjB9LCJQYWRkaW5nIjp7IiRpZCI6IjIwOSIsIlRvcCI6MCwiTGVmdCI6MCwiUmlnaHQiOjAsIkJvdHRvbSI6MH0sIkJhY2tncm91bmQiOnsiJGlkIjoiMjEwIiwiQ29sb3IiOnsiJHJlZiI6IjE3MiJ9fSwiSXNWaXNpYmxlIjp0cnVlLCJXaWR0aCI6MC4wLCJIZWlnaHQiOjAuMCwiQm9yZGVyU3R5bGUiOnsiJGlkIjoiMjExIiwiTGluZUNvbG9yIjpudWxsLCJMaW5lV2VpZ2h0IjowLjAsIkxpbmVUeXBlIjowLCJQYXJlbnRTdHlsZSI6bnVsbH0sIlBhcmVudFN0eWxlIjpudWxsfSwiRGF0ZUZvcm1hdCI6eyIkaWQiOiIyMT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EzIiwiRm9ybWF0IjowLCJJc1Zpc2libGUiOmZhbHNlLCJMYXN0S25vd25WaXNpYmlsaXR5U3RhdGUiOmZhbHNlfSwiSXNWaXNpYmxlIjp0cnVlLCJQYXJlbnRTdHlsZSI6bnVsbH0sIkluZGV4IjowLCJTbWFydER1cmF0aW9uQWN0aXZhdGVkIjpmYWxzZSwiRGF0ZUZvcm1hdCI6eyIkcmVmIjoiMjEyIn0sIldlZWtOdW1iZXJpbmciOnsiJGlkIjoiMjE0IiwiRm9ybWF0IjowLCJJc1Zpc2libGUiOmZhbHNlLCJMYXN0S25vd25WaXNpYmlsaXR5U3RhdGUiOmZhbHNlfSwiSWQiOiJlOGM4YTRiYS02YmI2LTRkYTQtYjljYi0wNWYzNTgwMjRlODMiLCJJbXBvcnRJZCI6bnVsbCwiVGl0bGUiOiJQcm9qZWt0cGxhbnVuZyIsIk5vdGUiOm51bGwsIkh5cGVybGluayI6eyIkaWQiOiIyMTUiLCJBZGRyZXNzIjoiIiwiU3ViQWRkcmVzcyI6IiJ9LCJJc0NoYW5nZWQiOmZhbHNlLCJJc05ldyI6ZmFsc2V9LHsiJGlkIjoiMjE2IiwiR3JvdXBOYW1lIjpudWxsLCJTdGFydERhdGUiOiIyMDIwLTA2LTEwVDAwOjAwOjAwIiwiRW5kRGF0ZSI6IjIwMjAtMDYtMTVUMjM6NTk6MDAiLCJQZXJjZW50YWdlQ29tcGxldGUiOm51bGwsIlN0eWxlIjp7IiRpZCI6IjIxNyIsIlNoYXBlIjo3LCJTaGFwZVRoaWNrbmVzcyI6MSwiRHVyYXRpb25Gb3JtYXQiOjAsIkluY2x1ZGVOb25Xb3JraW5nRGF5c0luRHVyYXRpb24iOmZhbHNlLCJQZXJjZW50YWdlQ29tcGxldGVTdHlsZSI6eyIkaWQiOiIyMTgiLCJGb250U2V0dGluZ3MiOnsiJGlkIjoiMjE5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pZCI6IjIyMCIsIlRvcCI6MCwiTGVmdCI6MCwiUmlnaHQiOjAsIkJvdHRvbSI6MH0sIlBhZGRpbmciOnsiJGlkIjoiMjIxIiwiVG9wIjowLCJMZWZ0IjowLCJSaWdodCI6MCwiQm90dG9tIjowfSwiQmFja2dyb3VuZCI6eyIkaWQiOiIyMjIiLCJDb2xvciI6eyIkaWQiOiIyMjMiLCJBIjo4OSwiUiI6MCwiRyI6MCwiQiI6MH19LCJJc1Zpc2libGUiOnRydWUsIldpZHRoIjowLjAsIkhlaWdodCI6MC4wLCJCb3JkZXJTdHlsZSI6eyIkaWQiOiIyMjQiLCJMaW5lQ29sb3IiOm51bGwsIkxpbmVXZWlnaHQiOjAuMCwiTGluZVR5cGUiOjAsIlBhcmVudFN0eWxlIjpudWxsfSwiUGFyZW50U3R5bGUiOm51bGx9LCJEdXJhdGlvblN0eWxlIjp7IiRpZCI6IjIyNSIsIkZvbnRTZXR0aW5ncyI6eyIkaWQiOiIyMjYiLCJGb250U2l6ZSI6MTAsIkZvbnROYW1lIjoiQ2FsaWJyaSIsIklzQm9sZCI6ZmFsc2UsIklzSXRhbGljIjpmYWxzZSwiSXNVbmRlcmxpbmVkIjpmYWxzZSwiUGFyZW50U3R5bGUiOm51bGx9LCJBdXRvU2l6ZSI6MCwiRm9yZWdyb3VuZCI6eyIkaWQiOiIyMjciLCJDb2xvciI6eyIkaWQiOiIyMjg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MjkiLCJUb3AiOjAsIkxlZnQiOjAsIlJpZ2h0IjowLCJCb3R0b20iOjB9LCJQYWRkaW5nIjp7IiRpZCI6IjIzMCIsIlRvcCI6MCwiTGVmdCI6MCwiUmlnaHQiOjAsIkJvdHRvbSI6MH0sIkJhY2tncm91bmQiOnsiJGlkIjoiMjMxIiwiQ29sb3IiOnsiJHJlZiI6IjIyMyJ9fSwiSXNWaXNpYmxlIjp0cnVlLCJXaWR0aCI6MC4wLCJIZWlnaHQiOjAuMCwiQm9yZGVyU3R5bGUiOnsiJGlkIjoiMjMyIiwiTGluZUNvbG9yIjpudWxsLCJMaW5lV2VpZ2h0IjowLjAsIkxpbmVUeXBlIjowLCJQYXJlbnRTdHlsZSI6bnVsbH0sIlBhcmVudFN0eWxlIjpudWxsfSwiSG9yaXpvbnRhbENvbm5lY3RvclN0eWxlIjp7IiRpZCI6IjIzMyIsIkxpbmVDb2xvciI6eyIkaWQiOiIyMzQiLCIkdHlwZSI6Ik5MUkUuQ29tbW9uLkRvbS5Tb2xpZENvbG9yQnJ1c2gsIE5MUkUuQ29tbW9uIiwiQ29sb3IiOnsiJGlkIjoiMjM1IiwiQSI6MjU1LCJSIjoyMDQsIkciOjIwNCwiQiI6MjA0fX0sIkxpbmVXZWlnaHQiOjEuMCwiTGluZVR5cGUiOjAsIlBhcmVudFN0eWxlIjpudWxsfSwiVmVydGljYWxDb25uZWN0b3JTdHlsZSI6eyIkaWQiOiIyMzYiLCJMaW5lQ29sb3IiOnsiJGlkIjoiMjM3IiwiJHR5cGUiOiJOTFJFLkNvbW1vbi5Eb20uU29saWRDb2xvckJydXNoLCBOTFJFLkNvbW1vbiIsIkNvbG9yIjp7IiRpZCI6IjIzOC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mZhbHNlLCJQZXJjZW50YWdlQ29tcGxldGVTaGFwZU9wYWNpdHkiOjM1LCJTaGFwZVN0eWxlIjp7IiRpZCI6IjIzOSIsIk1hcmdpbiI6eyIkaWQiOiIyNDAiLCJUb3AiOjAsIkxlZnQiOjQsIlJpZ2h0Ijo0LCJCb3R0b20iOjB9LCJQYWRkaW5nIjp7IiRpZCI6IjI0MSIsIlRvcCI6MCwiTGVmdCI6MCwiUmlnaHQiOjAsIkJvdHRvbSI6MH0sIkJhY2tncm91bmQiOnsiJGlkIjoiMjQyIiwiQ29sb3IiOnsiJGlkIjoiMjQzIiwiQSI6MjU1LCJSIjo5MSwiRyI6MTU1LCJCIjoyMTN9fSwiSXNWaXNpYmxlIjp0cnVlLCJXaWR0aCI6MC4wLCJIZWlnaHQiOjE2LjAsIkJvcmRlclN0eWxlIjp7IiRpZCI6IjI0NCIsIkxpbmVDb2xvciI6eyIkaWQiOiIyNDUiLCIkdHlwZSI6Ik5MUkUuQ29tbW9uLkRvbS5Tb2xpZENvbG9yQnJ1c2gsIE5MUkUuQ29tbW9uIiwiQ29sb3IiOnsiJGlkIjoiMjQ2IiwiQSI6MjU1LCJSIjoyNTUsIkciOjAsIkIiOjB9fSwiTGluZVdlaWdodCI6MC4wLCJMaW5lVHlwZSI6MCwiUGFyZW50U3R5bGUiOm51bGx9LCJQYXJlbnRTdHlsZSI6bnVsbH0sIlRpdGxlU3R5bGUiOnsiJGlkIjoiMjQ3IiwiRm9udFNldHRpbmdzIjp7IiRpZCI6IjI0OCIsIkZvbnRTaXplIjoxMSwiRm9udE5hbWUiOiJDYWxpYnJpIiwiSXNCb2xkIjp0cnVlLCJJc0l0YWxpYyI6ZmFsc2UsIklzVW5kZXJsaW5lZCI6ZmFsc2UsIlBhcmVudFN0eWxlIjpudWxsfSwiQXV0b1NpemUiOjAsIkZvcmVncm91bmQiOnsiJGlkIjoiMjQ5IiwiQ29sb3IiOnsiJGlkIjoiMjUw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I1MSIsIlRvcCI6MCwiTGVmdCI6MCwiUmlnaHQiOjAsIkJvdHRvbSI6MH0sIlBhZGRpbmciOnsiJGlkIjoiMjUyIiwiVG9wIjowLCJMZWZ0IjowLCJSaWdodCI6MCwiQm90dG9tIjowfSwiQmFja2dyb3VuZCI6eyIkaWQiOiIyNTMiLCJDb2xvciI6eyIkcmVmIjoiMjIzIn19LCJJc1Zpc2libGUiOnRydWUsIldpZHRoIjowLjAsIkhlaWdodCI6MC4wLCJCb3JkZXJTdHlsZSI6eyIkaWQiOiIyNTQiLCJMaW5lQ29sb3IiOm51bGwsIkxpbmVXZWlnaHQiOjAuMCwiTGluZVR5cGUiOjAsIlBhcmVudFN0eWxlIjpudWxsfSwiUGFyZW50U3R5bGUiOm51bGx9LCJEYXRlU3R5bGUiOnsiJGlkIjoiMjU1IiwiRm9udFNldHRpbmdzIjp7IiRpZCI6IjI1NiIsIkZvbnRTaXplIjoxMCwiRm9udE5hbWUiOiJDYWxpYnJpIiwiSXNCb2xkIjpmYWxzZSwiSXNJdGFsaWMiOmZhbHNlLCJJc1VuZGVybGluZWQiOmZhbHNlLCJQYXJlbnRTdHlsZSI6bnVsbH0sIkF1dG9TaXplIjowLCJGb3JlZ3JvdW5kIjp7IiRpZCI6IjI1NyIsIkNvbG9yIjp7IiRpZCI6IjI1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U5IiwiVG9wIjowLCJMZWZ0IjowLCJSaWdodCI6MCwiQm90dG9tIjowfSwiUGFkZGluZyI6eyIkaWQiOiIyNjAiLCJUb3AiOjAsIkxlZnQiOjAsIlJpZ2h0IjowLCJCb3R0b20iOjB9LCJCYWNrZ3JvdW5kIjp7IiRpZCI6IjI2MSIsIkNvbG9yIjp7IiRyZWYiOiIyMjMifX0sIklzVmlzaWJsZSI6dHJ1ZSwiV2lkdGgiOjAuMCwiSGVpZ2h0IjowLjAsIkJvcmRlclN0eWxlIjp7IiRpZCI6IjI2MiIsIkxpbmVDb2xvciI6bnVsbCwiTGluZVdlaWdodCI6MC4wLCJMaW5lVHlwZSI6MCwiUGFyZW50U3R5bGUiOm51bGx9LCJQYXJlbnRTdHlsZSI6bnVsbH0sIkRhdGVGb3JtYXQiOnsiJGlkIjoiMjY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2NCIsIkZvcm1hdCI6MCwiSXNWaXNpYmxlIjpmYWxzZSwiTGFzdEtub3duVmlzaWJpbGl0eVN0YXRlIjpmYWxzZX0sIklzVmlzaWJsZSI6dHJ1ZSwiUGFyZW50U3R5bGUiOm51bGx9LCJJbmRleCI6MSwiU21hcnREdXJhdGlvbkFjdGl2YXRlZCI6ZmFsc2UsIkRhdGVGb3JtYXQiOnsiJHJlZiI6IjI2MyJ9LCJXZWVrTnVtYmVyaW5nIjp7IiRpZCI6IjI2NSIsIkZvcm1hdCI6MCwiSXNWaXNpYmxlIjpmYWxzZSwiTGFzdEtub3duVmlzaWJpbGl0eVN0YXRlIjpmYWxzZX0sIklkIjoiOGE1Mzk1NzUtYWZmMy00MzFkLWFkMzMtYWRmMDRmYTgxOGVkIiwiSW1wb3J0SWQiOm51bGwsIlRpdGxlIjoiRW50d2lja2VsbiBkZXMgR3JpZHMiLCJOb3RlIjpudWxsLCJIeXBlcmxpbmsiOnsiJGlkIjoiMjY2IiwiQWRkcmVzcyI6IiIsIlN1YkFkZHJlc3MiOiIifSwiSXNDaGFuZ2VkIjpmYWxzZSwiSXNOZXciOmZhbHNlfSx7IiRpZCI6IjI2NyIsIkdyb3VwTmFtZSI6bnVsbCwiU3RhcnREYXRlIjoiMjAyMC0wNi0xNVQwMDowMDowMCIsIkVuZERhdGUiOiIyMDIwLTA2LTMwVDIzOjU5OjAwIiwiUGVyY2VudGFnZUNvbXBsZXRlIjpudWxsLCJTdHlsZSI6eyIkaWQiOiIyNjgiLCJTaGFwZSI6NywiU2hhcGVUaGlja25lc3MiOjEsIkR1cmF0aW9uRm9ybWF0IjowLCJJbmNsdWRlTm9uV29ya2luZ0RheXNJbkR1cmF0aW9uIjpmYWxzZSwiUGVyY2VudGFnZUNvbXBsZXRlU3R5bGUiOnsiJGlkIjoiMjY5IiwiRm9udFNldHRpbmdzIjp7IiRpZCI6IjI3MC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aWQiOiIyNzEiLCJUb3AiOjAsIkxlZnQiOjAsIlJpZ2h0IjowLCJCb3R0b20iOjB9LCJQYWRkaW5nIjp7IiRpZCI6IjI3MiIsIlRvcCI6MCwiTGVmdCI6MCwiUmlnaHQiOjAsIkJvdHRvbSI6MH0sIkJhY2tncm91bmQiOnsiJGlkIjoiMjczIiwiQ29sb3IiOnsiJGlkIjoiMjc0IiwiQSI6ODksIlIiOjAsIkciOjAsIkIiOjB9fSwiSXNWaXNpYmxlIjp0cnVlLCJXaWR0aCI6MC4wLCJIZWlnaHQiOjAuMCwiQm9yZGVyU3R5bGUiOnsiJGlkIjoiMjc1IiwiTGluZUNvbG9yIjpudWxsLCJMaW5lV2VpZ2h0IjowLjAsIkxpbmVUeXBlIjowLCJQYXJlbnRTdHlsZSI6bnVsbH0sIlBhcmVudFN0eWxlIjpudWxsfSwiRHVyYXRpb25TdHlsZSI6eyIkaWQiOiIyNzYiLCJGb250U2V0dGluZ3MiOnsiJGlkIjoiMjc3IiwiRm9udFNpemUiOjEwLCJGb250TmFtZSI6IkNhbGlicmkiLCJJc0JvbGQiOmZhbHNlLCJJc0l0YWxpYyI6ZmFsc2UsIklzVW5kZXJsaW5lZCI6ZmFsc2UsIlBhcmVudFN0eWxlIjpudWxsfSwiQXV0b1NpemUiOjAsIkZvcmVncm91bmQiOnsiJGlkIjoiMjc4IiwiQ29sb3IiOnsiJGlkIjoiMjc5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jgwIiwiVG9wIjowLCJMZWZ0IjowLCJSaWdodCI6MCwiQm90dG9tIjowfSwiUGFkZGluZyI6eyIkaWQiOiIyODEiLCJUb3AiOjAsIkxlZnQiOjAsIlJpZ2h0IjowLCJCb3R0b20iOjB9LCJCYWNrZ3JvdW5kIjp7IiRpZCI6IjI4MiIsIkNvbG9yIjp7IiRyZWYiOiIyNzQifX0sIklzVmlzaWJsZSI6dHJ1ZSwiV2lkdGgiOjAuMCwiSGVpZ2h0IjowLjAsIkJvcmRlclN0eWxlIjp7IiRpZCI6IjI4MyIsIkxpbmVDb2xvciI6bnVsbCwiTGluZVdlaWdodCI6MC4wLCJMaW5lVHlwZSI6MCwiUGFyZW50U3R5bGUiOm51bGx9LCJQYXJlbnRTdHlsZSI6bnVsbH0sIkhvcml6b250YWxDb25uZWN0b3JTdHlsZSI6eyIkaWQiOiIyODQiLCJMaW5lQ29sb3IiOnsiJGlkIjoiMjg1IiwiJHR5cGUiOiJOTFJFLkNvbW1vbi5Eb20uU29saWRDb2xvckJydXNoLCBOTFJFLkNvbW1vbiIsIkNvbG9yIjp7IiRpZCI6IjI4NiIsIkEiOjI1NSwiUiI6MjA0LCJHIjoyMDQsIkIiOjIwNH19LCJMaW5lV2VpZ2h0IjoxLjAsIkxpbmVUeXBlIjowLCJQYXJlbnRTdHlsZSI6bnVsbH0sIlZlcnRpY2FsQ29ubmVjdG9yU3R5bGUiOnsiJGlkIjoiMjg3IiwiTGluZUNvbG9yIjp7IiRpZCI6IjI4OCIsIiR0eXBlIjoiTkxSRS5Db21tb24uRG9tLlNvbGlkQ29sb3JCcnVzaCwgTkxSRS5Db21tb24iLCJDb2xvciI6eyIkaWQiOiIyODk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mYWxzZSwiUGVyY2VudGFnZUNvbXBsZXRlU2hhcGVPcGFjaXR5IjozNSwiU2hhcGVTdHlsZSI6eyIkaWQiOiIyOTAiLCJNYXJnaW4iOnsiJGlkIjoiMjkxIiwiVG9wIjowLCJMZWZ0Ijo0LCJSaWdodCI6NCwiQm90dG9tIjowfSwiUGFkZGluZyI6eyIkaWQiOiIyOTIiLCJUb3AiOjAsIkxlZnQiOjAsIlJpZ2h0IjowLCJCb3R0b20iOjB9LCJCYWNrZ3JvdW5kIjp7IiRpZCI6IjI5MyIsIkNvbG9yIjp7IiRpZCI6IjI5NCIsIkEiOjI1NSwiUiI6OTEsIkciOjE1NSwiQiI6MjEzfX0sIklzVmlzaWJsZSI6dHJ1ZSwiV2lkdGgiOjAuMCwiSGVpZ2h0IjoxNi4wLCJCb3JkZXJTdHlsZSI6eyIkaWQiOiIyOTUiLCJMaW5lQ29sb3IiOnsiJGlkIjoiMjk2IiwiJHR5cGUiOiJOTFJFLkNvbW1vbi5Eb20uU29saWRDb2xvckJydXNoLCBOTFJFLkNvbW1vbiIsIkNvbG9yIjp7IiRpZCI6IjI5NyIsIkEiOjI1NSwiUiI6MjU1LCJHIjowLCJCIjowfX0sIkxpbmVXZWlnaHQiOjAuMCwiTGluZVR5cGUiOjAsIlBhcmVudFN0eWxlIjpudWxsfSwiUGFyZW50U3R5bGUiOm51bGx9LCJUaXRsZVN0eWxlIjp7IiRpZCI6IjI5OCIsIkZvbnRTZXR0aW5ncyI6eyIkaWQiOiIyOTkiLCJGb250U2l6ZSI6MTEsIkZvbnROYW1lIjoiQ2FsaWJyaSIsIklzQm9sZCI6dHJ1ZSwiSXNJdGFsaWMiOmZhbHNlLCJJc1VuZGVybGluZWQiOmZhbHNlLCJQYXJlbnRTdHlsZSI6bnVsbH0sIkF1dG9TaXplIjowLCJGb3JlZ3JvdW5kIjp7IiRpZCI6IjMwMCIsIkNvbG9yIjp7IiRpZCI6IjMwMS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zMDIiLCJUb3AiOjAsIkxlZnQiOjAsIlJpZ2h0IjowLCJCb3R0b20iOjB9LCJQYWRkaW5nIjp7IiRpZCI6IjMwMyIsIlRvcCI6MCwiTGVmdCI6MCwiUmlnaHQiOjAsIkJvdHRvbSI6MH0sIkJhY2tncm91bmQiOnsiJGlkIjoiMzA0IiwiQ29sb3IiOnsiJHJlZiI6IjI3NCJ9fSwiSXNWaXNpYmxlIjp0cnVlLCJXaWR0aCI6MC4wLCJIZWlnaHQiOjAuMCwiQm9yZGVyU3R5bGUiOnsiJGlkIjoiMzA1IiwiTGluZUNvbG9yIjpudWxsLCJMaW5lV2VpZ2h0IjowLjAsIkxpbmVUeXBlIjowLCJQYXJlbnRTdHlsZSI6bnVsbH0sIlBhcmVudFN0eWxlIjpudWxsfSwiRGF0ZVN0eWxlIjp7IiRpZCI6IjMwNiIsIkZvbnRTZXR0aW5ncyI6eyIkaWQiOiIzMDciLCJGb250U2l6ZSI6MTAsIkZvbnROYW1lIjoiQ2FsaWJyaSIsIklzQm9sZCI6ZmFsc2UsIklzSXRhbGljIjpmYWxzZSwiSXNVbmRlcmxpbmVkIjpmYWxzZSwiUGFyZW50U3R5bGUiOm51bGx9LCJBdXRvU2l6ZSI6MCwiRm9yZWdyb3VuZCI6eyIkaWQiOiIzMDgiLCJDb2xvciI6eyIkaWQiOiIzMD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MxMCIsIlRvcCI6MCwiTGVmdCI6MCwiUmlnaHQiOjAsIkJvdHRvbSI6MH0sIlBhZGRpbmciOnsiJGlkIjoiMzExIiwiVG9wIjowLCJMZWZ0IjowLCJSaWdodCI6MCwiQm90dG9tIjowfSwiQmFja2dyb3VuZCI6eyIkaWQiOiIzMTIiLCJDb2xvciI6eyIkcmVmIjoiMjc0In19LCJJc1Zpc2libGUiOnRydWUsIldpZHRoIjowLjAsIkhlaWdodCI6MC4wLCJCb3JkZXJTdHlsZSI6eyIkaWQiOiIzMTMiLCJMaW5lQ29sb3IiOm51bGwsIkxpbmVXZWlnaHQiOjAuMCwiTGluZVR5cGUiOjAsIlBhcmVudFN0eWxlIjpudWxsfSwiUGFyZW50U3R5bGUiOm51bGx9LCJEYXRlRm9ybWF0Ijp7IiRpZCI6IjMx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MTUiLCJGb3JtYXQiOjAsIklzVmlzaWJsZSI6ZmFsc2UsIkxhc3RLbm93blZpc2liaWxpdHlTdGF0ZSI6ZmFsc2V9LCJJc1Zpc2libGUiOnRydWUsIlBhcmVudFN0eWxlIjpudWxsfSwiSW5kZXgiOjIsIlNtYXJ0RHVyYXRpb25BY3RpdmF0ZWQiOmZhbHNlLCJEYXRlRm9ybWF0Ijp7IiRyZWYiOiIzMTQifSwiV2Vla051bWJlcmluZyI6eyIkaWQiOiIzMTYiLCJGb3JtYXQiOjAsIklzVmlzaWJsZSI6ZmFsc2UsIkxhc3RLbm93blZpc2liaWxpdHlTdGF0ZSI6ZmFsc2V9LCJJZCI6IjZkOTQzM2Q5LTdlMGItNGNmZC04Njk4LTY4YmI2NDNiMjhlZSIsIkltcG9ydElkIjpudWxsLCJUaXRsZSI6IkltcGxlbWVudGllcmVuIGRlciBTdWNoYWxnb3JpdGhtZW4iLCJOb3RlIjpudWxsLCJIeXBlcmxpbmsiOnsiJGlkIjoiMzE3IiwiQWRkcmVzcyI6IiIsIlN1YkFkZHJlc3MiOiIifSwiSXNDaGFuZ2VkIjpmYWxzZSwiSXNOZXciOmZhbHNlfSx7IiRpZCI6IjMxOCIsIkdyb3VwTmFtZSI6bnVsbCwiU3RhcnREYXRlIjoiMjAyMC0wNi0zMFQwMDowMDowMCIsIkVuZERhdGUiOiIyMDIwLTA3LTA4VDIzOjU5OjAwWiIsIlBlcmNlbnRhZ2VDb21wbGV0ZSI6bnVsbCwiU3R5bGUiOnsiJGlkIjoiMzE5IiwiU2hhcGUiOjcsIlNoYXBlVGhpY2tuZXNzIjoxLCJEdXJhdGlvbkZvcm1hdCI6MCwiSW5jbHVkZU5vbldvcmtpbmdEYXlzSW5EdXJhdGlvbiI6ZmFsc2UsIlBlcmNlbnRhZ2VDb21wbGV0ZVN0eWxlIjp7IiRpZCI6IjMyMCIsIkZvbnRTZXR0aW5ncyI6eyIkaWQiOiIzMjEiLCJGb250U2l6ZSI6MTAsIkZvbnROYW1lIjoiQ2FsaWJyaSIsIklzQm9sZCI6ZmFsc2UsIklzSXRhbGljIjpmYWxzZSwiSXNVbmRlcmxpbmVkIjpmYWxzZSwiUGFyZW50U3R5bGUiOm51bGx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GlkIjoiMzIyIiwiVG9wIjowLCJMZWZ0IjowLCJSaWdodCI6MCwiQm90dG9tIjowfSwiUGFkZGluZyI6eyIkaWQiOiIzMjMiLCJUb3AiOjAsIkxlZnQiOjAsIlJpZ2h0IjowLCJCb3R0b20iOjB9LCJCYWNrZ3JvdW5kIjp7IiRpZCI6IjMyNCIsIkNvbG9yIjp7IiRpZCI6IjMyNSIsIkEiOjg5LCJSIjowLCJHIjowLCJCIjowfX0sIklzVmlzaWJsZSI6dHJ1ZSwiV2lkdGgiOjAuMCwiSGVpZ2h0IjowLjAsIkJvcmRlclN0eWxlIjp7IiRpZCI6IjMyNiIsIkxpbmVDb2xvciI6bnVsbCwiTGluZVdlaWdodCI6MC4wLCJMaW5lVHlwZSI6MCwiUGFyZW50U3R5bGUiOm51bGx9LCJQYXJlbnRTdHlsZSI6bnVsbH0sIkR1cmF0aW9uU3R5bGUiOnsiJGlkIjoiMzI3IiwiRm9udFNldHRpbmdzIjp7IiRpZCI6IjMyOCIsIkZvbnRTaXplIjoxMCwiRm9udE5hbWUiOiJDYWxpYnJpIiwiSXNCb2xkIjpmYWxzZSwiSXNJdGFsaWMiOmZhbHNlLCJJc1VuZGVybGluZWQiOmZhbHNlLCJQYXJlbnRTdHlsZSI6bnVsbH0sIkF1dG9TaXplIjowLCJGb3JlZ3JvdW5kIjp7IiRpZCI6IjMyOSIsIkNvbG9yIjp7IiRpZCI6IjMz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MzMSIsIlRvcCI6MCwiTGVmdCI6MCwiUmlnaHQiOjAsIkJvdHRvbSI6MH0sIlBhZGRpbmciOnsiJGlkIjoiMzMyIiwiVG9wIjowLCJMZWZ0IjowLCJSaWdodCI6MCwiQm90dG9tIjowfSwiQmFja2dyb3VuZCI6eyIkaWQiOiIzMzMiLCJDb2xvciI6eyIkcmVmIjoiMzI1In19LCJJc1Zpc2libGUiOnRydWUsIldpZHRoIjowLjAsIkhlaWdodCI6MC4wLCJCb3JkZXJTdHlsZSI6eyIkaWQiOiIzMzQiLCJMaW5lQ29sb3IiOm51bGwsIkxpbmVXZWlnaHQiOjAuMCwiTGluZVR5cGUiOjAsIlBhcmVudFN0eWxlIjpudWxsfSwiUGFyZW50U3R5bGUiOm51bGx9LCJIb3Jpem9udGFsQ29ubmVjdG9yU3R5bGUiOnsiJGlkIjoiMzM1IiwiTGluZUNvbG9yIjp7IiRpZCI6IjMzNiIsIiR0eXBlIjoiTkxSRS5Db21tb24uRG9tLlNvbGlkQ29sb3JCcnVzaCwgTkxSRS5Db21tb24iLCJDb2xvciI6eyIkaWQiOiIzMzciLCJBIjoyNTUsIlIiOjIwNCwiRyI6MjA0LCJCIjoyMDR9fSwiTGluZVdlaWdodCI6MS4wLCJMaW5lVHlwZSI6MCwiUGFyZW50U3R5bGUiOm51bGx9LCJWZXJ0aWNhbENvbm5lY3RvclN0eWxlIjp7IiRpZCI6IjMzOCIsIkxpbmVDb2xvciI6eyIkaWQiOiIzMzkiLCIkdHlwZSI6Ik5MUkUuQ29tbW9uLkRvbS5Tb2xpZENvbG9yQnJ1c2gsIE5MUkUuQ29tbW9uIiwiQ29sb3IiOnsiJGlkIjoiMzQw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ZmFsc2UsIlBlcmNlbnRhZ2VDb21wbGV0ZVNoYXBlT3BhY2l0eSI6MzUsIlNoYXBlU3R5bGUiOnsiJGlkIjoiMzQxIiwiTWFyZ2luIjp7IiRpZCI6IjM0MiIsIlRvcCI6MCwiTGVmdCI6NCwiUmlnaHQiOjQsIkJvdHRvbSI6MH0sIlBhZGRpbmciOnsiJGlkIjoiMzQzIiwiVG9wIjowLCJMZWZ0IjowLCJSaWdodCI6MCwiQm90dG9tIjowfSwiQmFja2dyb3VuZCI6eyIkaWQiOiIzNDQiLCJDb2xvciI6eyIkaWQiOiIzNDUiLCJBIjoyNTUsIlIiOjkxLCJHIjoxNTUsIkIiOjIxM319LCJJc1Zpc2libGUiOnRydWUsIldpZHRoIjowLjAsIkhlaWdodCI6MTYuMCwiQm9yZGVyU3R5bGUiOnsiJGlkIjoiMzQ2IiwiTGluZUNvbG9yIjp7IiRpZCI6IjM0NyIsIiR0eXBlIjoiTkxSRS5Db21tb24uRG9tLlNvbGlkQ29sb3JCcnVzaCwgTkxSRS5Db21tb24iLCJDb2xvciI6eyIkaWQiOiIzNDgiLCJBIjoyNTUsIlIiOjI1NSwiRyI6MCwiQiI6MH19LCJMaW5lV2VpZ2h0IjowLjAsIkxpbmVUeXBlIjowLCJQYXJlbnRTdHlsZSI6bnVsbH0sIlBhcmVudFN0eWxlIjpudWxsfSwiVGl0bGVTdHlsZSI6eyIkaWQiOiIzNDkiLCJGb250U2V0dGluZ3MiOnsiJGlkIjoiMzUwIiwiRm9udFNpemUiOjExLCJGb250TmFtZSI6IkNhbGlicmkiLCJJc0JvbGQiOnRydWUsIklzSXRhbGljIjpmYWxzZSwiSXNVbmRlcmxpbmVkIjpmYWxzZSwiUGFyZW50U3R5bGUiOm51bGx9LCJBdXRvU2l6ZSI6MCwiRm9yZWdyb3VuZCI6eyIkaWQiOiIzNTEiLCJDb2xvciI6eyIkaWQiOiIzNTI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zUzIiwiVG9wIjowLCJMZWZ0IjowLCJSaWdodCI6MCwiQm90dG9tIjowfSwiUGFkZGluZyI6eyIkaWQiOiIzNTQiLCJUb3AiOjAsIkxlZnQiOjAsIlJpZ2h0IjowLCJCb3R0b20iOjB9LCJCYWNrZ3JvdW5kIjp7IiRpZCI6IjM1NSIsIkNvbG9yIjp7IiRyZWYiOiIzMjUifX0sIklzVmlzaWJsZSI6dHJ1ZSwiV2lkdGgiOjAuMCwiSGVpZ2h0IjowLjAsIkJvcmRlclN0eWxlIjp7IiRpZCI6IjM1NiIsIkxpbmVDb2xvciI6bnVsbCwiTGluZVdlaWdodCI6MC4wLCJMaW5lVHlwZSI6MCwiUGFyZW50U3R5bGUiOm51bGx9LCJQYXJlbnRTdHlsZSI6bnVsbH0sIkRhdGVTdHlsZSI6eyIkaWQiOiIzNTciLCJGb250U2V0dGluZ3MiOnsiJGlkIjoiMzU4IiwiRm9udFNpemUiOjEwLCJGb250TmFtZSI6IkNhbGlicmkiLCJJc0JvbGQiOmZhbHNlLCJJc0l0YWxpYyI6ZmFsc2UsIklzVW5kZXJsaW5lZCI6ZmFsc2UsIlBhcmVudFN0eWxlIjpudWxsfSwiQXV0b1NpemUiOjAsIkZvcmVncm91bmQiOnsiJGlkIjoiMzU5IiwiQ29sb3IiOnsiJGlkIjoiMzY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zNjEiLCJUb3AiOjAsIkxlZnQiOjAsIlJpZ2h0IjowLCJCb3R0b20iOjB9LCJQYWRkaW5nIjp7IiRpZCI6IjM2MiIsIlRvcCI6MCwiTGVmdCI6MCwiUmlnaHQiOjAsIkJvdHRvbSI6MH0sIkJhY2tncm91bmQiOnsiJGlkIjoiMzYzIiwiQ29sb3IiOnsiJHJlZiI6IjMyNSJ9fSwiSXNWaXNpYmxlIjp0cnVlLCJXaWR0aCI6MC4wLCJIZWlnaHQiOjAuMCwiQm9yZGVyU3R5bGUiOnsiJGlkIjoiMzY0IiwiTGluZUNvbG9yIjpudWxsLCJMaW5lV2VpZ2h0IjowLjAsIkxpbmVUeXBlIjowLCJQYXJlbnRTdHlsZSI6bnVsbH0sIlBhcmVudFN0eWxlIjpudWxsfSwiRGF0ZUZvcm1hdCI6eyIkaWQiOiIzN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Y2IiwiRm9ybWF0IjowLCJJc1Zpc2libGUiOmZhbHNlLCJMYXN0S25vd25WaXNpYmlsaXR5U3RhdGUiOmZhbHNlfSwiSXNWaXNpYmxlIjp0cnVlLCJQYXJlbnRTdHlsZSI6bnVsbH0sIkluZGV4IjozLCJTbWFydER1cmF0aW9uQWN0aXZhdGVkIjpmYWxzZSwiRGF0ZUZvcm1hdCI6eyIkcmVmIjoiMzY1In0sIldlZWtOdW1iZXJpbmciOnsiJGlkIjoiMzY3IiwiRm9ybWF0IjowLCJJc1Zpc2libGUiOmZhbHNlLCJMYXN0S25vd25WaXNpYmlsaXR5U3RhdGUiOmZhbHNlfSwiSWQiOiI4OWM4YmFkZi00ZDljLTQzMjYtYTEzZi0xMWMzNThlMmIyMDAiLCJJbXBvcnRJZCI6bnVsbCwiVGl0bGUiOiJJbXBsZW1lbnRpZXJlbiBkZXIgT2JlcmZsw6RjaGVuIHVuZCBNZW7DvHMiLCJOb3RlIjpudWxsLCJIeXBlcmxpbmsiOnsiJGlkIjoiMzY4IiwiQWRkcmVzcyI6IiIsIlN1YkFkZHJlc3MiOiIifSwiSXNDaGFuZ2VkIjpmYWxzZSwiSXNOZXciOmZhbHNlfSx7IiRpZCI6IjM2OSIsIkdyb3VwTmFtZSI6bnVsbCwiU3RhcnREYXRlIjoiMjAyMC0wNy0wOFQwMDowMDowMCIsIkVuZERhdGUiOiIyMDIwLTA3LTMwVDIzOjU5OjAwIiwiUGVyY2VudGFnZUNvbXBsZXRlIjpudWxsLCJTdHlsZSI6eyIkaWQiOiIzNzAiLCJTaGFwZSI6NywiU2hhcGVUaGlja25lc3MiOjEsIkR1cmF0aW9uRm9ybWF0IjowLCJJbmNsdWRlTm9uV29ya2luZ0RheXNJbkR1cmF0aW9uIjpmYWxzZSwiUGVyY2VudGFnZUNvbXBsZXRlU3R5bGUiOnsiJGlkIjoiMzcxIiwiRm9udFNldHRpbmdzIjp7IiRpZCI6IjM3Mi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aWQiOiIzNzMiLCJUb3AiOjAsIkxlZnQiOjAsIlJpZ2h0IjowLCJCb3R0b20iOjB9LCJQYWRkaW5nIjp7IiRpZCI6IjM3NCIsIlRvcCI6MCwiTGVmdCI6MCwiUmlnaHQiOjAsIkJvdHRvbSI6MH0sIkJhY2tncm91bmQiOnsiJGlkIjoiMzc1IiwiQ29sb3IiOnsiJGlkIjoiMzc2IiwiQSI6ODksIlIiOjAsIkciOjAsIkIiOjB9fSwiSXNWaXNpYmxlIjp0cnVlLCJXaWR0aCI6MC4wLCJIZWlnaHQiOjAuMCwiQm9yZGVyU3R5bGUiOnsiJGlkIjoiMzc3IiwiTGluZUNvbG9yIjpudWxsLCJMaW5lV2VpZ2h0IjowLjAsIkxpbmVUeXBlIjowLCJQYXJlbnRTdHlsZSI6bnVsbH0sIlBhcmVudFN0eWxlIjpudWxsfSwiRHVyYXRpb25TdHlsZSI6eyIkaWQiOiIzNzgiLCJGb250U2V0dGluZ3MiOnsiJGlkIjoiMzc5IiwiRm9udFNpemUiOjEwLCJGb250TmFtZSI6IkNhbGlicmkiLCJJc0JvbGQiOmZhbHNlLCJJc0l0YWxpYyI6ZmFsc2UsIklzVW5kZXJsaW5lZCI6ZmFsc2UsIlBhcmVudFN0eWxlIjpudWxsfSwiQXV0b1NpemUiOjAsIkZvcmVncm91bmQiOnsiJGlkIjoiMzgwIiwiQ29sb3IiOnsiJGlkIjoiMzgx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zgyIiwiVG9wIjowLCJMZWZ0IjowLCJSaWdodCI6MCwiQm90dG9tIjowfSwiUGFkZGluZyI6eyIkaWQiOiIzODMiLCJUb3AiOjAsIkxlZnQiOjAsIlJpZ2h0IjowLCJCb3R0b20iOjB9LCJCYWNrZ3JvdW5kIjp7IiRpZCI6IjM4NCIsIkNvbG9yIjp7IiRyZWYiOiIzNzYifX0sIklzVmlzaWJsZSI6dHJ1ZSwiV2lkdGgiOjAuMCwiSGVpZ2h0IjowLjAsIkJvcmRlclN0eWxlIjp7IiRpZCI6IjM4NSIsIkxpbmVDb2xvciI6bnVsbCwiTGluZVdlaWdodCI6MC4wLCJMaW5lVHlwZSI6MCwiUGFyZW50U3R5bGUiOm51bGx9LCJQYXJlbnRTdHlsZSI6bnVsbH0sIkhvcml6b250YWxDb25uZWN0b3JTdHlsZSI6eyIkaWQiOiIzODYiLCJMaW5lQ29sb3IiOnsiJGlkIjoiMzg3IiwiJHR5cGUiOiJOTFJFLkNvbW1vbi5Eb20uU29saWRDb2xvckJydXNoLCBOTFJFLkNvbW1vbiIsIkNvbG9yIjp7IiRpZCI6IjM4OCIsIkEiOjI1NSwiUiI6MjA0LCJHIjoyMDQsIkIiOjIwNH19LCJMaW5lV2VpZ2h0IjoxLjAsIkxpbmVUeXBlIjowLCJQYXJlbnRTdHlsZSI6bnVsbH0sIlZlcnRpY2FsQ29ubmVjdG9yU3R5bGUiOnsiJGlkIjoiMzg5IiwiTGluZUNvbG9yIjp7IiRpZCI6IjM5MCIsIiR0eXBlIjoiTkxSRS5Db21tb24uRG9tLlNvbGlkQ29sb3JCcnVzaCwgTkxSRS5Db21tb24iLCJDb2xvciI6eyIkaWQiOiIzOTE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mYWxzZSwiUGVyY2VudGFnZUNvbXBsZXRlU2hhcGVPcGFjaXR5IjozNSwiU2hhcGVTdHlsZSI6eyIkaWQiOiIzOTIiLCJNYXJnaW4iOnsiJGlkIjoiMzkzIiwiVG9wIjowLCJMZWZ0Ijo0LCJSaWdodCI6NCwiQm90dG9tIjowfSwiUGFkZGluZyI6eyIkaWQiOiIzOTQiLCJUb3AiOjAsIkxlZnQiOjAsIlJpZ2h0IjowLCJCb3R0b20iOjB9LCJCYWNrZ3JvdW5kIjp7IiRpZCI6IjM5NSIsIkNvbG9yIjp7IiRpZCI6IjM5NiIsIkEiOjI1NSwiUiI6OTEsIkciOjE1NSwiQiI6MjEzfX0sIklzVmlzaWJsZSI6dHJ1ZSwiV2lkdGgiOjAuMCwiSGVpZ2h0IjoxNi4wLCJCb3JkZXJTdHlsZSI6eyIkaWQiOiIzOTciLCJMaW5lQ29sb3IiOnsiJGlkIjoiMzk4IiwiJHR5cGUiOiJOTFJFLkNvbW1vbi5Eb20uU29saWRDb2xvckJydXNoLCBOTFJFLkNvbW1vbiIsIkNvbG9yIjp7IiRpZCI6IjM5OSIsIkEiOjI1NSwiUiI6MjU1LCJHIjowLCJCIjowfX0sIkxpbmVXZWlnaHQiOjAuMCwiTGluZVR5cGUiOjAsIlBhcmVudFN0eWxlIjpudWxsfSwiUGFyZW50U3R5bGUiOm51bGx9LCJUaXRsZVN0eWxlIjp7IiRpZCI6IjQwMCIsIkZvbnRTZXR0aW5ncyI6eyIkaWQiOiI0MDEiLCJGb250U2l6ZSI6MTEsIkZvbnROYW1lIjoiQ2FsaWJyaSIsIklzQm9sZCI6dHJ1ZSwiSXNJdGFsaWMiOmZhbHNlLCJJc1VuZGVybGluZWQiOmZhbHNlLCJQYXJlbnRTdHlsZSI6bnVsbH0sIkF1dG9TaXplIjowLCJGb3JlZ3JvdW5kIjp7IiRpZCI6IjQwMiIsIkNvbG9yIjp7IiRpZCI6IjQwMy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0MDQiLCJUb3AiOjAsIkxlZnQiOjAsIlJpZ2h0IjowLCJCb3R0b20iOjB9LCJQYWRkaW5nIjp7IiRpZCI6IjQwNSIsIlRvcCI6MCwiTGVmdCI6MCwiUmlnaHQiOjAsIkJvdHRvbSI6MH0sIkJhY2tncm91bmQiOnsiJGlkIjoiNDA2IiwiQ29sb3IiOnsiJHJlZiI6IjM3NiJ9fSwiSXNWaXNpYmxlIjp0cnVlLCJXaWR0aCI6MC4wLCJIZWlnaHQiOjAuMCwiQm9yZGVyU3R5bGUiOnsiJGlkIjoiNDA3IiwiTGluZUNvbG9yIjpudWxsLCJMaW5lV2VpZ2h0IjowLjAsIkxpbmVUeXBlIjowLCJQYXJlbnRTdHlsZSI6bnVsbH0sIlBhcmVudFN0eWxlIjpudWxsfSwiRGF0ZVN0eWxlIjp7IiRpZCI6IjQwOCIsIkZvbnRTZXR0aW5ncyI6eyIkaWQiOiI0MDkiLCJGb250U2l6ZSI6MTAsIkZvbnROYW1lIjoiQ2FsaWJyaSIsIklzQm9sZCI6ZmFsc2UsIklzSXRhbGljIjpmYWxzZSwiSXNVbmRlcmxpbmVkIjpmYWxzZSwiUGFyZW50U3R5bGUiOm51bGx9LCJBdXRvU2l6ZSI6MCwiRm9yZWdyb3VuZCI6eyIkaWQiOiI0MTAiLCJDb2xvciI6eyIkaWQiOiI0M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QxMiIsIlRvcCI6MCwiTGVmdCI6MCwiUmlnaHQiOjAsIkJvdHRvbSI6MH0sIlBhZGRpbmciOnsiJGlkIjoiNDEzIiwiVG9wIjowLCJMZWZ0IjowLCJSaWdodCI6MCwiQm90dG9tIjowfSwiQmFja2dyb3VuZCI6eyIkaWQiOiI0MTQiLCJDb2xvciI6eyIkcmVmIjoiMzc2In19LCJJc1Zpc2libGUiOnRydWUsIldpZHRoIjowLjAsIkhlaWdodCI6MC4wLCJCb3JkZXJTdHlsZSI6eyIkaWQiOiI0MTUiLCJMaW5lQ29sb3IiOm51bGwsIkxpbmVXZWlnaHQiOjAuMCwiTGluZVR5cGUiOjAsIlBhcmVudFN0eWxlIjpudWxsfSwiUGFyZW50U3R5bGUiOm51bGx9LCJEYXRlRm9ybWF0Ijp7IiRpZCI6IjQx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MTciLCJGb3JtYXQiOjAsIklzVmlzaWJsZSI6ZmFsc2UsIkxhc3RLbm93blZpc2liaWxpdHlTdGF0ZSI6ZmFsc2V9LCJJc1Zpc2libGUiOnRydWUsIlBhcmVudFN0eWxlIjpudWxsfSwiSW5kZXgiOjQsIlNtYXJ0RHVyYXRpb25BY3RpdmF0ZWQiOmZhbHNlLCJEYXRlRm9ybWF0Ijp7IiRyZWYiOiI0MTYifSwiV2Vla051bWJlcmluZyI6eyIkaWQiOiI0MTgiLCJGb3JtYXQiOjAsIklzVmlzaWJsZSI6ZmFsc2UsIkxhc3RLbm93blZpc2liaWxpdHlTdGF0ZSI6ZmFsc2V9LCJJZCI6ImYxYjcxOGU3LTZhYmQtNDk4NS04MGU1LTE0MGM4ZjEwMmM0OCIsIkltcG9ydElkIjpudWxsLCJUaXRsZSI6IlRlc3RlbiBkZXIgQXBwbGlrYXRpb24gIiwiTm90ZSI6bnVsbCwiSHlwZXJsaW5rIjp7IiRpZCI6IjQxOSIsIkFkZHJlc3MiOiIiLCJTdWJBZGRyZXNzIjoiIn0sIklzQ2hhbmdlZCI6ZmFsc2UsIklzTmV3IjpmYWxzZX1dLCJTd2ltbGFuZXMiOltdLCJNc1Byb2plY3RJdGVtc1RyZWUiOnsiJGlkIjoiNDIwIiwiUm9vdCI6eyJJbXBvcnRJZCI6bnVsbCwiSXNJbXBvcnRlZCI6ZmFsc2UsIkNoaWxkcmVuIjpbXX19LCJNZXRhZGF0YSI6eyIkaWQiOiI0MjEiLCJSZWNlbnRDb2xvcnNDb2xsZWN0aW9uIjoiW10ifSwiU2V0dGluZ3MiOnsiJGlkIjoiNDIyIiwiSW1wYU9wdGlvbnMiOnsiJGlkIjoiNDIz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NDI0IiwiVXNlVGltZSI6ZmFsc2UsIldvcmtEYXlTdGFydCI6IjAwOjAwOjAwIiwiV29ya0RheUVuZCI6IjIzOjU5OjAwIn0sIkxhc3RVc2VkVGVtcGxhdGVJZCI6IjRiNjlmYjNlLWZhMTktNDBlNi1iYzhjLTI1YTBmOTFhMzI5MiIsIkZpcnN0V2Vla09mWWVhciI6MH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0-05-10T00:00:00.0000000"/>
  <p:tag name="OTLENDDATE" val="2020-06-10T23:59:00.0000000"/>
  <p:tag name="OTLDURATIONFORMAT" val="day"/>
  <p:tag name="OTLSPACING" val="5"/>
  <p:tag name="OTLSHAPETHICKNESSTYPE" val="Regular"/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0-06-10T00:00:00.0000000"/>
  <p:tag name="OTLENDDATE" val="2020-06-15T23:59:00.0000000"/>
  <p:tag name="OTLDURATIONFORMAT" val="day"/>
  <p:tag name="OTLSPACING" val="5"/>
  <p:tag name="OTLSHAPETHICKNESSTYPE" val="Regular"/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0-06-15T00:00:00.0000000"/>
  <p:tag name="OTLENDDATE" val="2020-06-30T23:59:00.0000000"/>
  <p:tag name="OTLDURATIONFORMAT" val="day"/>
  <p:tag name="OTLSPACING" val="5"/>
  <p:tag name="OTLSHAPETHICKNESSTYPE" val="Regular"/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0-06-30T00:00:00.0000000"/>
  <p:tag name="OTLDURATIONFORMAT" val="day"/>
  <p:tag name="OTLSPACING" val="5"/>
  <p:tag name="OTLSHAPETHICKNESSTYPE" val="Regular"/>
  <p:tag name="OTLMARKERSHAPE" val="OTL"/>
  <p:tag name="OTLENDDATE" val="2020-07-08T23:59:00.0000000Z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0-07-08T00:00:00.0000000"/>
  <p:tag name="OTLENDDATE" val="2020-07-30T23:59:00.0000000"/>
  <p:tag name="OTLDURATIONFORMAT" val="day"/>
  <p:tag name="OTLSPACING" val="5"/>
  <p:tag name="OTLSHAPETHICKNESSTYPE" val="Regular"/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TYPE" val="Months"/>
  <p:tag name="OTLTIMEBANDSCALEFORMAT" val="MMM"/>
  <p:tag name="OTLTIMEBANDQUICKPOSITION" val="Bottom"/>
  <p:tag name="OTLTIMEBANDSHAPETYPE" val="ModernTimeband"/>
  <p:tag name="OTLTIMEBANDTHREEDEFFECTS" val="Gel"/>
  <p:tag name="OTLTIMEBANDAUTODATERANGE" val="True"/>
  <p:tag name="OTLTIMEBANDSTARTDATE" val="0001-01-01T00:00:00.0000000"/>
  <p:tag name="OTLTIMEBANDENDDATE" val="2020-08-08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20"/>
  <p:tag name="OTLTIMEBANDSHAPEPADDINGTOP" val="5"/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5D4579C79BA848862C07EA745A59DA" ma:contentTypeVersion="12" ma:contentTypeDescription="Create a new document." ma:contentTypeScope="" ma:versionID="561b97d3cd4e430cff1b017a8df43b50">
  <xsd:schema xmlns:xsd="http://www.w3.org/2001/XMLSchema" xmlns:xs="http://www.w3.org/2001/XMLSchema" xmlns:p="http://schemas.microsoft.com/office/2006/metadata/properties" xmlns:ns3="7a019f6c-b0e0-4e4c-a8bf-0404b70041b7" xmlns:ns4="3a44955a-9611-4e11-b394-5c7f996d2a5e" targetNamespace="http://schemas.microsoft.com/office/2006/metadata/properties" ma:root="true" ma:fieldsID="f385fe62994dfd7c4b5d8e86d7939601" ns3:_="" ns4:_="">
    <xsd:import namespace="7a019f6c-b0e0-4e4c-a8bf-0404b70041b7"/>
    <xsd:import namespace="3a44955a-9611-4e11-b394-5c7f996d2a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019f6c-b0e0-4e4c-a8bf-0404b70041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44955a-9611-4e11-b394-5c7f996d2a5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5CF974-FFF5-49BF-A517-7EABF81AD0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019f6c-b0e0-4e4c-a8bf-0404b70041b7"/>
    <ds:schemaRef ds:uri="3a44955a-9611-4e11-b394-5c7f996d2a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5EC8C0-5113-4EFD-AE80-6BEE7563151B}">
  <ds:schemaRefs>
    <ds:schemaRef ds:uri="http://purl.org/dc/elements/1.1/"/>
    <ds:schemaRef ds:uri="http://schemas.microsoft.com/office/2006/metadata/properties"/>
    <ds:schemaRef ds:uri="http://purl.org/dc/terms/"/>
    <ds:schemaRef ds:uri="3a44955a-9611-4e11-b394-5c7f996d2a5e"/>
    <ds:schemaRef ds:uri="http://schemas.microsoft.com/office/2006/documentManagement/types"/>
    <ds:schemaRef ds:uri="7a019f6c-b0e0-4e4c-a8bf-0404b70041b7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9505F6C-6655-4394-A390-5D0FFB49AE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Breitbild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2014-10-29T22:17:45Z</dcterms:created>
  <dcterms:modified xsi:type="dcterms:W3CDTF">2020-07-30T13:44:11Z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0x0101009F5D4579C79BA848862C07EA745A59DA</vt:lpwstr>
  </property>
</Properties>
</file>