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sldIdLst>
    <p:sldId id="269" r:id="rId2"/>
    <p:sldId id="298" r:id="rId3"/>
    <p:sldId id="291" r:id="rId4"/>
    <p:sldId id="299" r:id="rId5"/>
    <p:sldId id="300" r:id="rId6"/>
    <p:sldId id="301" r:id="rId7"/>
    <p:sldId id="302" r:id="rId8"/>
    <p:sldId id="303" r:id="rId9"/>
    <p:sldId id="292" r:id="rId10"/>
    <p:sldId id="293" r:id="rId11"/>
    <p:sldId id="294" r:id="rId12"/>
    <p:sldId id="295" r:id="rId13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5B727"/>
    <a:srgbClr val="003677"/>
    <a:srgbClr val="B4B5B4"/>
    <a:srgbClr val="009EE3"/>
    <a:srgbClr val="EF7C00"/>
    <a:srgbClr val="E3000E"/>
    <a:srgbClr val="777776"/>
    <a:srgbClr val="003A79"/>
    <a:srgbClr val="4D4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7" autoAdjust="0"/>
    <p:restoredTop sz="94655"/>
  </p:normalViewPr>
  <p:slideViewPr>
    <p:cSldViewPr snapToGrid="0" snapToObjects="1" showGuides="1">
      <p:cViewPr varScale="1">
        <p:scale>
          <a:sx n="154" d="100"/>
          <a:sy n="154" d="100"/>
        </p:scale>
        <p:origin x="115" y="32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4150-E35A-F044-90AD-ECC41E38C440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8162E-B66C-D44F-A0E8-F28DF7DA2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57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162E-B66C-D44F-A0E8-F28DF7DA237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49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a | 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1962000"/>
            <a:ext cx="8424000" cy="36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2376000"/>
            <a:ext cx="8424000" cy="252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77777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549758" cy="5400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3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8" name="Gerade Verbindung 8"/>
          <p:cNvCxnSpPr/>
          <p:nvPr userDrawn="1"/>
        </p:nvCxnSpPr>
        <p:spPr>
          <a:xfrm>
            <a:off x="1019175" y="1097997"/>
            <a:ext cx="2517044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 userDrawn="1"/>
        </p:nvSpPr>
        <p:spPr>
          <a:xfrm>
            <a:off x="8382878" y="4786313"/>
            <a:ext cx="401702" cy="11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pos="642">
          <p15:clr>
            <a:srgbClr val="FBAE40"/>
          </p15:clr>
        </p15:guide>
        <p15:guide id="5" orient="horz" pos="13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a | 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60000" y="3625577"/>
            <a:ext cx="8424000" cy="36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60000" y="4039577"/>
            <a:ext cx="8424000" cy="252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77777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4" name="Bildplatzhalter 4"/>
          <p:cNvSpPr>
            <a:spLocks noGrp="1"/>
          </p:cNvSpPr>
          <p:nvPr>
            <p:ph type="pic" sz="quarter" idx="12"/>
          </p:nvPr>
        </p:nvSpPr>
        <p:spPr>
          <a:xfrm>
            <a:off x="358775" y="1640545"/>
            <a:ext cx="8426450" cy="1800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549758" cy="540000"/>
          </a:xfrm>
          <a:prstGeom prst="rect">
            <a:avLst/>
          </a:prstGeom>
        </p:spPr>
      </p:pic>
      <p:cxnSp>
        <p:nvCxnSpPr>
          <p:cNvPr id="15" name="Gerade Verbindung 8"/>
          <p:cNvCxnSpPr/>
          <p:nvPr userDrawn="1"/>
        </p:nvCxnSpPr>
        <p:spPr>
          <a:xfrm>
            <a:off x="1019175" y="1097997"/>
            <a:ext cx="2517044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 userDrawn="1"/>
        </p:nvSpPr>
        <p:spPr>
          <a:xfrm>
            <a:off x="8382878" y="4786313"/>
            <a:ext cx="401702" cy="11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3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804">
          <p15:clr>
            <a:srgbClr val="FBAE40"/>
          </p15:clr>
        </p15:guide>
        <p15:guide id="3" pos="6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2571750"/>
            <a:ext cx="8424000" cy="2054249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915989"/>
            <a:ext cx="8426450" cy="1474412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6"/>
          <p:cNvSpPr>
            <a:spLocks noGrp="1"/>
          </p:cNvSpPr>
          <p:nvPr>
            <p:ph type="ftr" sz="quarter" idx="10"/>
          </p:nvPr>
        </p:nvSpPr>
        <p:spPr>
          <a:xfrm>
            <a:off x="360000" y="4788000"/>
            <a:ext cx="8424000" cy="72000"/>
          </a:xfrm>
        </p:spPr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725" y="915562"/>
            <a:ext cx="5904275" cy="3710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58774" y="915988"/>
            <a:ext cx="2160000" cy="37099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87" userDrawn="1">
          <p15:clr>
            <a:srgbClr val="FBAE40"/>
          </p15:clr>
        </p15:guide>
        <p15:guide id="2" pos="181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915988"/>
            <a:ext cx="5904275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6624000" y="916062"/>
            <a:ext cx="2160000" cy="3709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46" userDrawn="1">
          <p15:clr>
            <a:srgbClr val="FBAE40"/>
          </p15:clr>
        </p15:guide>
        <p15:guide id="2" pos="417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915988"/>
            <a:ext cx="4140000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916326"/>
            <a:ext cx="4140000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915988"/>
            <a:ext cx="8424000" cy="37100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60000" y="4788000"/>
            <a:ext cx="7920000" cy="7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7777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Referent · Titel</a:t>
            </a:r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342000" y="444373"/>
            <a:ext cx="8442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8396278" y="4787268"/>
            <a:ext cx="388248" cy="7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800">
                <a:solidFill>
                  <a:srgbClr val="7777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algn="r"/>
            <a:fld id="{94623F17-5AEB-41EE-AAE8-7BA5509E6E15}" type="slidenum">
              <a:rPr lang="de-DE" smtClean="0"/>
              <a:pPr lvl="0" algn="r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19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6" r:id="rId2"/>
    <p:sldLayoutId id="2147483716" r:id="rId3"/>
    <p:sldLayoutId id="2147483662" r:id="rId4"/>
    <p:sldLayoutId id="2147483677" r:id="rId5"/>
    <p:sldLayoutId id="2147483678" r:id="rId6"/>
    <p:sldLayoutId id="2147483664" r:id="rId7"/>
    <p:sldLayoutId id="2147483666" r:id="rId8"/>
  </p:sldLayoutIdLst>
  <p:hf hdr="0" dt="0"/>
  <p:txStyles>
    <p:titleStyle>
      <a:lvl1pPr algn="l" defTabSz="685800" rtl="0" eaLnBrk="1" latinLnBrk="0" hangingPunct="1">
        <a:lnSpc>
          <a:spcPts val="3400"/>
        </a:lnSpc>
        <a:spcBef>
          <a:spcPct val="0"/>
        </a:spcBef>
        <a:buNone/>
        <a:defRPr sz="2800" kern="1200">
          <a:solidFill>
            <a:srgbClr val="003677"/>
          </a:solidFill>
          <a:latin typeface="Arial" charset="0"/>
          <a:ea typeface="Arial" charset="0"/>
          <a:cs typeface="Arial" charset="0"/>
        </a:defRPr>
      </a:lvl1pPr>
    </p:titleStyle>
    <p:bodyStyle>
      <a:lvl1pPr marL="243450" indent="-243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8635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92925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92880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92880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28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5534" userDrawn="1">
          <p15:clr>
            <a:srgbClr val="F26B43"/>
          </p15:clr>
        </p15:guide>
        <p15:guide id="5" orient="horz" pos="3015" userDrawn="1">
          <p15:clr>
            <a:srgbClr val="F26B43"/>
          </p15:clr>
        </p15:guide>
        <p15:guide id="9" orient="horz" pos="463" userDrawn="1">
          <p15:clr>
            <a:srgbClr val="F26B43"/>
          </p15:clr>
        </p15:guide>
        <p15:guide id="10" orient="horz" pos="2913" userDrawn="1">
          <p15:clr>
            <a:srgbClr val="F26B43"/>
          </p15:clr>
        </p15:guide>
        <p15:guide id="11" orient="horz" pos="577" userDrawn="1">
          <p15:clr>
            <a:srgbClr val="F26B43"/>
          </p15:clr>
        </p15:guide>
        <p15:guide id="15" orient="horz" pos="1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3"/>
                </a:solidFill>
              </a:rPr>
              <a:t>Bau-Wasser-Boden</a:t>
            </a:r>
          </a:p>
        </p:txBody>
      </p:sp>
      <p:sp>
        <p:nvSpPr>
          <p:cNvPr id="23" name="Titel 22"/>
          <p:cNvSpPr>
            <a:spLocks noGrp="1"/>
          </p:cNvSpPr>
          <p:nvPr>
            <p:ph type="ctrTitle"/>
          </p:nvPr>
        </p:nvSpPr>
        <p:spPr>
          <a:xfrm>
            <a:off x="360000" y="1640545"/>
            <a:ext cx="8424000" cy="2483434"/>
          </a:xfrm>
        </p:spPr>
        <p:txBody>
          <a:bodyPr>
            <a:normAutofit/>
          </a:bodyPr>
          <a:lstStyle/>
          <a:p>
            <a:r>
              <a:rPr lang="de-DE" dirty="0" err="1"/>
              <a:t>RentNScooter</a:t>
            </a:r>
            <a:r>
              <a:rPr lang="de-DE" dirty="0"/>
              <a:t> – E Scooter Verleih</a:t>
            </a:r>
          </a:p>
        </p:txBody>
      </p:sp>
      <p:sp>
        <p:nvSpPr>
          <p:cNvPr id="24" name="Untertitel 23"/>
          <p:cNvSpPr>
            <a:spLocks noGrp="1"/>
          </p:cNvSpPr>
          <p:nvPr>
            <p:ph type="subTitle" idx="1"/>
          </p:nvPr>
        </p:nvSpPr>
        <p:spPr>
          <a:xfrm>
            <a:off x="360000" y="4177979"/>
            <a:ext cx="8424000" cy="252000"/>
          </a:xfrm>
        </p:spPr>
        <p:txBody>
          <a:bodyPr/>
          <a:lstStyle/>
          <a:p>
            <a:r>
              <a:rPr lang="de-DE" dirty="0"/>
              <a:t>von Frederik Grünewald</a:t>
            </a:r>
          </a:p>
        </p:txBody>
      </p:sp>
    </p:spTree>
    <p:extLst>
      <p:ext uri="{BB962C8B-B14F-4D97-AF65-F5344CB8AC3E}">
        <p14:creationId xmlns:p14="http://schemas.microsoft.com/office/powerpoint/2010/main" val="165112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Musterüberschrift</a:t>
            </a:r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7" r="27427"/>
          <a:stretch>
            <a:fillRect/>
          </a:stretch>
        </p:blipFill>
        <p:spPr/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75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Musterüberschrift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60000" y="4788000"/>
            <a:ext cx="8424000" cy="72000"/>
          </a:xfrm>
        </p:spPr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434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60000" y="4707773"/>
            <a:ext cx="8424000" cy="234001"/>
          </a:xfrm>
        </p:spPr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Muster für Tabellen</a:t>
            </a:r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002577"/>
              </p:ext>
            </p:extLst>
          </p:nvPr>
        </p:nvGraphicFramePr>
        <p:xfrm>
          <a:off x="360363" y="1328738"/>
          <a:ext cx="842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Spalte 1</a:t>
                      </a: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Spalte 2</a:t>
                      </a: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Spalte 3</a:t>
                      </a:r>
                    </a:p>
                  </a:txBody>
                  <a:tcPr>
                    <a:solidFill>
                      <a:srgbClr val="0036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1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2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3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4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5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Buchung 6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charset="0"/>
                          <a:ea typeface="Arial" charset="0"/>
                          <a:cs typeface="Arial" charset="0"/>
                        </a:rPr>
                        <a:t>1.000,00 EUR</a:t>
                      </a:r>
                    </a:p>
                  </a:txBody>
                  <a:tcPr>
                    <a:solidFill>
                      <a:srgbClr val="003677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charset="0"/>
                          <a:ea typeface="Arial" charset="0"/>
                          <a:cs typeface="Arial" charset="0"/>
                        </a:rPr>
                        <a:t>SUMME</a:t>
                      </a: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charset="0"/>
                          <a:ea typeface="Arial" charset="0"/>
                          <a:cs typeface="Arial" charset="0"/>
                        </a:rPr>
                        <a:t>6.000,00</a:t>
                      </a:r>
                      <a:r>
                        <a:rPr lang="de-DE" sz="1400" b="1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EUR</a:t>
                      </a:r>
                      <a:endParaRPr lang="de-DE" sz="14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charset="0"/>
                          <a:ea typeface="Arial" charset="0"/>
                          <a:cs typeface="Arial" charset="0"/>
                        </a:rPr>
                        <a:t>6.000,00</a:t>
                      </a:r>
                      <a:r>
                        <a:rPr lang="de-DE" sz="1400" b="1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EUR</a:t>
                      </a:r>
                      <a:endParaRPr lang="de-DE" sz="14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rgbClr val="003677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71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Frederik Grünewald · </a:t>
            </a:r>
            <a:r>
              <a:rPr lang="de-DE" dirty="0" err="1"/>
              <a:t>RentNScooter</a:t>
            </a:r>
            <a:r>
              <a:rPr lang="de-DE" dirty="0"/>
              <a:t> – E Scooter Verleih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Inhaltsverzeichnis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360000" y="969264"/>
            <a:ext cx="8424000" cy="365673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RentNScoot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Konzept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Entwurf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Komponenten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Technologien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Example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01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</a:t>
            </a:r>
            <a:r>
              <a:rPr lang="de-DE" dirty="0" err="1"/>
              <a:t>RentNScoot</a:t>
            </a:r>
            <a:endParaRPr lang="de-DE" dirty="0"/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9ADC8D23-76AF-4EC0-9B31-8BB2F80D6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4788000"/>
            <a:ext cx="7920000" cy="72000"/>
          </a:xfrm>
        </p:spPr>
        <p:txBody>
          <a:bodyPr/>
          <a:lstStyle/>
          <a:p>
            <a:r>
              <a:rPr lang="de-DE" dirty="0"/>
              <a:t>Frederik Grünewald · </a:t>
            </a:r>
            <a:r>
              <a:rPr lang="de-DE" dirty="0" err="1"/>
              <a:t>RentNScooter</a:t>
            </a:r>
            <a:r>
              <a:rPr lang="de-DE" dirty="0"/>
              <a:t> – E Scooter Verleih</a:t>
            </a:r>
          </a:p>
        </p:txBody>
      </p:sp>
    </p:spTree>
    <p:extLst>
      <p:ext uri="{BB962C8B-B14F-4D97-AF65-F5344CB8AC3E}">
        <p14:creationId xmlns:p14="http://schemas.microsoft.com/office/powerpoint/2010/main" val="137490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Konzept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6EE6B6EA-BABE-4CB1-A107-EBE364660B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4788000"/>
            <a:ext cx="7920000" cy="72000"/>
          </a:xfrm>
        </p:spPr>
        <p:txBody>
          <a:bodyPr/>
          <a:lstStyle/>
          <a:p>
            <a:r>
              <a:rPr lang="de-DE" dirty="0"/>
              <a:t>Frederik Grünewald · </a:t>
            </a:r>
            <a:r>
              <a:rPr lang="de-DE" dirty="0" err="1"/>
              <a:t>RentNScooter</a:t>
            </a:r>
            <a:r>
              <a:rPr lang="de-DE" dirty="0"/>
              <a:t> – E Scooter Verleih</a:t>
            </a:r>
          </a:p>
        </p:txBody>
      </p:sp>
    </p:spTree>
    <p:extLst>
      <p:ext uri="{BB962C8B-B14F-4D97-AF65-F5344CB8AC3E}">
        <p14:creationId xmlns:p14="http://schemas.microsoft.com/office/powerpoint/2010/main" val="8794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 Entwurf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6EE6B6EA-BABE-4CB1-A107-EBE364660B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4788000"/>
            <a:ext cx="7920000" cy="72000"/>
          </a:xfrm>
        </p:spPr>
        <p:txBody>
          <a:bodyPr/>
          <a:lstStyle/>
          <a:p>
            <a:r>
              <a:rPr lang="de-DE" dirty="0"/>
              <a:t>Frederik Grünewald · </a:t>
            </a:r>
            <a:r>
              <a:rPr lang="de-DE" dirty="0" err="1"/>
              <a:t>RentNScooter</a:t>
            </a:r>
            <a:r>
              <a:rPr lang="de-DE" dirty="0"/>
              <a:t> – E Scooter Verleih</a:t>
            </a:r>
          </a:p>
        </p:txBody>
      </p:sp>
    </p:spTree>
    <p:extLst>
      <p:ext uri="{BB962C8B-B14F-4D97-AF65-F5344CB8AC3E}">
        <p14:creationId xmlns:p14="http://schemas.microsoft.com/office/powerpoint/2010/main" val="336762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4. Komponenten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6EE6B6EA-BABE-4CB1-A107-EBE364660B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4788000"/>
            <a:ext cx="7920000" cy="72000"/>
          </a:xfrm>
        </p:spPr>
        <p:txBody>
          <a:bodyPr/>
          <a:lstStyle/>
          <a:p>
            <a:r>
              <a:rPr lang="de-DE" dirty="0"/>
              <a:t>Frederik Grünewald · </a:t>
            </a:r>
            <a:r>
              <a:rPr lang="de-DE" dirty="0" err="1"/>
              <a:t>RentNScooter</a:t>
            </a:r>
            <a:r>
              <a:rPr lang="de-DE" dirty="0"/>
              <a:t> – E Scooter Verleih</a:t>
            </a:r>
          </a:p>
        </p:txBody>
      </p:sp>
    </p:spTree>
    <p:extLst>
      <p:ext uri="{BB962C8B-B14F-4D97-AF65-F5344CB8AC3E}">
        <p14:creationId xmlns:p14="http://schemas.microsoft.com/office/powerpoint/2010/main" val="394670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5. Technologien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6EE6B6EA-BABE-4CB1-A107-EBE364660B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4788000"/>
            <a:ext cx="7920000" cy="72000"/>
          </a:xfrm>
        </p:spPr>
        <p:txBody>
          <a:bodyPr/>
          <a:lstStyle/>
          <a:p>
            <a:r>
              <a:rPr lang="de-DE" dirty="0"/>
              <a:t>Frederik Grünewald · </a:t>
            </a:r>
            <a:r>
              <a:rPr lang="de-DE" dirty="0" err="1"/>
              <a:t>RentNScooter</a:t>
            </a:r>
            <a:r>
              <a:rPr lang="de-DE" dirty="0"/>
              <a:t> – E Scooter Verleih</a:t>
            </a:r>
          </a:p>
        </p:txBody>
      </p:sp>
    </p:spTree>
    <p:extLst>
      <p:ext uri="{BB962C8B-B14F-4D97-AF65-F5344CB8AC3E}">
        <p14:creationId xmlns:p14="http://schemas.microsoft.com/office/powerpoint/2010/main" val="183274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6.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6EE6B6EA-BABE-4CB1-A107-EBE364660B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4788000"/>
            <a:ext cx="7920000" cy="72000"/>
          </a:xfrm>
        </p:spPr>
        <p:txBody>
          <a:bodyPr/>
          <a:lstStyle/>
          <a:p>
            <a:r>
              <a:rPr lang="de-DE" dirty="0"/>
              <a:t>Frederik Grünewald · </a:t>
            </a:r>
            <a:r>
              <a:rPr lang="de-DE" dirty="0" err="1"/>
              <a:t>RentNScooter</a:t>
            </a:r>
            <a:r>
              <a:rPr lang="de-DE" dirty="0"/>
              <a:t> – E Scooter Verleih</a:t>
            </a:r>
          </a:p>
        </p:txBody>
      </p:sp>
    </p:spTree>
    <p:extLst>
      <p:ext uri="{BB962C8B-B14F-4D97-AF65-F5344CB8AC3E}">
        <p14:creationId xmlns:p14="http://schemas.microsoft.com/office/powerpoint/2010/main" val="43318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ein </a:t>
            </a:r>
            <a:r>
              <a:rPr lang="de-DE" dirty="0" err="1"/>
              <a:t>Typoblindtext</a:t>
            </a:r>
            <a:r>
              <a:rPr lang="de-DE" dirty="0"/>
              <a:t>. An ihm kann man sehen, ob alle Buchstaben da sind und wie sie aussehen. </a:t>
            </a:r>
          </a:p>
          <a:p>
            <a:r>
              <a:rPr lang="de-DE" dirty="0"/>
              <a:t>Manchmal benutzt man Worte wie </a:t>
            </a:r>
          </a:p>
          <a:p>
            <a:pPr lvl="1"/>
            <a:r>
              <a:rPr lang="de-DE" dirty="0"/>
              <a:t>Hamburgefonts, </a:t>
            </a:r>
          </a:p>
          <a:p>
            <a:pPr lvl="1"/>
            <a:r>
              <a:rPr lang="de-DE" dirty="0" err="1"/>
              <a:t>Rafgenduks</a:t>
            </a:r>
            <a:r>
              <a:rPr lang="de-DE" dirty="0"/>
              <a:t> oder </a:t>
            </a:r>
          </a:p>
          <a:p>
            <a:pPr lvl="1"/>
            <a:r>
              <a:rPr lang="de-DE" dirty="0" err="1"/>
              <a:t>Handgloves</a:t>
            </a:r>
            <a:r>
              <a:rPr lang="de-DE" dirty="0"/>
              <a:t>, </a:t>
            </a:r>
          </a:p>
          <a:p>
            <a:r>
              <a:rPr lang="de-DE" dirty="0"/>
              <a:t>um Schriften zu testen.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Musterüberschrift</a:t>
            </a:r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0" r="27410"/>
          <a:stretch>
            <a:fillRect/>
          </a:stretch>
        </p:blipFill>
        <p:spPr/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Referent ·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4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stfalia">
      <a:dk1>
        <a:srgbClr val="003A79"/>
      </a:dk1>
      <a:lt1>
        <a:sysClr val="window" lastClr="FFFFFF"/>
      </a:lt1>
      <a:dk2>
        <a:srgbClr val="33538D"/>
      </a:dk2>
      <a:lt2>
        <a:srgbClr val="FFFFFF"/>
      </a:lt2>
      <a:accent1>
        <a:srgbClr val="003A79"/>
      </a:accent1>
      <a:accent2>
        <a:srgbClr val="7AB51D"/>
      </a:accent2>
      <a:accent3>
        <a:srgbClr val="E2001A"/>
      </a:accent3>
      <a:accent4>
        <a:srgbClr val="009EE0"/>
      </a:accent4>
      <a:accent5>
        <a:srgbClr val="EE7F00"/>
      </a:accent5>
      <a:accent6>
        <a:srgbClr val="6576A6"/>
      </a:accent6>
      <a:hlink>
        <a:srgbClr val="3333CC"/>
      </a:hlink>
      <a:folHlink>
        <a:srgbClr val="990099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_Praesentation_Abschlussarbeit_Studies_SUD.potx" id="{6D41D4B7-9934-4432-88F9-5F7C96EEC4AF}" vid="{B085A204-7004-4FC4-B839-9283E94426B0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Präsentation_Gruenewald_70453004_Bachelorarbeit</Template>
  <TotalTime>0</TotalTime>
  <Words>526</Words>
  <Application>Microsoft Office PowerPoint</Application>
  <PresentationFormat>Bildschirmpräsentation (16:9)</PresentationFormat>
  <Paragraphs>116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Office-Design</vt:lpstr>
      <vt:lpstr>RentNScooter – E Scooter Verleih</vt:lpstr>
      <vt:lpstr>Inhaltsverzeichnis</vt:lpstr>
      <vt:lpstr>1. RentNScoot</vt:lpstr>
      <vt:lpstr>2. Konzept</vt:lpstr>
      <vt:lpstr>3. Entwurf</vt:lpstr>
      <vt:lpstr>4. Komponenten</vt:lpstr>
      <vt:lpstr>5. Technologien</vt:lpstr>
      <vt:lpstr>6. Example</vt:lpstr>
      <vt:lpstr>Musterüberschrift</vt:lpstr>
      <vt:lpstr>Musterüberschrift</vt:lpstr>
      <vt:lpstr>Musterüberschrift</vt:lpstr>
      <vt:lpstr>Muster für Tabellen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sicheren Windows Service zur Verwaltung von Logdateien</dc:title>
  <dc:creator>Frederik Grünewald</dc:creator>
  <cp:lastModifiedBy>Frederik Grünewald</cp:lastModifiedBy>
  <cp:revision>3</cp:revision>
  <dcterms:created xsi:type="dcterms:W3CDTF">2021-09-12T06:30:23Z</dcterms:created>
  <dcterms:modified xsi:type="dcterms:W3CDTF">2022-03-03T14:45:12Z</dcterms:modified>
</cp:coreProperties>
</file>