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  <p:sldMasterId id="2147483663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37"/>
      <p:bold r:id="rId38"/>
      <p:italic r:id="rId39"/>
      <p:boldItalic r:id="rId40"/>
    </p:embeddedFont>
    <p:embeddedFont>
      <p:font typeface="Fira Sans Extra Condensed Medium" panose="020B0604020202020204" charset="0"/>
      <p:regular r:id="rId41"/>
      <p:bold r:id="rId42"/>
      <p:italic r:id="rId43"/>
      <p:boldItalic r:id="rId44"/>
    </p:embeddedFont>
    <p:embeddedFont>
      <p:font typeface="Proxima Nova" panose="020B0604020202020204" charset="0"/>
      <p:regular r:id="rId45"/>
      <p:bold r:id="rId46"/>
      <p:italic r:id="rId47"/>
      <p:boldItalic r:id="rId48"/>
    </p:embeddedFont>
    <p:embeddedFont>
      <p:font typeface="Proxima Nova Semibold" panose="020B0604020202020204" charset="0"/>
      <p:regular r:id="rId49"/>
      <p:bold r:id="rId50"/>
      <p:boldItalic r:id="rId51"/>
    </p:embeddedFont>
    <p:embeddedFont>
      <p:font typeface="Roboto" panose="02000000000000000000" pitchFamily="2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36">
          <p15:clr>
            <a:srgbClr val="9AA0A6"/>
          </p15:clr>
        </p15:guide>
        <p15:guide id="2" orient="horz" pos="1232">
          <p15:clr>
            <a:srgbClr val="9AA0A6"/>
          </p15:clr>
        </p15:guide>
        <p15:guide id="3" orient="horz" pos="1637">
          <p15:clr>
            <a:srgbClr val="9AA0A6"/>
          </p15:clr>
        </p15:guide>
        <p15:guide id="4" orient="horz" pos="2040">
          <p15:clr>
            <a:srgbClr val="9AA0A6"/>
          </p15:clr>
        </p15:guide>
        <p15:guide id="5" orient="horz" pos="247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C7FD"/>
    <a:srgbClr val="85C3FA"/>
    <a:srgbClr val="859EFE"/>
    <a:srgbClr val="7D99FB"/>
    <a:srgbClr val="2451F8"/>
    <a:srgbClr val="33CCCC"/>
    <a:srgbClr val="6600FF"/>
    <a:srgbClr val="66CCFF"/>
    <a:srgbClr val="6FA8DC"/>
    <a:srgbClr val="315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182" y="66"/>
      </p:cViewPr>
      <p:guideLst>
        <p:guide orient="horz" pos="936"/>
        <p:guide orient="horz" pos="1232"/>
        <p:guide orient="horz" pos="1637"/>
        <p:guide orient="horz" pos="2040"/>
        <p:guide orient="horz" pos="247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1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5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ea52240a1_1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ea52240a1_1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8badc59791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8badc59791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8bccab38a8_1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8bccab38a8_1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badc59791_2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badc59791_2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8bccab38a8_0_1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8bccab38a8_0_1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8badc59791_2_2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8badc59791_2_2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bccab38a8_0_1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bccab38a8_0_1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badc59791_2_2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8badc59791_2_2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8bccab38a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8bccab38a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8dcdf03dd9_2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8dcdf03dd9_2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8badc59791_2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8badc59791_2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dcdf03dd9_3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dcdf03dd9_3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8bccab38a8_1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8bccab38a8_1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8bccab38a8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8bccab38a8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8badc59791_2_2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8badc59791_2_2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8bccab38a8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8bccab38a8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8bccab38a8_0_10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8bccab38a8_0_10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867bf7d628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867bf7d628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8bccab38a8_1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8bccab38a8_1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8bccab38a8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8bccab38a8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867bf7d628_0_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867bf7d628_0_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8bccab38a8_0_1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8bccab38a8_0_1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67bf7d628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67bf7d628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8bccab38a8_0_1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8bccab38a8_0_1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867bf7d628_0_1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867bf7d628_0_1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8b7245fa6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2" name="Google Shape;1452;g8b7245fa6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8b7245fa6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8b7245fa6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bccab38a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bccab38a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bccab38a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bccab38a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badc59791_2_1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badc59791_2_1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badc59791_2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badc59791_2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bccab38a8_0_1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bccab38a8_0_1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dcdf03dd9_2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8dcdf03dd9_2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324425" y="1485900"/>
            <a:ext cx="3380700" cy="15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652891" y="3038339"/>
            <a:ext cx="27237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5985575" y="1630663"/>
            <a:ext cx="2484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1"/>
          </p:nvPr>
        </p:nvSpPr>
        <p:spPr>
          <a:xfrm>
            <a:off x="5971000" y="2587922"/>
            <a:ext cx="2513400" cy="9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73375" y="1637263"/>
            <a:ext cx="2484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1"/>
          </p:nvPr>
        </p:nvSpPr>
        <p:spPr>
          <a:xfrm>
            <a:off x="658800" y="2594522"/>
            <a:ext cx="2513400" cy="9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15">
          <p15:clr>
            <a:srgbClr val="EA4335"/>
          </p15:clr>
        </p15:guide>
        <p15:guide id="2" orient="horz" pos="415">
          <p15:clr>
            <a:srgbClr val="EA4335"/>
          </p15:clr>
        </p15:guide>
        <p15:guide id="3" pos="5345">
          <p15:clr>
            <a:srgbClr val="EA4335"/>
          </p15:clr>
        </p15:guide>
        <p15:guide id="4" orient="horz" pos="2825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bit.ly/30B07Gq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s://bit.ly/2AB5gGa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/>
        </p:nvSpPr>
        <p:spPr>
          <a:xfrm rot="890439">
            <a:off x="-1658285" y="-1933036"/>
            <a:ext cx="7929514" cy="7929514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ctrTitle"/>
          </p:nvPr>
        </p:nvSpPr>
        <p:spPr>
          <a:xfrm>
            <a:off x="5215675" y="930475"/>
            <a:ext cx="3633900" cy="153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Funnel Infographics</a:t>
            </a:r>
            <a:endParaRPr sz="5000"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5670710" y="2429302"/>
            <a:ext cx="27237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Here is where your infographics begins</a:t>
            </a:r>
            <a:endParaRPr sz="1800">
              <a:solidFill>
                <a:schemeClr val="dk1"/>
              </a:solidFill>
            </a:endParaRPr>
          </a:p>
        </p:txBody>
      </p:sp>
      <p:grpSp>
        <p:nvGrpSpPr>
          <p:cNvPr id="63" name="Google Shape;63;p17"/>
          <p:cNvGrpSpPr/>
          <p:nvPr/>
        </p:nvGrpSpPr>
        <p:grpSpPr>
          <a:xfrm rot="-2700000">
            <a:off x="-357082" y="-2041626"/>
            <a:ext cx="6741878" cy="10596783"/>
            <a:chOff x="3104625" y="1460400"/>
            <a:chExt cx="2934582" cy="4612531"/>
          </a:xfrm>
        </p:grpSpPr>
        <p:sp>
          <p:nvSpPr>
            <p:cNvPr id="64" name="Google Shape;64;p17"/>
            <p:cNvSpPr/>
            <p:nvPr/>
          </p:nvSpPr>
          <p:spPr>
            <a:xfrm>
              <a:off x="4023500" y="3850713"/>
              <a:ext cx="1093939" cy="2222218"/>
            </a:xfrm>
            <a:custGeom>
              <a:avLst/>
              <a:gdLst/>
              <a:ahLst/>
              <a:cxnLst/>
              <a:rect l="l" t="t" r="r" b="b"/>
              <a:pathLst>
                <a:path w="29403" h="59725" extrusionOk="0">
                  <a:moveTo>
                    <a:pt x="0" y="0"/>
                  </a:moveTo>
                  <a:lnTo>
                    <a:pt x="29403" y="0"/>
                  </a:lnTo>
                  <a:lnTo>
                    <a:pt x="29403" y="59725"/>
                  </a:lnTo>
                  <a:lnTo>
                    <a:pt x="0" y="597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7"/>
            <p:cNvSpPr/>
            <p:nvPr/>
          </p:nvSpPr>
          <p:spPr>
            <a:xfrm>
              <a:off x="4023500" y="3835607"/>
              <a:ext cx="1096952" cy="333156"/>
            </a:xfrm>
            <a:custGeom>
              <a:avLst/>
              <a:gdLst/>
              <a:ahLst/>
              <a:cxnLst/>
              <a:rect l="l" t="t" r="r" b="b"/>
              <a:pathLst>
                <a:path w="29484" h="8954" extrusionOk="0">
                  <a:moveTo>
                    <a:pt x="14742" y="1"/>
                  </a:moveTo>
                  <a:cubicBezTo>
                    <a:pt x="6600" y="1"/>
                    <a:pt x="0" y="2002"/>
                    <a:pt x="0" y="4464"/>
                  </a:cubicBezTo>
                  <a:cubicBezTo>
                    <a:pt x="0" y="6952"/>
                    <a:pt x="6600" y="8954"/>
                    <a:pt x="14742" y="8954"/>
                  </a:cubicBezTo>
                  <a:cubicBezTo>
                    <a:pt x="22884" y="8954"/>
                    <a:pt x="29484" y="6952"/>
                    <a:pt x="29484" y="4464"/>
                  </a:cubicBezTo>
                  <a:cubicBezTo>
                    <a:pt x="29484" y="2002"/>
                    <a:pt x="22884" y="1"/>
                    <a:pt x="14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7"/>
            <p:cNvSpPr/>
            <p:nvPr/>
          </p:nvSpPr>
          <p:spPr>
            <a:xfrm>
              <a:off x="4023500" y="3850713"/>
              <a:ext cx="1093939" cy="166094"/>
            </a:xfrm>
            <a:custGeom>
              <a:avLst/>
              <a:gdLst/>
              <a:ahLst/>
              <a:cxnLst/>
              <a:rect l="l" t="t" r="r" b="b"/>
              <a:pathLst>
                <a:path w="29403" h="4464" extrusionOk="0">
                  <a:moveTo>
                    <a:pt x="0" y="0"/>
                  </a:moveTo>
                  <a:lnTo>
                    <a:pt x="0" y="4463"/>
                  </a:lnTo>
                  <a:lnTo>
                    <a:pt x="29403" y="4463"/>
                  </a:lnTo>
                  <a:lnTo>
                    <a:pt x="294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7"/>
            <p:cNvSpPr/>
            <p:nvPr/>
          </p:nvSpPr>
          <p:spPr>
            <a:xfrm>
              <a:off x="4023500" y="3683650"/>
              <a:ext cx="1096952" cy="333156"/>
            </a:xfrm>
            <a:custGeom>
              <a:avLst/>
              <a:gdLst/>
              <a:ahLst/>
              <a:cxnLst/>
              <a:rect l="l" t="t" r="r" b="b"/>
              <a:pathLst>
                <a:path w="29484" h="8954" extrusionOk="0">
                  <a:moveTo>
                    <a:pt x="14742" y="0"/>
                  </a:moveTo>
                  <a:cubicBezTo>
                    <a:pt x="6600" y="0"/>
                    <a:pt x="0" y="2002"/>
                    <a:pt x="0" y="4490"/>
                  </a:cubicBezTo>
                  <a:cubicBezTo>
                    <a:pt x="0" y="6952"/>
                    <a:pt x="6600" y="8953"/>
                    <a:pt x="14742" y="8953"/>
                  </a:cubicBezTo>
                  <a:cubicBezTo>
                    <a:pt x="22884" y="8953"/>
                    <a:pt x="29484" y="6952"/>
                    <a:pt x="29484" y="4490"/>
                  </a:cubicBezTo>
                  <a:cubicBezTo>
                    <a:pt x="29484" y="2002"/>
                    <a:pt x="22884" y="0"/>
                    <a:pt x="147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7"/>
            <p:cNvSpPr/>
            <p:nvPr/>
          </p:nvSpPr>
          <p:spPr>
            <a:xfrm>
              <a:off x="3116680" y="2409463"/>
              <a:ext cx="2912482" cy="1500653"/>
            </a:xfrm>
            <a:custGeom>
              <a:avLst/>
              <a:gdLst/>
              <a:ahLst/>
              <a:cxnLst/>
              <a:rect l="l" t="t" r="r" b="b"/>
              <a:pathLst>
                <a:path w="78282" h="40332" extrusionOk="0">
                  <a:moveTo>
                    <a:pt x="1" y="1"/>
                  </a:moveTo>
                  <a:lnTo>
                    <a:pt x="24778" y="36084"/>
                  </a:lnTo>
                  <a:cubicBezTo>
                    <a:pt x="25644" y="38492"/>
                    <a:pt x="31730" y="40331"/>
                    <a:pt x="39114" y="40331"/>
                  </a:cubicBezTo>
                  <a:cubicBezTo>
                    <a:pt x="46336" y="40331"/>
                    <a:pt x="52314" y="38573"/>
                    <a:pt x="53396" y="36247"/>
                  </a:cubicBezTo>
                  <a:lnTo>
                    <a:pt x="78281" y="1"/>
                  </a:lnTo>
                  <a:lnTo>
                    <a:pt x="78281" y="1"/>
                  </a:lnTo>
                  <a:cubicBezTo>
                    <a:pt x="78279" y="1"/>
                    <a:pt x="50691" y="3057"/>
                    <a:pt x="39141" y="4599"/>
                  </a:cubicBezTo>
                  <a:cubicBezTo>
                    <a:pt x="27564" y="3057"/>
                    <a:pt x="3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3104625" y="1838805"/>
              <a:ext cx="2934582" cy="1010518"/>
            </a:xfrm>
            <a:custGeom>
              <a:avLst/>
              <a:gdLst/>
              <a:ahLst/>
              <a:cxnLst/>
              <a:rect l="l" t="t" r="r" b="b"/>
              <a:pathLst>
                <a:path w="78876" h="27159" extrusionOk="0">
                  <a:moveTo>
                    <a:pt x="39438" y="1"/>
                  </a:moveTo>
                  <a:cubicBezTo>
                    <a:pt x="17663" y="1"/>
                    <a:pt x="0" y="6087"/>
                    <a:pt x="0" y="13580"/>
                  </a:cubicBezTo>
                  <a:cubicBezTo>
                    <a:pt x="0" y="21072"/>
                    <a:pt x="17663" y="27158"/>
                    <a:pt x="39438" y="27158"/>
                  </a:cubicBezTo>
                  <a:cubicBezTo>
                    <a:pt x="61213" y="27158"/>
                    <a:pt x="78876" y="21072"/>
                    <a:pt x="78876" y="13580"/>
                  </a:cubicBezTo>
                  <a:cubicBezTo>
                    <a:pt x="78876" y="6087"/>
                    <a:pt x="61213" y="1"/>
                    <a:pt x="394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3104625" y="1965647"/>
              <a:ext cx="2934582" cy="409655"/>
            </a:xfrm>
            <a:custGeom>
              <a:avLst/>
              <a:gdLst/>
              <a:ahLst/>
              <a:cxnLst/>
              <a:rect l="l" t="t" r="r" b="b"/>
              <a:pathLst>
                <a:path w="78876" h="11010" extrusionOk="0">
                  <a:moveTo>
                    <a:pt x="0" y="0"/>
                  </a:moveTo>
                  <a:lnTo>
                    <a:pt x="0" y="11009"/>
                  </a:lnTo>
                  <a:lnTo>
                    <a:pt x="78876" y="11009"/>
                  </a:lnTo>
                  <a:lnTo>
                    <a:pt x="788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3104625" y="1460400"/>
              <a:ext cx="2934582" cy="1010481"/>
            </a:xfrm>
            <a:custGeom>
              <a:avLst/>
              <a:gdLst/>
              <a:ahLst/>
              <a:cxnLst/>
              <a:rect l="l" t="t" r="r" b="b"/>
              <a:pathLst>
                <a:path w="78876" h="27158" extrusionOk="0">
                  <a:moveTo>
                    <a:pt x="39438" y="0"/>
                  </a:moveTo>
                  <a:cubicBezTo>
                    <a:pt x="17663" y="0"/>
                    <a:pt x="0" y="6087"/>
                    <a:pt x="0" y="13579"/>
                  </a:cubicBezTo>
                  <a:cubicBezTo>
                    <a:pt x="0" y="21072"/>
                    <a:pt x="17663" y="27158"/>
                    <a:pt x="39438" y="27158"/>
                  </a:cubicBezTo>
                  <a:cubicBezTo>
                    <a:pt x="61213" y="27158"/>
                    <a:pt x="78876" y="21072"/>
                    <a:pt x="78876" y="13579"/>
                  </a:cubicBezTo>
                  <a:cubicBezTo>
                    <a:pt x="78876" y="6087"/>
                    <a:pt x="61213" y="0"/>
                    <a:pt x="39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3213308" y="1521793"/>
              <a:ext cx="2716225" cy="887697"/>
            </a:xfrm>
            <a:custGeom>
              <a:avLst/>
              <a:gdLst/>
              <a:ahLst/>
              <a:cxnLst/>
              <a:rect l="l" t="t" r="r" b="b"/>
              <a:pathLst>
                <a:path w="73007" h="23858" extrusionOk="0">
                  <a:moveTo>
                    <a:pt x="36517" y="0"/>
                  </a:moveTo>
                  <a:cubicBezTo>
                    <a:pt x="16338" y="0"/>
                    <a:pt x="1" y="5329"/>
                    <a:pt x="1" y="11929"/>
                  </a:cubicBezTo>
                  <a:cubicBezTo>
                    <a:pt x="1" y="18529"/>
                    <a:pt x="16338" y="23858"/>
                    <a:pt x="36517" y="23858"/>
                  </a:cubicBezTo>
                  <a:cubicBezTo>
                    <a:pt x="56669" y="23858"/>
                    <a:pt x="73006" y="18529"/>
                    <a:pt x="73006" y="11929"/>
                  </a:cubicBezTo>
                  <a:cubicBezTo>
                    <a:pt x="73006" y="5329"/>
                    <a:pt x="56669" y="0"/>
                    <a:pt x="36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6"/>
          <p:cNvGrpSpPr/>
          <p:nvPr/>
        </p:nvGrpSpPr>
        <p:grpSpPr>
          <a:xfrm>
            <a:off x="2336606" y="3794082"/>
            <a:ext cx="5545656" cy="814292"/>
            <a:chOff x="1736644" y="3794082"/>
            <a:chExt cx="5545656" cy="814292"/>
          </a:xfrm>
        </p:grpSpPr>
        <p:cxnSp>
          <p:nvCxnSpPr>
            <p:cNvPr id="468" name="Google Shape;468;p26"/>
            <p:cNvCxnSpPr>
              <a:stCxn id="469" idx="1"/>
            </p:cNvCxnSpPr>
            <p:nvPr/>
          </p:nvCxnSpPr>
          <p:spPr>
            <a:xfrm rot="10800000">
              <a:off x="3073286" y="4136774"/>
              <a:ext cx="1952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0" name="Google Shape;470;p26"/>
            <p:cNvSpPr txBox="1"/>
            <p:nvPr/>
          </p:nvSpPr>
          <p:spPr>
            <a:xfrm>
              <a:off x="5027200" y="4252875"/>
              <a:ext cx="22551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5025686" y="4001174"/>
              <a:ext cx="2255100" cy="271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1" name="Google Shape;471;p26"/>
            <p:cNvSpPr/>
            <p:nvPr/>
          </p:nvSpPr>
          <p:spPr>
            <a:xfrm rot="12032">
              <a:off x="1854917" y="3955402"/>
              <a:ext cx="1293058" cy="529653"/>
            </a:xfrm>
            <a:custGeom>
              <a:avLst/>
              <a:gdLst/>
              <a:ahLst/>
              <a:cxnLst/>
              <a:rect l="l" t="t" r="r" b="b"/>
              <a:pathLst>
                <a:path w="51722" h="21186" extrusionOk="0">
                  <a:moveTo>
                    <a:pt x="51722" y="0"/>
                  </a:moveTo>
                  <a:lnTo>
                    <a:pt x="220" y="219"/>
                  </a:lnTo>
                  <a:lnTo>
                    <a:pt x="1" y="21186"/>
                  </a:lnTo>
                  <a:lnTo>
                    <a:pt x="51523" y="20967"/>
                  </a:lnTo>
                  <a:lnTo>
                    <a:pt x="51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6"/>
            <p:cNvSpPr/>
            <p:nvPr/>
          </p:nvSpPr>
          <p:spPr>
            <a:xfrm rot="12032">
              <a:off x="1737838" y="3799770"/>
              <a:ext cx="122851" cy="682829"/>
            </a:xfrm>
            <a:custGeom>
              <a:avLst/>
              <a:gdLst/>
              <a:ahLst/>
              <a:cxnLst/>
              <a:rect l="l" t="t" r="r" b="b"/>
              <a:pathLst>
                <a:path w="4914" h="27313" extrusionOk="0">
                  <a:moveTo>
                    <a:pt x="0" y="0"/>
                  </a:moveTo>
                  <a:lnTo>
                    <a:pt x="20" y="20967"/>
                  </a:lnTo>
                  <a:lnTo>
                    <a:pt x="4695" y="27313"/>
                  </a:lnTo>
                  <a:lnTo>
                    <a:pt x="4914" y="6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6"/>
            <p:cNvSpPr/>
            <p:nvPr/>
          </p:nvSpPr>
          <p:spPr>
            <a:xfrm rot="12032">
              <a:off x="1738761" y="3796550"/>
              <a:ext cx="1410409" cy="164126"/>
            </a:xfrm>
            <a:custGeom>
              <a:avLst/>
              <a:gdLst/>
              <a:ahLst/>
              <a:cxnLst/>
              <a:rect l="l" t="t" r="r" b="b"/>
              <a:pathLst>
                <a:path w="56416" h="6565" extrusionOk="0">
                  <a:moveTo>
                    <a:pt x="51502" y="0"/>
                  </a:moveTo>
                  <a:lnTo>
                    <a:pt x="0" y="219"/>
                  </a:lnTo>
                  <a:lnTo>
                    <a:pt x="4914" y="6565"/>
                  </a:lnTo>
                  <a:lnTo>
                    <a:pt x="56416" y="6346"/>
                  </a:lnTo>
                  <a:lnTo>
                    <a:pt x="515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26"/>
          <p:cNvGrpSpPr/>
          <p:nvPr/>
        </p:nvGrpSpPr>
        <p:grpSpPr>
          <a:xfrm>
            <a:off x="2083561" y="3196434"/>
            <a:ext cx="5798702" cy="773213"/>
            <a:chOff x="1483598" y="3196434"/>
            <a:chExt cx="5798702" cy="773213"/>
          </a:xfrm>
        </p:grpSpPr>
        <p:cxnSp>
          <p:nvCxnSpPr>
            <p:cNvPr id="475" name="Google Shape;475;p26"/>
            <p:cNvCxnSpPr>
              <a:stCxn id="476" idx="1"/>
            </p:cNvCxnSpPr>
            <p:nvPr/>
          </p:nvCxnSpPr>
          <p:spPr>
            <a:xfrm rot="10800000">
              <a:off x="3027986" y="3497883"/>
              <a:ext cx="1997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7" name="Google Shape;477;p26"/>
            <p:cNvSpPr txBox="1"/>
            <p:nvPr/>
          </p:nvSpPr>
          <p:spPr>
            <a:xfrm>
              <a:off x="5027200" y="3614148"/>
              <a:ext cx="22551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5025686" y="3362283"/>
              <a:ext cx="2255100" cy="271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April</a:t>
              </a:r>
              <a:endParaRPr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6"/>
            <p:cNvSpPr/>
            <p:nvPr/>
          </p:nvSpPr>
          <p:spPr>
            <a:xfrm rot="12032">
              <a:off x="1589948" y="3358567"/>
              <a:ext cx="1803311" cy="531178"/>
            </a:xfrm>
            <a:custGeom>
              <a:avLst/>
              <a:gdLst/>
              <a:ahLst/>
              <a:cxnLst/>
              <a:rect l="l" t="t" r="r" b="b"/>
              <a:pathLst>
                <a:path w="72132" h="21247" extrusionOk="0">
                  <a:moveTo>
                    <a:pt x="72131" y="1"/>
                  </a:moveTo>
                  <a:lnTo>
                    <a:pt x="179" y="279"/>
                  </a:lnTo>
                  <a:lnTo>
                    <a:pt x="0" y="21246"/>
                  </a:lnTo>
                  <a:lnTo>
                    <a:pt x="71952" y="20968"/>
                  </a:lnTo>
                  <a:lnTo>
                    <a:pt x="721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 rot="12032">
              <a:off x="1484793" y="3203561"/>
              <a:ext cx="109926" cy="682854"/>
            </a:xfrm>
            <a:custGeom>
              <a:avLst/>
              <a:gdLst/>
              <a:ahLst/>
              <a:cxnLst/>
              <a:rect l="l" t="t" r="r" b="b"/>
              <a:pathLst>
                <a:path w="4397" h="27314" extrusionOk="0">
                  <a:moveTo>
                    <a:pt x="159" y="1"/>
                  </a:moveTo>
                  <a:lnTo>
                    <a:pt x="0" y="20968"/>
                  </a:lnTo>
                  <a:lnTo>
                    <a:pt x="4217" y="27313"/>
                  </a:lnTo>
                  <a:lnTo>
                    <a:pt x="4396" y="6346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776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 rot="12032">
              <a:off x="1489692" y="3199767"/>
              <a:ext cx="1904762" cy="165626"/>
            </a:xfrm>
            <a:custGeom>
              <a:avLst/>
              <a:gdLst/>
              <a:ahLst/>
              <a:cxnLst/>
              <a:rect l="l" t="t" r="r" b="b"/>
              <a:pathLst>
                <a:path w="76190" h="6625" extrusionOk="0">
                  <a:moveTo>
                    <a:pt x="71952" y="0"/>
                  </a:moveTo>
                  <a:lnTo>
                    <a:pt x="0" y="279"/>
                  </a:lnTo>
                  <a:lnTo>
                    <a:pt x="4237" y="6624"/>
                  </a:lnTo>
                  <a:lnTo>
                    <a:pt x="76189" y="6346"/>
                  </a:lnTo>
                  <a:lnTo>
                    <a:pt x="71952" y="0"/>
                  </a:lnTo>
                  <a:close/>
                </a:path>
              </a:pathLst>
            </a:custGeom>
            <a:solidFill>
              <a:srgbClr val="776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26"/>
          <p:cNvGrpSpPr/>
          <p:nvPr/>
        </p:nvGrpSpPr>
        <p:grpSpPr>
          <a:xfrm>
            <a:off x="1793714" y="2607555"/>
            <a:ext cx="6088549" cy="723365"/>
            <a:chOff x="1193751" y="2607555"/>
            <a:chExt cx="6088549" cy="723365"/>
          </a:xfrm>
        </p:grpSpPr>
        <p:cxnSp>
          <p:nvCxnSpPr>
            <p:cNvPr id="482" name="Google Shape;482;p26"/>
            <p:cNvCxnSpPr>
              <a:stCxn id="483" idx="1"/>
            </p:cNvCxnSpPr>
            <p:nvPr/>
          </p:nvCxnSpPr>
          <p:spPr>
            <a:xfrm rot="10800000">
              <a:off x="3635486" y="2858818"/>
              <a:ext cx="1390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4" name="Google Shape;484;p26"/>
            <p:cNvSpPr txBox="1"/>
            <p:nvPr/>
          </p:nvSpPr>
          <p:spPr>
            <a:xfrm>
              <a:off x="5027200" y="2975420"/>
              <a:ext cx="22551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5025686" y="2723218"/>
              <a:ext cx="2255100" cy="27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March</a:t>
              </a:r>
              <a:endParaRPr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" name="Google Shape;485;p26"/>
            <p:cNvSpPr/>
            <p:nvPr/>
          </p:nvSpPr>
          <p:spPr>
            <a:xfrm rot="12032">
              <a:off x="1300604" y="2761286"/>
              <a:ext cx="2379190" cy="533653"/>
            </a:xfrm>
            <a:custGeom>
              <a:avLst/>
              <a:gdLst/>
              <a:ahLst/>
              <a:cxnLst/>
              <a:rect l="l" t="t" r="r" b="b"/>
              <a:pathLst>
                <a:path w="95167" h="21346" extrusionOk="0">
                  <a:moveTo>
                    <a:pt x="95167" y="1"/>
                  </a:moveTo>
                  <a:lnTo>
                    <a:pt x="159" y="379"/>
                  </a:lnTo>
                  <a:lnTo>
                    <a:pt x="0" y="21346"/>
                  </a:lnTo>
                  <a:lnTo>
                    <a:pt x="95008" y="20968"/>
                  </a:lnTo>
                  <a:lnTo>
                    <a:pt x="95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 rot="12032">
              <a:off x="1194946" y="2607745"/>
              <a:ext cx="109926" cy="682854"/>
            </a:xfrm>
            <a:custGeom>
              <a:avLst/>
              <a:gdLst/>
              <a:ahLst/>
              <a:cxnLst/>
              <a:rect l="l" t="t" r="r" b="b"/>
              <a:pathLst>
                <a:path w="4397" h="27314" extrusionOk="0">
                  <a:moveTo>
                    <a:pt x="159" y="1"/>
                  </a:moveTo>
                  <a:lnTo>
                    <a:pt x="0" y="20968"/>
                  </a:lnTo>
                  <a:lnTo>
                    <a:pt x="4237" y="27314"/>
                  </a:lnTo>
                  <a:lnTo>
                    <a:pt x="4396" y="6347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96C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26"/>
          <p:cNvGrpSpPr/>
          <p:nvPr/>
        </p:nvGrpSpPr>
        <p:grpSpPr>
          <a:xfrm>
            <a:off x="1540668" y="1999957"/>
            <a:ext cx="6340080" cy="774971"/>
            <a:chOff x="940706" y="1999957"/>
            <a:chExt cx="6340080" cy="774971"/>
          </a:xfrm>
        </p:grpSpPr>
        <p:cxnSp>
          <p:nvCxnSpPr>
            <p:cNvPr id="488" name="Google Shape;488;p26"/>
            <p:cNvCxnSpPr>
              <a:stCxn id="489" idx="1"/>
            </p:cNvCxnSpPr>
            <p:nvPr/>
          </p:nvCxnSpPr>
          <p:spPr>
            <a:xfrm rot="10800000">
              <a:off x="3900386" y="2219428"/>
              <a:ext cx="112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0" name="Google Shape;490;p26"/>
            <p:cNvSpPr/>
            <p:nvPr/>
          </p:nvSpPr>
          <p:spPr>
            <a:xfrm rot="12032">
              <a:off x="1199847" y="2602461"/>
              <a:ext cx="2481140" cy="168126"/>
            </a:xfrm>
            <a:custGeom>
              <a:avLst/>
              <a:gdLst/>
              <a:ahLst/>
              <a:cxnLst/>
              <a:rect l="l" t="t" r="r" b="b"/>
              <a:pathLst>
                <a:path w="99245" h="6725" extrusionOk="0">
                  <a:moveTo>
                    <a:pt x="95028" y="1"/>
                  </a:moveTo>
                  <a:lnTo>
                    <a:pt x="0" y="379"/>
                  </a:lnTo>
                  <a:lnTo>
                    <a:pt x="4237" y="6725"/>
                  </a:lnTo>
                  <a:lnTo>
                    <a:pt x="99245" y="6347"/>
                  </a:lnTo>
                  <a:lnTo>
                    <a:pt x="95028" y="1"/>
                  </a:lnTo>
                  <a:close/>
                </a:path>
              </a:pathLst>
            </a:custGeom>
            <a:solidFill>
              <a:srgbClr val="96C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5025686" y="2083828"/>
              <a:ext cx="2255100" cy="27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February</a:t>
              </a:r>
              <a:endParaRPr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1" name="Google Shape;491;p26"/>
            <p:cNvSpPr/>
            <p:nvPr/>
          </p:nvSpPr>
          <p:spPr>
            <a:xfrm rot="12032">
              <a:off x="1047560" y="2164006"/>
              <a:ext cx="2882993" cy="535628"/>
            </a:xfrm>
            <a:custGeom>
              <a:avLst/>
              <a:gdLst/>
              <a:ahLst/>
              <a:cxnLst/>
              <a:rect l="l" t="t" r="r" b="b"/>
              <a:pathLst>
                <a:path w="115319" h="21425" extrusionOk="0">
                  <a:moveTo>
                    <a:pt x="115318" y="1"/>
                  </a:moveTo>
                  <a:lnTo>
                    <a:pt x="159" y="458"/>
                  </a:lnTo>
                  <a:lnTo>
                    <a:pt x="0" y="21425"/>
                  </a:lnTo>
                  <a:lnTo>
                    <a:pt x="115159" y="20987"/>
                  </a:lnTo>
                  <a:lnTo>
                    <a:pt x="1153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 rot="12032">
              <a:off x="941900" y="2011584"/>
              <a:ext cx="109926" cy="682829"/>
            </a:xfrm>
            <a:custGeom>
              <a:avLst/>
              <a:gdLst/>
              <a:ahLst/>
              <a:cxnLst/>
              <a:rect l="l" t="t" r="r" b="b"/>
              <a:pathLst>
                <a:path w="4397" h="27313" extrusionOk="0">
                  <a:moveTo>
                    <a:pt x="159" y="0"/>
                  </a:moveTo>
                  <a:lnTo>
                    <a:pt x="0" y="20967"/>
                  </a:lnTo>
                  <a:lnTo>
                    <a:pt x="4237" y="27313"/>
                  </a:lnTo>
                  <a:lnTo>
                    <a:pt x="4396" y="6346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598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 rot="12032">
              <a:off x="946804" y="2005180"/>
              <a:ext cx="2984943" cy="170126"/>
            </a:xfrm>
            <a:custGeom>
              <a:avLst/>
              <a:gdLst/>
              <a:ahLst/>
              <a:cxnLst/>
              <a:rect l="l" t="t" r="r" b="b"/>
              <a:pathLst>
                <a:path w="119397" h="6805" extrusionOk="0">
                  <a:moveTo>
                    <a:pt x="115159" y="1"/>
                  </a:moveTo>
                  <a:lnTo>
                    <a:pt x="0" y="458"/>
                  </a:lnTo>
                  <a:lnTo>
                    <a:pt x="4237" y="6804"/>
                  </a:lnTo>
                  <a:lnTo>
                    <a:pt x="119396" y="6347"/>
                  </a:lnTo>
                  <a:lnTo>
                    <a:pt x="115159" y="1"/>
                  </a:lnTo>
                  <a:close/>
                </a:path>
              </a:pathLst>
            </a:custGeom>
            <a:solidFill>
              <a:srgbClr val="598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26"/>
          <p:cNvGrpSpPr/>
          <p:nvPr/>
        </p:nvGrpSpPr>
        <p:grpSpPr>
          <a:xfrm>
            <a:off x="1261746" y="1402207"/>
            <a:ext cx="6620516" cy="708659"/>
            <a:chOff x="661784" y="1402207"/>
            <a:chExt cx="6620516" cy="708659"/>
          </a:xfrm>
        </p:grpSpPr>
        <p:cxnSp>
          <p:nvCxnSpPr>
            <p:cNvPr id="495" name="Google Shape;495;p26"/>
            <p:cNvCxnSpPr>
              <a:stCxn id="496" idx="1"/>
            </p:cNvCxnSpPr>
            <p:nvPr/>
          </p:nvCxnSpPr>
          <p:spPr>
            <a:xfrm rot="10800000">
              <a:off x="4178186" y="1582000"/>
              <a:ext cx="847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7" name="Google Shape;497;p26"/>
            <p:cNvSpPr txBox="1"/>
            <p:nvPr/>
          </p:nvSpPr>
          <p:spPr>
            <a:xfrm>
              <a:off x="5027200" y="1697950"/>
              <a:ext cx="22551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5025686" y="1446400"/>
              <a:ext cx="2255100" cy="27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January</a:t>
              </a:r>
              <a:endParaRPr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8" name="Google Shape;498;p26"/>
            <p:cNvSpPr/>
            <p:nvPr/>
          </p:nvSpPr>
          <p:spPr>
            <a:xfrm rot="12032">
              <a:off x="768640" y="1567224"/>
              <a:ext cx="3437521" cy="537628"/>
            </a:xfrm>
            <a:custGeom>
              <a:avLst/>
              <a:gdLst/>
              <a:ahLst/>
              <a:cxnLst/>
              <a:rect l="l" t="t" r="r" b="b"/>
              <a:pathLst>
                <a:path w="137500" h="21505" extrusionOk="0">
                  <a:moveTo>
                    <a:pt x="137499" y="0"/>
                  </a:moveTo>
                  <a:lnTo>
                    <a:pt x="160" y="537"/>
                  </a:lnTo>
                  <a:lnTo>
                    <a:pt x="1" y="21504"/>
                  </a:lnTo>
                  <a:lnTo>
                    <a:pt x="1" y="21504"/>
                  </a:lnTo>
                  <a:lnTo>
                    <a:pt x="137340" y="20967"/>
                  </a:lnTo>
                  <a:lnTo>
                    <a:pt x="1374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 rot="12032">
              <a:off x="662978" y="1415806"/>
              <a:ext cx="109926" cy="682854"/>
            </a:xfrm>
            <a:custGeom>
              <a:avLst/>
              <a:gdLst/>
              <a:ahLst/>
              <a:cxnLst/>
              <a:rect l="l" t="t" r="r" b="b"/>
              <a:pathLst>
                <a:path w="4397" h="27314" extrusionOk="0">
                  <a:moveTo>
                    <a:pt x="180" y="1"/>
                  </a:moveTo>
                  <a:lnTo>
                    <a:pt x="1" y="20968"/>
                  </a:lnTo>
                  <a:lnTo>
                    <a:pt x="4238" y="27313"/>
                  </a:lnTo>
                  <a:lnTo>
                    <a:pt x="4397" y="6346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2960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 rot="12032">
              <a:off x="668383" y="1408399"/>
              <a:ext cx="3538972" cy="172101"/>
            </a:xfrm>
            <a:custGeom>
              <a:avLst/>
              <a:gdLst/>
              <a:ahLst/>
              <a:cxnLst/>
              <a:rect l="l" t="t" r="r" b="b"/>
              <a:pathLst>
                <a:path w="141558" h="6884" extrusionOk="0">
                  <a:moveTo>
                    <a:pt x="137340" y="1"/>
                  </a:moveTo>
                  <a:lnTo>
                    <a:pt x="1" y="538"/>
                  </a:lnTo>
                  <a:lnTo>
                    <a:pt x="4218" y="6883"/>
                  </a:lnTo>
                  <a:lnTo>
                    <a:pt x="141557" y="6346"/>
                  </a:lnTo>
                  <a:lnTo>
                    <a:pt x="137340" y="1"/>
                  </a:lnTo>
                  <a:close/>
                </a:path>
              </a:pathLst>
            </a:custGeom>
            <a:solidFill>
              <a:srgbClr val="2960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2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Funnel Infographics</a:t>
            </a:r>
            <a:endParaRPr/>
          </a:p>
        </p:txBody>
      </p:sp>
      <p:sp>
        <p:nvSpPr>
          <p:cNvPr id="502" name="Google Shape;502;p26"/>
          <p:cNvSpPr txBox="1"/>
          <p:nvPr/>
        </p:nvSpPr>
        <p:spPr>
          <a:xfrm>
            <a:off x="5627163" y="2336682"/>
            <a:ext cx="22551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cold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26"/>
          <p:cNvSpPr/>
          <p:nvPr/>
        </p:nvSpPr>
        <p:spPr>
          <a:xfrm>
            <a:off x="2857500" y="4073525"/>
            <a:ext cx="435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26"/>
          <p:cNvSpPr/>
          <p:nvPr/>
        </p:nvSpPr>
        <p:spPr>
          <a:xfrm>
            <a:off x="2857500" y="3478672"/>
            <a:ext cx="435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26"/>
          <p:cNvSpPr/>
          <p:nvPr/>
        </p:nvSpPr>
        <p:spPr>
          <a:xfrm>
            <a:off x="2857500" y="2883820"/>
            <a:ext cx="435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26"/>
          <p:cNvSpPr/>
          <p:nvPr/>
        </p:nvSpPr>
        <p:spPr>
          <a:xfrm>
            <a:off x="2857500" y="2288967"/>
            <a:ext cx="435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26"/>
          <p:cNvSpPr/>
          <p:nvPr/>
        </p:nvSpPr>
        <p:spPr>
          <a:xfrm>
            <a:off x="2857500" y="1694115"/>
            <a:ext cx="435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/>
          <p:nvPr/>
        </p:nvSpPr>
        <p:spPr>
          <a:xfrm>
            <a:off x="4282905" y="3791828"/>
            <a:ext cx="563872" cy="13495"/>
          </a:xfrm>
          <a:custGeom>
            <a:avLst/>
            <a:gdLst/>
            <a:ahLst/>
            <a:cxnLst/>
            <a:rect l="l" t="t" r="r" b="b"/>
            <a:pathLst>
              <a:path w="20809" h="498" extrusionOk="0">
                <a:moveTo>
                  <a:pt x="10404" y="1"/>
                </a:moveTo>
                <a:cubicBezTo>
                  <a:pt x="8674" y="21"/>
                  <a:pt x="6943" y="21"/>
                  <a:pt x="5212" y="60"/>
                </a:cubicBezTo>
                <a:cubicBezTo>
                  <a:pt x="3482" y="100"/>
                  <a:pt x="1731" y="160"/>
                  <a:pt x="1" y="259"/>
                </a:cubicBezTo>
                <a:cubicBezTo>
                  <a:pt x="1731" y="359"/>
                  <a:pt x="3462" y="418"/>
                  <a:pt x="5212" y="458"/>
                </a:cubicBezTo>
                <a:cubicBezTo>
                  <a:pt x="6943" y="498"/>
                  <a:pt x="8674" y="498"/>
                  <a:pt x="10404" y="498"/>
                </a:cubicBezTo>
                <a:cubicBezTo>
                  <a:pt x="12135" y="498"/>
                  <a:pt x="13866" y="498"/>
                  <a:pt x="15616" y="458"/>
                </a:cubicBezTo>
                <a:cubicBezTo>
                  <a:pt x="17347" y="418"/>
                  <a:pt x="19078" y="359"/>
                  <a:pt x="20808" y="259"/>
                </a:cubicBezTo>
                <a:cubicBezTo>
                  <a:pt x="19078" y="160"/>
                  <a:pt x="17347" y="100"/>
                  <a:pt x="15616" y="60"/>
                </a:cubicBezTo>
                <a:cubicBezTo>
                  <a:pt x="13866" y="21"/>
                  <a:pt x="12135" y="21"/>
                  <a:pt x="10404" y="1"/>
                </a:cubicBezTo>
                <a:close/>
              </a:path>
            </a:pathLst>
          </a:custGeom>
          <a:solidFill>
            <a:srgbClr val="64B5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3140104" y="1811332"/>
            <a:ext cx="2849383" cy="57691"/>
          </a:xfrm>
          <a:custGeom>
            <a:avLst/>
            <a:gdLst/>
            <a:ahLst/>
            <a:cxnLst/>
            <a:rect l="l" t="t" r="r" b="b"/>
            <a:pathLst>
              <a:path w="105153" h="2129" extrusionOk="0">
                <a:moveTo>
                  <a:pt x="105153" y="0"/>
                </a:moveTo>
                <a:cubicBezTo>
                  <a:pt x="105153" y="557"/>
                  <a:pt x="104874" y="1114"/>
                  <a:pt x="104437" y="1432"/>
                </a:cubicBezTo>
                <a:cubicBezTo>
                  <a:pt x="104218" y="1611"/>
                  <a:pt x="103959" y="1730"/>
                  <a:pt x="103701" y="1790"/>
                </a:cubicBezTo>
                <a:cubicBezTo>
                  <a:pt x="103534" y="1826"/>
                  <a:pt x="103366" y="1833"/>
                  <a:pt x="103199" y="1833"/>
                </a:cubicBezTo>
                <a:cubicBezTo>
                  <a:pt x="103088" y="1833"/>
                  <a:pt x="102977" y="1830"/>
                  <a:pt x="102865" y="1830"/>
                </a:cubicBezTo>
                <a:lnTo>
                  <a:pt x="99523" y="1810"/>
                </a:lnTo>
                <a:lnTo>
                  <a:pt x="92799" y="1750"/>
                </a:lnTo>
                <a:lnTo>
                  <a:pt x="79392" y="1671"/>
                </a:lnTo>
                <a:lnTo>
                  <a:pt x="52576" y="1611"/>
                </a:lnTo>
                <a:lnTo>
                  <a:pt x="25761" y="1671"/>
                </a:lnTo>
                <a:lnTo>
                  <a:pt x="12353" y="1750"/>
                </a:lnTo>
                <a:lnTo>
                  <a:pt x="5650" y="1810"/>
                </a:lnTo>
                <a:lnTo>
                  <a:pt x="2288" y="1830"/>
                </a:lnTo>
                <a:cubicBezTo>
                  <a:pt x="2176" y="1830"/>
                  <a:pt x="2065" y="1833"/>
                  <a:pt x="1954" y="1833"/>
                </a:cubicBezTo>
                <a:cubicBezTo>
                  <a:pt x="1786" y="1833"/>
                  <a:pt x="1619" y="1826"/>
                  <a:pt x="1452" y="1790"/>
                </a:cubicBezTo>
                <a:cubicBezTo>
                  <a:pt x="1194" y="1730"/>
                  <a:pt x="935" y="1611"/>
                  <a:pt x="716" y="1432"/>
                </a:cubicBezTo>
                <a:cubicBezTo>
                  <a:pt x="279" y="1114"/>
                  <a:pt x="0" y="557"/>
                  <a:pt x="0" y="1"/>
                </a:cubicBezTo>
                <a:lnTo>
                  <a:pt x="0" y="1"/>
                </a:lnTo>
                <a:cubicBezTo>
                  <a:pt x="0" y="557"/>
                  <a:pt x="259" y="1114"/>
                  <a:pt x="696" y="1472"/>
                </a:cubicBezTo>
                <a:cubicBezTo>
                  <a:pt x="915" y="1651"/>
                  <a:pt x="1174" y="1790"/>
                  <a:pt x="1452" y="1850"/>
                </a:cubicBezTo>
                <a:cubicBezTo>
                  <a:pt x="1638" y="1903"/>
                  <a:pt x="1824" y="1912"/>
                  <a:pt x="2009" y="1912"/>
                </a:cubicBezTo>
                <a:cubicBezTo>
                  <a:pt x="2102" y="1912"/>
                  <a:pt x="2195" y="1909"/>
                  <a:pt x="2288" y="1909"/>
                </a:cubicBezTo>
                <a:lnTo>
                  <a:pt x="5650" y="1929"/>
                </a:lnTo>
                <a:lnTo>
                  <a:pt x="12353" y="1989"/>
                </a:lnTo>
                <a:lnTo>
                  <a:pt x="25761" y="2069"/>
                </a:lnTo>
                <a:lnTo>
                  <a:pt x="52576" y="2128"/>
                </a:lnTo>
                <a:lnTo>
                  <a:pt x="79392" y="2069"/>
                </a:lnTo>
                <a:lnTo>
                  <a:pt x="92799" y="1989"/>
                </a:lnTo>
                <a:lnTo>
                  <a:pt x="99523" y="1929"/>
                </a:lnTo>
                <a:lnTo>
                  <a:pt x="102865" y="1909"/>
                </a:lnTo>
                <a:cubicBezTo>
                  <a:pt x="102958" y="1909"/>
                  <a:pt x="103051" y="1912"/>
                  <a:pt x="103144" y="1912"/>
                </a:cubicBezTo>
                <a:cubicBezTo>
                  <a:pt x="103329" y="1912"/>
                  <a:pt x="103515" y="1903"/>
                  <a:pt x="103701" y="1850"/>
                </a:cubicBezTo>
                <a:cubicBezTo>
                  <a:pt x="103979" y="1790"/>
                  <a:pt x="104238" y="1651"/>
                  <a:pt x="104457" y="1472"/>
                </a:cubicBezTo>
                <a:cubicBezTo>
                  <a:pt x="104894" y="1114"/>
                  <a:pt x="105153" y="557"/>
                  <a:pt x="105153" y="0"/>
                </a:cubicBezTo>
                <a:close/>
              </a:path>
            </a:pathLst>
          </a:cu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4" name="Google Shape;514;p27"/>
          <p:cNvGrpSpPr/>
          <p:nvPr/>
        </p:nvGrpSpPr>
        <p:grpSpPr>
          <a:xfrm>
            <a:off x="1202234" y="2238583"/>
            <a:ext cx="546349" cy="523864"/>
            <a:chOff x="705675" y="1677926"/>
            <a:chExt cx="504059" cy="483314"/>
          </a:xfrm>
        </p:grpSpPr>
        <p:sp>
          <p:nvSpPr>
            <p:cNvPr id="515" name="Google Shape;515;p27"/>
            <p:cNvSpPr/>
            <p:nvPr/>
          </p:nvSpPr>
          <p:spPr>
            <a:xfrm>
              <a:off x="974911" y="1934292"/>
              <a:ext cx="234823" cy="226947"/>
            </a:xfrm>
            <a:custGeom>
              <a:avLst/>
              <a:gdLst/>
              <a:ahLst/>
              <a:cxnLst/>
              <a:rect l="l" t="t" r="r" b="b"/>
              <a:pathLst>
                <a:path w="12613" h="12190" extrusionOk="0">
                  <a:moveTo>
                    <a:pt x="2378" y="1"/>
                  </a:moveTo>
                  <a:cubicBezTo>
                    <a:pt x="1821" y="1"/>
                    <a:pt x="1264" y="214"/>
                    <a:pt x="836" y="642"/>
                  </a:cubicBezTo>
                  <a:cubicBezTo>
                    <a:pt x="1" y="1478"/>
                    <a:pt x="1" y="2850"/>
                    <a:pt x="836" y="3706"/>
                  </a:cubicBezTo>
                  <a:lnTo>
                    <a:pt x="8694" y="11563"/>
                  </a:lnTo>
                  <a:cubicBezTo>
                    <a:pt x="9122" y="11981"/>
                    <a:pt x="9679" y="12190"/>
                    <a:pt x="10233" y="12190"/>
                  </a:cubicBezTo>
                  <a:cubicBezTo>
                    <a:pt x="10788" y="12190"/>
                    <a:pt x="11340" y="11981"/>
                    <a:pt x="11758" y="11563"/>
                  </a:cubicBezTo>
                  <a:cubicBezTo>
                    <a:pt x="12613" y="10708"/>
                    <a:pt x="12613" y="9335"/>
                    <a:pt x="11758" y="8500"/>
                  </a:cubicBezTo>
                  <a:lnTo>
                    <a:pt x="3920" y="642"/>
                  </a:lnTo>
                  <a:cubicBezTo>
                    <a:pt x="3492" y="214"/>
                    <a:pt x="2935" y="1"/>
                    <a:pt x="23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938254" y="1898195"/>
              <a:ext cx="157783" cy="148791"/>
            </a:xfrm>
            <a:custGeom>
              <a:avLst/>
              <a:gdLst/>
              <a:ahLst/>
              <a:cxnLst/>
              <a:rect l="l" t="t" r="r" b="b"/>
              <a:pathLst>
                <a:path w="8475" h="7992" extrusionOk="0">
                  <a:moveTo>
                    <a:pt x="3949" y="0"/>
                  </a:moveTo>
                  <a:cubicBezTo>
                    <a:pt x="3313" y="0"/>
                    <a:pt x="2676" y="244"/>
                    <a:pt x="2189" y="731"/>
                  </a:cubicBezTo>
                  <a:lnTo>
                    <a:pt x="955" y="1945"/>
                  </a:lnTo>
                  <a:cubicBezTo>
                    <a:pt x="1" y="2919"/>
                    <a:pt x="1" y="4491"/>
                    <a:pt x="955" y="5466"/>
                  </a:cubicBezTo>
                  <a:lnTo>
                    <a:pt x="2766" y="7276"/>
                  </a:lnTo>
                  <a:cubicBezTo>
                    <a:pt x="3253" y="7753"/>
                    <a:pt x="3890" y="7992"/>
                    <a:pt x="4526" y="7992"/>
                  </a:cubicBezTo>
                  <a:cubicBezTo>
                    <a:pt x="5163" y="7992"/>
                    <a:pt x="5799" y="7753"/>
                    <a:pt x="6287" y="7276"/>
                  </a:cubicBezTo>
                  <a:lnTo>
                    <a:pt x="7500" y="6042"/>
                  </a:lnTo>
                  <a:cubicBezTo>
                    <a:pt x="8475" y="5068"/>
                    <a:pt x="8475" y="3496"/>
                    <a:pt x="7500" y="2521"/>
                  </a:cubicBezTo>
                  <a:lnTo>
                    <a:pt x="5710" y="731"/>
                  </a:lnTo>
                  <a:cubicBezTo>
                    <a:pt x="5222" y="244"/>
                    <a:pt x="4586" y="0"/>
                    <a:pt x="3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705675" y="1677926"/>
              <a:ext cx="378903" cy="345187"/>
            </a:xfrm>
            <a:custGeom>
              <a:avLst/>
              <a:gdLst/>
              <a:ahLst/>
              <a:cxnLst/>
              <a:rect l="l" t="t" r="r" b="b"/>
              <a:pathLst>
                <a:path w="20352" h="18541" extrusionOk="0">
                  <a:moveTo>
                    <a:pt x="10176" y="1"/>
                  </a:moveTo>
                  <a:cubicBezTo>
                    <a:pt x="7804" y="1"/>
                    <a:pt x="5432" y="906"/>
                    <a:pt x="3621" y="2716"/>
                  </a:cubicBezTo>
                  <a:cubicBezTo>
                    <a:pt x="1" y="6337"/>
                    <a:pt x="1" y="12205"/>
                    <a:pt x="3621" y="15826"/>
                  </a:cubicBezTo>
                  <a:cubicBezTo>
                    <a:pt x="5432" y="17636"/>
                    <a:pt x="7804" y="18541"/>
                    <a:pt x="10176" y="18541"/>
                  </a:cubicBezTo>
                  <a:cubicBezTo>
                    <a:pt x="12548" y="18541"/>
                    <a:pt x="14920" y="17636"/>
                    <a:pt x="16731" y="15826"/>
                  </a:cubicBezTo>
                  <a:cubicBezTo>
                    <a:pt x="20351" y="12205"/>
                    <a:pt x="20351" y="6337"/>
                    <a:pt x="16731" y="2716"/>
                  </a:cubicBezTo>
                  <a:cubicBezTo>
                    <a:pt x="14920" y="906"/>
                    <a:pt x="12548" y="1"/>
                    <a:pt x="10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758267" y="1725881"/>
              <a:ext cx="273714" cy="249363"/>
            </a:xfrm>
            <a:custGeom>
              <a:avLst/>
              <a:gdLst/>
              <a:ahLst/>
              <a:cxnLst/>
              <a:rect l="l" t="t" r="r" b="b"/>
              <a:pathLst>
                <a:path w="14702" h="13394" extrusionOk="0">
                  <a:moveTo>
                    <a:pt x="7349" y="1"/>
                  </a:moveTo>
                  <a:cubicBezTo>
                    <a:pt x="5635" y="1"/>
                    <a:pt x="3920" y="657"/>
                    <a:pt x="2607" y="1970"/>
                  </a:cubicBezTo>
                  <a:cubicBezTo>
                    <a:pt x="1" y="4576"/>
                    <a:pt x="1" y="8813"/>
                    <a:pt x="2607" y="11439"/>
                  </a:cubicBezTo>
                  <a:cubicBezTo>
                    <a:pt x="3920" y="12742"/>
                    <a:pt x="5635" y="13394"/>
                    <a:pt x="7349" y="13394"/>
                  </a:cubicBezTo>
                  <a:cubicBezTo>
                    <a:pt x="9062" y="13394"/>
                    <a:pt x="10773" y="12742"/>
                    <a:pt x="12076" y="11439"/>
                  </a:cubicBezTo>
                  <a:cubicBezTo>
                    <a:pt x="14701" y="8813"/>
                    <a:pt x="14701" y="4576"/>
                    <a:pt x="12076" y="1970"/>
                  </a:cubicBezTo>
                  <a:cubicBezTo>
                    <a:pt x="10773" y="657"/>
                    <a:pt x="9062" y="1"/>
                    <a:pt x="7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27"/>
          <p:cNvGrpSpPr/>
          <p:nvPr/>
        </p:nvGrpSpPr>
        <p:grpSpPr>
          <a:xfrm>
            <a:off x="7465050" y="1809981"/>
            <a:ext cx="367079" cy="548863"/>
            <a:chOff x="8107775" y="1677875"/>
            <a:chExt cx="377420" cy="564267"/>
          </a:xfrm>
        </p:grpSpPr>
        <p:sp>
          <p:nvSpPr>
            <p:cNvPr id="520" name="Google Shape;520;p27"/>
            <p:cNvSpPr/>
            <p:nvPr/>
          </p:nvSpPr>
          <p:spPr>
            <a:xfrm>
              <a:off x="8209762" y="2020386"/>
              <a:ext cx="173422" cy="221756"/>
            </a:xfrm>
            <a:custGeom>
              <a:avLst/>
              <a:gdLst/>
              <a:ahLst/>
              <a:cxnLst/>
              <a:rect l="l" t="t" r="r" b="b"/>
              <a:pathLst>
                <a:path w="6426" h="8217" extrusionOk="0">
                  <a:moveTo>
                    <a:pt x="1" y="1"/>
                  </a:moveTo>
                  <a:lnTo>
                    <a:pt x="3223" y="8216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8107775" y="1677875"/>
              <a:ext cx="377420" cy="377420"/>
            </a:xfrm>
            <a:custGeom>
              <a:avLst/>
              <a:gdLst/>
              <a:ahLst/>
              <a:cxnLst/>
              <a:rect l="l" t="t" r="r" b="b"/>
              <a:pathLst>
                <a:path w="13985" h="13985" extrusionOk="0">
                  <a:moveTo>
                    <a:pt x="7002" y="3641"/>
                  </a:moveTo>
                  <a:cubicBezTo>
                    <a:pt x="8852" y="3641"/>
                    <a:pt x="10344" y="5152"/>
                    <a:pt x="10344" y="7002"/>
                  </a:cubicBezTo>
                  <a:cubicBezTo>
                    <a:pt x="10344" y="8852"/>
                    <a:pt x="8852" y="10344"/>
                    <a:pt x="7002" y="10344"/>
                  </a:cubicBezTo>
                  <a:cubicBezTo>
                    <a:pt x="5132" y="10344"/>
                    <a:pt x="3640" y="8852"/>
                    <a:pt x="3640" y="7002"/>
                  </a:cubicBezTo>
                  <a:cubicBezTo>
                    <a:pt x="3640" y="5152"/>
                    <a:pt x="5132" y="3641"/>
                    <a:pt x="7002" y="3641"/>
                  </a:cubicBezTo>
                  <a:close/>
                  <a:moveTo>
                    <a:pt x="7002" y="0"/>
                  </a:moveTo>
                  <a:cubicBezTo>
                    <a:pt x="3123" y="0"/>
                    <a:pt x="0" y="3123"/>
                    <a:pt x="0" y="7002"/>
                  </a:cubicBezTo>
                  <a:cubicBezTo>
                    <a:pt x="0" y="10862"/>
                    <a:pt x="3123" y="13985"/>
                    <a:pt x="7002" y="13985"/>
                  </a:cubicBezTo>
                  <a:cubicBezTo>
                    <a:pt x="10861" y="13985"/>
                    <a:pt x="13985" y="10862"/>
                    <a:pt x="13985" y="7002"/>
                  </a:cubicBezTo>
                  <a:cubicBezTo>
                    <a:pt x="13985" y="3123"/>
                    <a:pt x="10861" y="0"/>
                    <a:pt x="70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7"/>
          <p:cNvGrpSpPr/>
          <p:nvPr/>
        </p:nvGrpSpPr>
        <p:grpSpPr>
          <a:xfrm>
            <a:off x="1223632" y="3188023"/>
            <a:ext cx="503433" cy="462435"/>
            <a:chOff x="278581" y="3226785"/>
            <a:chExt cx="464464" cy="426640"/>
          </a:xfrm>
        </p:grpSpPr>
        <p:sp>
          <p:nvSpPr>
            <p:cNvPr id="523" name="Google Shape;523;p27"/>
            <p:cNvSpPr/>
            <p:nvPr/>
          </p:nvSpPr>
          <p:spPr>
            <a:xfrm>
              <a:off x="278581" y="3226785"/>
              <a:ext cx="464464" cy="426640"/>
            </a:xfrm>
            <a:custGeom>
              <a:avLst/>
              <a:gdLst/>
              <a:ahLst/>
              <a:cxnLst/>
              <a:rect l="l" t="t" r="r" b="b"/>
              <a:pathLst>
                <a:path w="20828" h="19134" extrusionOk="0">
                  <a:moveTo>
                    <a:pt x="10408" y="1"/>
                  </a:moveTo>
                  <a:cubicBezTo>
                    <a:pt x="5934" y="1"/>
                    <a:pt x="1943" y="3149"/>
                    <a:pt x="1035" y="7707"/>
                  </a:cubicBezTo>
                  <a:cubicBezTo>
                    <a:pt x="0" y="12879"/>
                    <a:pt x="3362" y="17912"/>
                    <a:pt x="8554" y="18947"/>
                  </a:cubicBezTo>
                  <a:cubicBezTo>
                    <a:pt x="9185" y="19073"/>
                    <a:pt x="9814" y="19134"/>
                    <a:pt x="10434" y="19134"/>
                  </a:cubicBezTo>
                  <a:cubicBezTo>
                    <a:pt x="14895" y="19134"/>
                    <a:pt x="18885" y="15988"/>
                    <a:pt x="19794" y="11447"/>
                  </a:cubicBezTo>
                  <a:cubicBezTo>
                    <a:pt x="20828" y="6255"/>
                    <a:pt x="17466" y="1222"/>
                    <a:pt x="12294" y="188"/>
                  </a:cubicBezTo>
                  <a:cubicBezTo>
                    <a:pt x="11661" y="62"/>
                    <a:pt x="11030" y="1"/>
                    <a:pt x="104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449355" y="3321460"/>
              <a:ext cx="127801" cy="242641"/>
            </a:xfrm>
            <a:custGeom>
              <a:avLst/>
              <a:gdLst/>
              <a:ahLst/>
              <a:cxnLst/>
              <a:rect l="l" t="t" r="r" b="b"/>
              <a:pathLst>
                <a:path w="5731" h="10882" extrusionOk="0">
                  <a:moveTo>
                    <a:pt x="2527" y="1969"/>
                  </a:moveTo>
                  <a:lnTo>
                    <a:pt x="2527" y="4516"/>
                  </a:lnTo>
                  <a:cubicBezTo>
                    <a:pt x="2289" y="4416"/>
                    <a:pt x="2090" y="4337"/>
                    <a:pt x="1891" y="4257"/>
                  </a:cubicBezTo>
                  <a:cubicBezTo>
                    <a:pt x="1732" y="4177"/>
                    <a:pt x="1592" y="4078"/>
                    <a:pt x="1473" y="3998"/>
                  </a:cubicBezTo>
                  <a:cubicBezTo>
                    <a:pt x="1374" y="3899"/>
                    <a:pt x="1274" y="3780"/>
                    <a:pt x="1214" y="3640"/>
                  </a:cubicBezTo>
                  <a:cubicBezTo>
                    <a:pt x="1175" y="3521"/>
                    <a:pt x="1135" y="3362"/>
                    <a:pt x="1135" y="3203"/>
                  </a:cubicBezTo>
                  <a:cubicBezTo>
                    <a:pt x="1135" y="2805"/>
                    <a:pt x="1254" y="2526"/>
                    <a:pt x="1493" y="2327"/>
                  </a:cubicBezTo>
                  <a:cubicBezTo>
                    <a:pt x="1752" y="2129"/>
                    <a:pt x="2090" y="2009"/>
                    <a:pt x="2527" y="1969"/>
                  </a:cubicBezTo>
                  <a:close/>
                  <a:moveTo>
                    <a:pt x="3303" y="5888"/>
                  </a:moveTo>
                  <a:cubicBezTo>
                    <a:pt x="3482" y="5968"/>
                    <a:pt x="3661" y="6067"/>
                    <a:pt x="3840" y="6167"/>
                  </a:cubicBezTo>
                  <a:cubicBezTo>
                    <a:pt x="4019" y="6266"/>
                    <a:pt x="4159" y="6366"/>
                    <a:pt x="4298" y="6505"/>
                  </a:cubicBezTo>
                  <a:cubicBezTo>
                    <a:pt x="4437" y="6644"/>
                    <a:pt x="4537" y="6783"/>
                    <a:pt x="4616" y="6962"/>
                  </a:cubicBezTo>
                  <a:cubicBezTo>
                    <a:pt x="4696" y="7142"/>
                    <a:pt x="4735" y="7340"/>
                    <a:pt x="4735" y="7559"/>
                  </a:cubicBezTo>
                  <a:cubicBezTo>
                    <a:pt x="4735" y="7897"/>
                    <a:pt x="4636" y="8196"/>
                    <a:pt x="4417" y="8435"/>
                  </a:cubicBezTo>
                  <a:cubicBezTo>
                    <a:pt x="4178" y="8673"/>
                    <a:pt x="3820" y="8832"/>
                    <a:pt x="3303" y="8912"/>
                  </a:cubicBezTo>
                  <a:lnTo>
                    <a:pt x="3303" y="5888"/>
                  </a:lnTo>
                  <a:close/>
                  <a:moveTo>
                    <a:pt x="2527" y="0"/>
                  </a:moveTo>
                  <a:lnTo>
                    <a:pt x="2527" y="1114"/>
                  </a:lnTo>
                  <a:cubicBezTo>
                    <a:pt x="2189" y="1134"/>
                    <a:pt x="1891" y="1194"/>
                    <a:pt x="1612" y="1293"/>
                  </a:cubicBezTo>
                  <a:cubicBezTo>
                    <a:pt x="1314" y="1393"/>
                    <a:pt x="1075" y="1512"/>
                    <a:pt x="856" y="1691"/>
                  </a:cubicBezTo>
                  <a:cubicBezTo>
                    <a:pt x="657" y="1870"/>
                    <a:pt x="498" y="2069"/>
                    <a:pt x="379" y="2327"/>
                  </a:cubicBezTo>
                  <a:cubicBezTo>
                    <a:pt x="260" y="2586"/>
                    <a:pt x="200" y="2884"/>
                    <a:pt x="200" y="3243"/>
                  </a:cubicBezTo>
                  <a:cubicBezTo>
                    <a:pt x="200" y="3561"/>
                    <a:pt x="260" y="3859"/>
                    <a:pt x="359" y="4098"/>
                  </a:cubicBezTo>
                  <a:cubicBezTo>
                    <a:pt x="459" y="4357"/>
                    <a:pt x="618" y="4555"/>
                    <a:pt x="817" y="4754"/>
                  </a:cubicBezTo>
                  <a:cubicBezTo>
                    <a:pt x="1035" y="4933"/>
                    <a:pt x="1274" y="5093"/>
                    <a:pt x="1553" y="5232"/>
                  </a:cubicBezTo>
                  <a:cubicBezTo>
                    <a:pt x="1851" y="5371"/>
                    <a:pt x="2169" y="5490"/>
                    <a:pt x="2527" y="5610"/>
                  </a:cubicBezTo>
                  <a:lnTo>
                    <a:pt x="2527" y="8952"/>
                  </a:lnTo>
                  <a:cubicBezTo>
                    <a:pt x="1990" y="8932"/>
                    <a:pt x="1572" y="8852"/>
                    <a:pt x="1234" y="8693"/>
                  </a:cubicBezTo>
                  <a:cubicBezTo>
                    <a:pt x="896" y="8554"/>
                    <a:pt x="578" y="8355"/>
                    <a:pt x="260" y="8136"/>
                  </a:cubicBezTo>
                  <a:lnTo>
                    <a:pt x="1" y="9091"/>
                  </a:lnTo>
                  <a:cubicBezTo>
                    <a:pt x="319" y="9270"/>
                    <a:pt x="677" y="9429"/>
                    <a:pt x="1115" y="9568"/>
                  </a:cubicBezTo>
                  <a:cubicBezTo>
                    <a:pt x="1553" y="9688"/>
                    <a:pt x="2030" y="9767"/>
                    <a:pt x="2527" y="9787"/>
                  </a:cubicBezTo>
                  <a:lnTo>
                    <a:pt x="2527" y="10881"/>
                  </a:lnTo>
                  <a:lnTo>
                    <a:pt x="3303" y="10881"/>
                  </a:lnTo>
                  <a:lnTo>
                    <a:pt x="3303" y="9767"/>
                  </a:lnTo>
                  <a:cubicBezTo>
                    <a:pt x="3621" y="9728"/>
                    <a:pt x="3940" y="9668"/>
                    <a:pt x="4218" y="9568"/>
                  </a:cubicBezTo>
                  <a:cubicBezTo>
                    <a:pt x="4537" y="9449"/>
                    <a:pt x="4795" y="9310"/>
                    <a:pt x="5014" y="9131"/>
                  </a:cubicBezTo>
                  <a:cubicBezTo>
                    <a:pt x="5233" y="8932"/>
                    <a:pt x="5412" y="8693"/>
                    <a:pt x="5531" y="8395"/>
                  </a:cubicBezTo>
                  <a:cubicBezTo>
                    <a:pt x="5670" y="8116"/>
                    <a:pt x="5730" y="7778"/>
                    <a:pt x="5730" y="7380"/>
                  </a:cubicBezTo>
                  <a:cubicBezTo>
                    <a:pt x="5730" y="6962"/>
                    <a:pt x="5650" y="6624"/>
                    <a:pt x="5511" y="6326"/>
                  </a:cubicBezTo>
                  <a:cubicBezTo>
                    <a:pt x="5372" y="6047"/>
                    <a:pt x="5193" y="5809"/>
                    <a:pt x="4954" y="5610"/>
                  </a:cubicBezTo>
                  <a:cubicBezTo>
                    <a:pt x="4735" y="5411"/>
                    <a:pt x="4477" y="5252"/>
                    <a:pt x="4198" y="5132"/>
                  </a:cubicBezTo>
                  <a:cubicBezTo>
                    <a:pt x="3900" y="4993"/>
                    <a:pt x="3602" y="4874"/>
                    <a:pt x="3303" y="4774"/>
                  </a:cubicBezTo>
                  <a:lnTo>
                    <a:pt x="3303" y="1969"/>
                  </a:lnTo>
                  <a:cubicBezTo>
                    <a:pt x="3602" y="1989"/>
                    <a:pt x="3880" y="2049"/>
                    <a:pt x="4198" y="2148"/>
                  </a:cubicBezTo>
                  <a:cubicBezTo>
                    <a:pt x="4497" y="2228"/>
                    <a:pt x="4755" y="2367"/>
                    <a:pt x="4974" y="2566"/>
                  </a:cubicBezTo>
                  <a:lnTo>
                    <a:pt x="5253" y="1572"/>
                  </a:lnTo>
                  <a:cubicBezTo>
                    <a:pt x="4994" y="1452"/>
                    <a:pt x="4696" y="1353"/>
                    <a:pt x="4377" y="1273"/>
                  </a:cubicBezTo>
                  <a:cubicBezTo>
                    <a:pt x="4039" y="1174"/>
                    <a:pt x="3681" y="1134"/>
                    <a:pt x="3303" y="1094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7"/>
          <p:cNvGrpSpPr/>
          <p:nvPr/>
        </p:nvGrpSpPr>
        <p:grpSpPr>
          <a:xfrm>
            <a:off x="7448044" y="3671473"/>
            <a:ext cx="388407" cy="441112"/>
            <a:chOff x="8096325" y="3545725"/>
            <a:chExt cx="388874" cy="441642"/>
          </a:xfrm>
        </p:grpSpPr>
        <p:sp>
          <p:nvSpPr>
            <p:cNvPr id="526" name="Google Shape;526;p27"/>
            <p:cNvSpPr/>
            <p:nvPr/>
          </p:nvSpPr>
          <p:spPr>
            <a:xfrm>
              <a:off x="8096325" y="3637889"/>
              <a:ext cx="388870" cy="349478"/>
            </a:xfrm>
            <a:custGeom>
              <a:avLst/>
              <a:gdLst/>
              <a:ahLst/>
              <a:cxnLst/>
              <a:rect l="l" t="t" r="r" b="b"/>
              <a:pathLst>
                <a:path w="17586" h="19973" extrusionOk="0">
                  <a:moveTo>
                    <a:pt x="1" y="0"/>
                  </a:moveTo>
                  <a:lnTo>
                    <a:pt x="1" y="11180"/>
                  </a:lnTo>
                  <a:cubicBezTo>
                    <a:pt x="1" y="16034"/>
                    <a:pt x="3939" y="19972"/>
                    <a:pt x="8793" y="19972"/>
                  </a:cubicBezTo>
                  <a:cubicBezTo>
                    <a:pt x="13647" y="19972"/>
                    <a:pt x="17586" y="16034"/>
                    <a:pt x="17586" y="11180"/>
                  </a:cubicBezTo>
                  <a:lnTo>
                    <a:pt x="17586" y="0"/>
                  </a:lnTo>
                  <a:lnTo>
                    <a:pt x="12394" y="0"/>
                  </a:lnTo>
                  <a:lnTo>
                    <a:pt x="12394" y="11180"/>
                  </a:lnTo>
                  <a:cubicBezTo>
                    <a:pt x="12394" y="13169"/>
                    <a:pt x="10782" y="14780"/>
                    <a:pt x="8793" y="14780"/>
                  </a:cubicBezTo>
                  <a:cubicBezTo>
                    <a:pt x="6804" y="14780"/>
                    <a:pt x="5193" y="13169"/>
                    <a:pt x="5193" y="11180"/>
                  </a:cubicBezTo>
                  <a:lnTo>
                    <a:pt x="51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8370368" y="3545725"/>
              <a:ext cx="114830" cy="70826"/>
            </a:xfrm>
            <a:custGeom>
              <a:avLst/>
              <a:gdLst/>
              <a:ahLst/>
              <a:cxnLst/>
              <a:rect l="l" t="t" r="r" b="b"/>
              <a:pathLst>
                <a:path w="5193" h="3203" extrusionOk="0">
                  <a:moveTo>
                    <a:pt x="1" y="0"/>
                  </a:moveTo>
                  <a:lnTo>
                    <a:pt x="1" y="3203"/>
                  </a:lnTo>
                  <a:lnTo>
                    <a:pt x="5193" y="3203"/>
                  </a:lnTo>
                  <a:lnTo>
                    <a:pt x="51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8096325" y="3545725"/>
              <a:ext cx="114830" cy="70826"/>
            </a:xfrm>
            <a:custGeom>
              <a:avLst/>
              <a:gdLst/>
              <a:ahLst/>
              <a:cxnLst/>
              <a:rect l="l" t="t" r="r" b="b"/>
              <a:pathLst>
                <a:path w="5193" h="3203" extrusionOk="0">
                  <a:moveTo>
                    <a:pt x="1" y="0"/>
                  </a:moveTo>
                  <a:lnTo>
                    <a:pt x="1" y="3203"/>
                  </a:lnTo>
                  <a:lnTo>
                    <a:pt x="5193" y="3203"/>
                  </a:lnTo>
                  <a:lnTo>
                    <a:pt x="51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7"/>
          <p:cNvGrpSpPr/>
          <p:nvPr/>
        </p:nvGrpSpPr>
        <p:grpSpPr>
          <a:xfrm>
            <a:off x="1253269" y="4118350"/>
            <a:ext cx="444258" cy="444210"/>
            <a:chOff x="1253269" y="4004690"/>
            <a:chExt cx="444258" cy="444210"/>
          </a:xfrm>
        </p:grpSpPr>
        <p:sp>
          <p:nvSpPr>
            <p:cNvPr id="530" name="Google Shape;530;p27"/>
            <p:cNvSpPr/>
            <p:nvPr/>
          </p:nvSpPr>
          <p:spPr>
            <a:xfrm>
              <a:off x="1253269" y="4004690"/>
              <a:ext cx="444258" cy="444210"/>
            </a:xfrm>
            <a:custGeom>
              <a:avLst/>
              <a:gdLst/>
              <a:ahLst/>
              <a:cxnLst/>
              <a:rect l="l" t="t" r="r" b="b"/>
              <a:pathLst>
                <a:path w="25980" h="25981" extrusionOk="0">
                  <a:moveTo>
                    <a:pt x="12990" y="0"/>
                  </a:moveTo>
                  <a:cubicBezTo>
                    <a:pt x="5829" y="0"/>
                    <a:pt x="0" y="5829"/>
                    <a:pt x="0" y="12990"/>
                  </a:cubicBezTo>
                  <a:cubicBezTo>
                    <a:pt x="0" y="20152"/>
                    <a:pt x="5829" y="25980"/>
                    <a:pt x="12990" y="25980"/>
                  </a:cubicBezTo>
                  <a:cubicBezTo>
                    <a:pt x="20151" y="25980"/>
                    <a:pt x="25980" y="20152"/>
                    <a:pt x="25980" y="12990"/>
                  </a:cubicBezTo>
                  <a:cubicBezTo>
                    <a:pt x="25980" y="5829"/>
                    <a:pt x="20151" y="0"/>
                    <a:pt x="129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1327751" y="4079189"/>
              <a:ext cx="294941" cy="294881"/>
            </a:xfrm>
            <a:custGeom>
              <a:avLst/>
              <a:gdLst/>
              <a:ahLst/>
              <a:cxnLst/>
              <a:rect l="l" t="t" r="r" b="b"/>
              <a:pathLst>
                <a:path w="17248" h="17247" extrusionOk="0">
                  <a:moveTo>
                    <a:pt x="8634" y="2487"/>
                  </a:moveTo>
                  <a:cubicBezTo>
                    <a:pt x="12016" y="2487"/>
                    <a:pt x="14761" y="5252"/>
                    <a:pt x="14761" y="8633"/>
                  </a:cubicBezTo>
                  <a:cubicBezTo>
                    <a:pt x="14761" y="12015"/>
                    <a:pt x="12016" y="14760"/>
                    <a:pt x="8634" y="14760"/>
                  </a:cubicBezTo>
                  <a:cubicBezTo>
                    <a:pt x="5252" y="14760"/>
                    <a:pt x="2487" y="12015"/>
                    <a:pt x="2487" y="8633"/>
                  </a:cubicBezTo>
                  <a:cubicBezTo>
                    <a:pt x="2487" y="5252"/>
                    <a:pt x="5252" y="2487"/>
                    <a:pt x="8634" y="2487"/>
                  </a:cubicBezTo>
                  <a:close/>
                  <a:moveTo>
                    <a:pt x="8634" y="0"/>
                  </a:moveTo>
                  <a:cubicBezTo>
                    <a:pt x="3880" y="0"/>
                    <a:pt x="1" y="3879"/>
                    <a:pt x="1" y="8633"/>
                  </a:cubicBezTo>
                  <a:cubicBezTo>
                    <a:pt x="1" y="13388"/>
                    <a:pt x="3880" y="17247"/>
                    <a:pt x="8634" y="17247"/>
                  </a:cubicBezTo>
                  <a:cubicBezTo>
                    <a:pt x="13388" y="17247"/>
                    <a:pt x="17248" y="13388"/>
                    <a:pt x="17248" y="8633"/>
                  </a:cubicBezTo>
                  <a:cubicBezTo>
                    <a:pt x="17248" y="3879"/>
                    <a:pt x="13388" y="0"/>
                    <a:pt x="8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1407687" y="4159108"/>
              <a:ext cx="135398" cy="135395"/>
            </a:xfrm>
            <a:custGeom>
              <a:avLst/>
              <a:gdLst/>
              <a:ahLst/>
              <a:cxnLst/>
              <a:rect l="l" t="t" r="r" b="b"/>
              <a:pathLst>
                <a:path w="7918" h="7919" extrusionOk="0">
                  <a:moveTo>
                    <a:pt x="3959" y="2487"/>
                  </a:moveTo>
                  <a:cubicBezTo>
                    <a:pt x="4775" y="2487"/>
                    <a:pt x="5431" y="3144"/>
                    <a:pt x="5431" y="3959"/>
                  </a:cubicBezTo>
                  <a:cubicBezTo>
                    <a:pt x="5431" y="4775"/>
                    <a:pt x="4775" y="5432"/>
                    <a:pt x="3959" y="5432"/>
                  </a:cubicBezTo>
                  <a:cubicBezTo>
                    <a:pt x="3143" y="5432"/>
                    <a:pt x="2487" y="4775"/>
                    <a:pt x="2487" y="3959"/>
                  </a:cubicBezTo>
                  <a:cubicBezTo>
                    <a:pt x="2487" y="3144"/>
                    <a:pt x="3143" y="2487"/>
                    <a:pt x="3959" y="2487"/>
                  </a:cubicBezTo>
                  <a:close/>
                  <a:moveTo>
                    <a:pt x="3959" y="1"/>
                  </a:moveTo>
                  <a:cubicBezTo>
                    <a:pt x="1771" y="1"/>
                    <a:pt x="0" y="1771"/>
                    <a:pt x="0" y="3959"/>
                  </a:cubicBezTo>
                  <a:cubicBezTo>
                    <a:pt x="0" y="6128"/>
                    <a:pt x="1771" y="7918"/>
                    <a:pt x="3959" y="7918"/>
                  </a:cubicBezTo>
                  <a:cubicBezTo>
                    <a:pt x="6147" y="7918"/>
                    <a:pt x="7918" y="6128"/>
                    <a:pt x="7918" y="3959"/>
                  </a:cubicBezTo>
                  <a:cubicBezTo>
                    <a:pt x="7918" y="1771"/>
                    <a:pt x="6147" y="1"/>
                    <a:pt x="39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27"/>
          <p:cNvGrpSpPr/>
          <p:nvPr/>
        </p:nvGrpSpPr>
        <p:grpSpPr>
          <a:xfrm>
            <a:off x="1252625" y="2830670"/>
            <a:ext cx="4046391" cy="861199"/>
            <a:chOff x="1252625" y="2813511"/>
            <a:chExt cx="4046391" cy="861199"/>
          </a:xfrm>
        </p:grpSpPr>
        <p:cxnSp>
          <p:nvCxnSpPr>
            <p:cNvPr id="534" name="Google Shape;534;p27"/>
            <p:cNvCxnSpPr/>
            <p:nvPr/>
          </p:nvCxnSpPr>
          <p:spPr>
            <a:xfrm>
              <a:off x="1252625" y="2936800"/>
              <a:ext cx="2631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35" name="Google Shape;535;p27"/>
            <p:cNvSpPr/>
            <p:nvPr/>
          </p:nvSpPr>
          <p:spPr>
            <a:xfrm>
              <a:off x="3830630" y="2813511"/>
              <a:ext cx="1468386" cy="484097"/>
            </a:xfrm>
            <a:custGeom>
              <a:avLst/>
              <a:gdLst/>
              <a:ahLst/>
              <a:cxnLst/>
              <a:rect l="l" t="t" r="r" b="b"/>
              <a:pathLst>
                <a:path w="54189" h="17865" extrusionOk="0">
                  <a:moveTo>
                    <a:pt x="1" y="1"/>
                  </a:moveTo>
                  <a:lnTo>
                    <a:pt x="6326" y="17865"/>
                  </a:lnTo>
                  <a:lnTo>
                    <a:pt x="47862" y="17865"/>
                  </a:lnTo>
                  <a:lnTo>
                    <a:pt x="541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3830630" y="2813511"/>
              <a:ext cx="1468386" cy="122399"/>
            </a:xfrm>
            <a:custGeom>
              <a:avLst/>
              <a:gdLst/>
              <a:ahLst/>
              <a:cxnLst/>
              <a:rect l="l" t="t" r="r" b="b"/>
              <a:pathLst>
                <a:path w="54189" h="4517" extrusionOk="0">
                  <a:moveTo>
                    <a:pt x="1" y="1"/>
                  </a:moveTo>
                  <a:lnTo>
                    <a:pt x="1612" y="4517"/>
                  </a:lnTo>
                  <a:cubicBezTo>
                    <a:pt x="9370" y="3621"/>
                    <a:pt x="18003" y="3104"/>
                    <a:pt x="27094" y="3104"/>
                  </a:cubicBezTo>
                  <a:cubicBezTo>
                    <a:pt x="36185" y="3104"/>
                    <a:pt x="44819" y="3621"/>
                    <a:pt x="52577" y="4517"/>
                  </a:cubicBezTo>
                  <a:lnTo>
                    <a:pt x="541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 txBox="1"/>
            <p:nvPr/>
          </p:nvSpPr>
          <p:spPr>
            <a:xfrm>
              <a:off x="1831133" y="3132010"/>
              <a:ext cx="1327500" cy="54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8" name="Google Shape;538;p27"/>
          <p:cNvGrpSpPr/>
          <p:nvPr/>
        </p:nvGrpSpPr>
        <p:grpSpPr>
          <a:xfrm>
            <a:off x="3561107" y="2346067"/>
            <a:ext cx="4280582" cy="886410"/>
            <a:chOff x="3561107" y="2328908"/>
            <a:chExt cx="4280582" cy="886410"/>
          </a:xfrm>
        </p:grpSpPr>
        <p:cxnSp>
          <p:nvCxnSpPr>
            <p:cNvPr id="539" name="Google Shape;539;p27"/>
            <p:cNvCxnSpPr/>
            <p:nvPr/>
          </p:nvCxnSpPr>
          <p:spPr>
            <a:xfrm>
              <a:off x="5496290" y="2485729"/>
              <a:ext cx="2345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0" name="Google Shape;540;p27"/>
            <p:cNvSpPr/>
            <p:nvPr/>
          </p:nvSpPr>
          <p:spPr>
            <a:xfrm>
              <a:off x="3561107" y="2328908"/>
              <a:ext cx="2007410" cy="484612"/>
            </a:xfrm>
            <a:custGeom>
              <a:avLst/>
              <a:gdLst/>
              <a:ahLst/>
              <a:cxnLst/>
              <a:rect l="l" t="t" r="r" b="b"/>
              <a:pathLst>
                <a:path w="74081" h="17884" extrusionOk="0">
                  <a:moveTo>
                    <a:pt x="0" y="0"/>
                  </a:moveTo>
                  <a:lnTo>
                    <a:pt x="6326" y="17884"/>
                  </a:lnTo>
                  <a:lnTo>
                    <a:pt x="67755" y="17884"/>
                  </a:lnTo>
                  <a:lnTo>
                    <a:pt x="740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3561107" y="2328908"/>
              <a:ext cx="2007410" cy="155269"/>
            </a:xfrm>
            <a:custGeom>
              <a:avLst/>
              <a:gdLst/>
              <a:ahLst/>
              <a:cxnLst/>
              <a:rect l="l" t="t" r="r" b="b"/>
              <a:pathLst>
                <a:path w="74081" h="5730" extrusionOk="0">
                  <a:moveTo>
                    <a:pt x="0" y="0"/>
                  </a:moveTo>
                  <a:lnTo>
                    <a:pt x="2029" y="5729"/>
                  </a:lnTo>
                  <a:cubicBezTo>
                    <a:pt x="11976" y="3979"/>
                    <a:pt x="24031" y="2944"/>
                    <a:pt x="37040" y="2944"/>
                  </a:cubicBezTo>
                  <a:cubicBezTo>
                    <a:pt x="50050" y="2944"/>
                    <a:pt x="62105" y="3979"/>
                    <a:pt x="72052" y="5729"/>
                  </a:cubicBezTo>
                  <a:lnTo>
                    <a:pt x="740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 txBox="1"/>
            <p:nvPr/>
          </p:nvSpPr>
          <p:spPr>
            <a:xfrm>
              <a:off x="5973864" y="2672618"/>
              <a:ext cx="1327500" cy="54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3" name="Google Shape;543;p27"/>
          <p:cNvGrpSpPr/>
          <p:nvPr/>
        </p:nvGrpSpPr>
        <p:grpSpPr>
          <a:xfrm>
            <a:off x="1252625" y="3798847"/>
            <a:ext cx="3498745" cy="812934"/>
            <a:chOff x="1252625" y="3781687"/>
            <a:chExt cx="3498745" cy="812934"/>
          </a:xfrm>
        </p:grpSpPr>
        <p:cxnSp>
          <p:nvCxnSpPr>
            <p:cNvPr id="544" name="Google Shape;544;p27"/>
            <p:cNvCxnSpPr/>
            <p:nvPr/>
          </p:nvCxnSpPr>
          <p:spPr>
            <a:xfrm>
              <a:off x="1252625" y="3869900"/>
              <a:ext cx="3125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5" name="Google Shape;545;p27"/>
            <p:cNvSpPr/>
            <p:nvPr/>
          </p:nvSpPr>
          <p:spPr>
            <a:xfrm>
              <a:off x="4378319" y="3781687"/>
              <a:ext cx="373051" cy="429089"/>
            </a:xfrm>
            <a:custGeom>
              <a:avLst/>
              <a:gdLst/>
              <a:ahLst/>
              <a:cxnLst/>
              <a:rect l="l" t="t" r="r" b="b"/>
              <a:pathLst>
                <a:path w="13767" h="15835" extrusionOk="0">
                  <a:moveTo>
                    <a:pt x="1" y="0"/>
                  </a:moveTo>
                  <a:lnTo>
                    <a:pt x="1" y="15835"/>
                  </a:lnTo>
                  <a:lnTo>
                    <a:pt x="13766" y="7460"/>
                  </a:lnTo>
                  <a:lnTo>
                    <a:pt x="137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4378319" y="3781687"/>
              <a:ext cx="373051" cy="83569"/>
            </a:xfrm>
            <a:custGeom>
              <a:avLst/>
              <a:gdLst/>
              <a:ahLst/>
              <a:cxnLst/>
              <a:rect l="l" t="t" r="r" b="b"/>
              <a:pathLst>
                <a:path w="13767" h="3084" extrusionOk="0">
                  <a:moveTo>
                    <a:pt x="1" y="0"/>
                  </a:moveTo>
                  <a:lnTo>
                    <a:pt x="1" y="3084"/>
                  </a:lnTo>
                  <a:cubicBezTo>
                    <a:pt x="2248" y="3004"/>
                    <a:pt x="4556" y="2984"/>
                    <a:pt x="6883" y="2984"/>
                  </a:cubicBezTo>
                  <a:cubicBezTo>
                    <a:pt x="9211" y="2984"/>
                    <a:pt x="11499" y="3004"/>
                    <a:pt x="13766" y="3084"/>
                  </a:cubicBezTo>
                  <a:lnTo>
                    <a:pt x="137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 txBox="1"/>
            <p:nvPr/>
          </p:nvSpPr>
          <p:spPr>
            <a:xfrm>
              <a:off x="1831133" y="4051921"/>
              <a:ext cx="1327500" cy="54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8" name="Google Shape;548;p27"/>
          <p:cNvGrpSpPr/>
          <p:nvPr/>
        </p:nvGrpSpPr>
        <p:grpSpPr>
          <a:xfrm>
            <a:off x="3140104" y="1659309"/>
            <a:ext cx="4701636" cy="696515"/>
            <a:chOff x="3140104" y="1642150"/>
            <a:chExt cx="4701636" cy="696515"/>
          </a:xfrm>
        </p:grpSpPr>
        <p:cxnSp>
          <p:nvCxnSpPr>
            <p:cNvPr id="549" name="Google Shape;549;p27"/>
            <p:cNvCxnSpPr/>
            <p:nvPr/>
          </p:nvCxnSpPr>
          <p:spPr>
            <a:xfrm>
              <a:off x="5928940" y="1648742"/>
              <a:ext cx="1912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0" name="Google Shape;550;p27"/>
            <p:cNvSpPr/>
            <p:nvPr/>
          </p:nvSpPr>
          <p:spPr>
            <a:xfrm>
              <a:off x="3140104" y="1642150"/>
              <a:ext cx="2849383" cy="202689"/>
            </a:xfrm>
            <a:custGeom>
              <a:avLst/>
              <a:gdLst/>
              <a:ahLst/>
              <a:cxnLst/>
              <a:rect l="l" t="t" r="r" b="b"/>
              <a:pathLst>
                <a:path w="105153" h="7480" extrusionOk="0">
                  <a:moveTo>
                    <a:pt x="1870" y="0"/>
                  </a:moveTo>
                  <a:cubicBezTo>
                    <a:pt x="836" y="0"/>
                    <a:pt x="0" y="836"/>
                    <a:pt x="0" y="1870"/>
                  </a:cubicBezTo>
                  <a:lnTo>
                    <a:pt x="0" y="5610"/>
                  </a:lnTo>
                  <a:cubicBezTo>
                    <a:pt x="0" y="6644"/>
                    <a:pt x="836" y="7480"/>
                    <a:pt x="1870" y="7480"/>
                  </a:cubicBezTo>
                  <a:lnTo>
                    <a:pt x="103283" y="7480"/>
                  </a:lnTo>
                  <a:cubicBezTo>
                    <a:pt x="104317" y="7480"/>
                    <a:pt x="105153" y="6644"/>
                    <a:pt x="105153" y="5610"/>
                  </a:cubicBezTo>
                  <a:lnTo>
                    <a:pt x="105153" y="1870"/>
                  </a:lnTo>
                  <a:cubicBezTo>
                    <a:pt x="105153" y="836"/>
                    <a:pt x="104317" y="0"/>
                    <a:pt x="103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3271614" y="1714639"/>
              <a:ext cx="694861" cy="57718"/>
            </a:xfrm>
            <a:custGeom>
              <a:avLst/>
              <a:gdLst/>
              <a:ahLst/>
              <a:cxnLst/>
              <a:rect l="l" t="t" r="r" b="b"/>
              <a:pathLst>
                <a:path w="25643" h="2130" extrusionOk="0">
                  <a:moveTo>
                    <a:pt x="1075" y="1"/>
                  </a:moveTo>
                  <a:cubicBezTo>
                    <a:pt x="478" y="1"/>
                    <a:pt x="1" y="478"/>
                    <a:pt x="1" y="1075"/>
                  </a:cubicBezTo>
                  <a:cubicBezTo>
                    <a:pt x="1" y="1652"/>
                    <a:pt x="478" y="2129"/>
                    <a:pt x="1075" y="2129"/>
                  </a:cubicBezTo>
                  <a:lnTo>
                    <a:pt x="24588" y="2129"/>
                  </a:lnTo>
                  <a:cubicBezTo>
                    <a:pt x="25165" y="2129"/>
                    <a:pt x="25643" y="1652"/>
                    <a:pt x="25643" y="1075"/>
                  </a:cubicBezTo>
                  <a:cubicBezTo>
                    <a:pt x="25643" y="478"/>
                    <a:pt x="25165" y="1"/>
                    <a:pt x="245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4072132" y="1714639"/>
              <a:ext cx="135325" cy="57718"/>
            </a:xfrm>
            <a:custGeom>
              <a:avLst/>
              <a:gdLst/>
              <a:ahLst/>
              <a:cxnLst/>
              <a:rect l="l" t="t" r="r" b="b"/>
              <a:pathLst>
                <a:path w="4994" h="2130" extrusionOk="0">
                  <a:moveTo>
                    <a:pt x="1055" y="1"/>
                  </a:moveTo>
                  <a:cubicBezTo>
                    <a:pt x="478" y="1"/>
                    <a:pt x="1" y="478"/>
                    <a:pt x="1" y="1075"/>
                  </a:cubicBezTo>
                  <a:cubicBezTo>
                    <a:pt x="1" y="1652"/>
                    <a:pt x="478" y="2129"/>
                    <a:pt x="1055" y="2129"/>
                  </a:cubicBezTo>
                  <a:lnTo>
                    <a:pt x="3939" y="2129"/>
                  </a:lnTo>
                  <a:cubicBezTo>
                    <a:pt x="4516" y="2129"/>
                    <a:pt x="4994" y="1652"/>
                    <a:pt x="4994" y="1075"/>
                  </a:cubicBezTo>
                  <a:cubicBezTo>
                    <a:pt x="4994" y="478"/>
                    <a:pt x="4516" y="1"/>
                    <a:pt x="3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 txBox="1"/>
            <p:nvPr/>
          </p:nvSpPr>
          <p:spPr>
            <a:xfrm>
              <a:off x="5973864" y="1795965"/>
              <a:ext cx="1327500" cy="54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planet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4" name="Google Shape;554;p27"/>
          <p:cNvGrpSpPr/>
          <p:nvPr/>
        </p:nvGrpSpPr>
        <p:grpSpPr>
          <a:xfrm>
            <a:off x="4111479" y="3314758"/>
            <a:ext cx="3738792" cy="834220"/>
            <a:chOff x="4111479" y="3297599"/>
            <a:chExt cx="3738792" cy="834220"/>
          </a:xfrm>
        </p:grpSpPr>
        <p:cxnSp>
          <p:nvCxnSpPr>
            <p:cNvPr id="555" name="Google Shape;555;p27"/>
            <p:cNvCxnSpPr/>
            <p:nvPr/>
          </p:nvCxnSpPr>
          <p:spPr>
            <a:xfrm>
              <a:off x="4970871" y="3402217"/>
              <a:ext cx="2879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27"/>
            <p:cNvSpPr/>
            <p:nvPr/>
          </p:nvSpPr>
          <p:spPr>
            <a:xfrm>
              <a:off x="4111479" y="3297599"/>
              <a:ext cx="906709" cy="484097"/>
            </a:xfrm>
            <a:custGeom>
              <a:avLst/>
              <a:gdLst/>
              <a:ahLst/>
              <a:cxnLst/>
              <a:rect l="l" t="t" r="r" b="b"/>
              <a:pathLst>
                <a:path w="33461" h="17865" extrusionOk="0">
                  <a:moveTo>
                    <a:pt x="1" y="1"/>
                  </a:moveTo>
                  <a:lnTo>
                    <a:pt x="6327" y="17864"/>
                  </a:lnTo>
                  <a:lnTo>
                    <a:pt x="27134" y="17864"/>
                  </a:lnTo>
                  <a:lnTo>
                    <a:pt x="334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4111479" y="3297599"/>
              <a:ext cx="906167" cy="99204"/>
            </a:xfrm>
            <a:custGeom>
              <a:avLst/>
              <a:gdLst/>
              <a:ahLst/>
              <a:cxnLst/>
              <a:rect l="l" t="t" r="r" b="b"/>
              <a:pathLst>
                <a:path w="33441" h="3661" extrusionOk="0">
                  <a:moveTo>
                    <a:pt x="1" y="1"/>
                  </a:moveTo>
                  <a:lnTo>
                    <a:pt x="1294" y="3661"/>
                  </a:lnTo>
                  <a:cubicBezTo>
                    <a:pt x="6227" y="3323"/>
                    <a:pt x="11399" y="3164"/>
                    <a:pt x="16730" y="3164"/>
                  </a:cubicBezTo>
                  <a:cubicBezTo>
                    <a:pt x="22062" y="3164"/>
                    <a:pt x="27234" y="3323"/>
                    <a:pt x="32147" y="3661"/>
                  </a:cubicBezTo>
                  <a:lnTo>
                    <a:pt x="33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 txBox="1"/>
            <p:nvPr/>
          </p:nvSpPr>
          <p:spPr>
            <a:xfrm>
              <a:off x="5973864" y="3589119"/>
              <a:ext cx="1327500" cy="54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live 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59" name="Google Shape;559;p27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 Infographics</a:t>
            </a:r>
            <a:endParaRPr/>
          </a:p>
        </p:txBody>
      </p:sp>
      <p:grpSp>
        <p:nvGrpSpPr>
          <p:cNvPr id="560" name="Google Shape;560;p27"/>
          <p:cNvGrpSpPr/>
          <p:nvPr/>
        </p:nvGrpSpPr>
        <p:grpSpPr>
          <a:xfrm>
            <a:off x="1252625" y="1861979"/>
            <a:ext cx="4605337" cy="909964"/>
            <a:chOff x="1252625" y="1844820"/>
            <a:chExt cx="4605337" cy="909964"/>
          </a:xfrm>
        </p:grpSpPr>
        <p:cxnSp>
          <p:nvCxnSpPr>
            <p:cNvPr id="561" name="Google Shape;561;p27"/>
            <p:cNvCxnSpPr/>
            <p:nvPr/>
          </p:nvCxnSpPr>
          <p:spPr>
            <a:xfrm>
              <a:off x="1252625" y="2030050"/>
              <a:ext cx="2100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2" name="Google Shape;562;p27"/>
            <p:cNvSpPr/>
            <p:nvPr/>
          </p:nvSpPr>
          <p:spPr>
            <a:xfrm>
              <a:off x="3271614" y="1844820"/>
              <a:ext cx="2586348" cy="484097"/>
            </a:xfrm>
            <a:custGeom>
              <a:avLst/>
              <a:gdLst/>
              <a:ahLst/>
              <a:cxnLst/>
              <a:rect l="l" t="t" r="r" b="b"/>
              <a:pathLst>
                <a:path w="95446" h="17865" extrusionOk="0">
                  <a:moveTo>
                    <a:pt x="1" y="1"/>
                  </a:moveTo>
                  <a:lnTo>
                    <a:pt x="6327" y="17864"/>
                  </a:lnTo>
                  <a:lnTo>
                    <a:pt x="89120" y="17864"/>
                  </a:lnTo>
                  <a:lnTo>
                    <a:pt x="954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3271614" y="1844820"/>
              <a:ext cx="2586348" cy="181689"/>
            </a:xfrm>
            <a:custGeom>
              <a:avLst/>
              <a:gdLst/>
              <a:ahLst/>
              <a:cxnLst/>
              <a:rect l="l" t="t" r="r" b="b"/>
              <a:pathLst>
                <a:path w="95446" h="6705" extrusionOk="0">
                  <a:moveTo>
                    <a:pt x="1" y="1"/>
                  </a:moveTo>
                  <a:lnTo>
                    <a:pt x="2368" y="6705"/>
                  </a:lnTo>
                  <a:cubicBezTo>
                    <a:pt x="13647" y="3581"/>
                    <a:pt x="29780" y="1612"/>
                    <a:pt x="47723" y="1612"/>
                  </a:cubicBezTo>
                  <a:cubicBezTo>
                    <a:pt x="65667" y="1612"/>
                    <a:pt x="81800" y="3581"/>
                    <a:pt x="93079" y="6705"/>
                  </a:cubicBezTo>
                  <a:lnTo>
                    <a:pt x="954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 txBox="1"/>
            <p:nvPr/>
          </p:nvSpPr>
          <p:spPr>
            <a:xfrm>
              <a:off x="1831133" y="2212084"/>
              <a:ext cx="1327500" cy="54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5" name="Google Shape;565;p27"/>
          <p:cNvGrpSpPr/>
          <p:nvPr/>
        </p:nvGrpSpPr>
        <p:grpSpPr>
          <a:xfrm>
            <a:off x="7466900" y="2714881"/>
            <a:ext cx="351410" cy="467959"/>
            <a:chOff x="8102763" y="2639687"/>
            <a:chExt cx="376000" cy="500706"/>
          </a:xfrm>
        </p:grpSpPr>
        <p:sp>
          <p:nvSpPr>
            <p:cNvPr id="566" name="Google Shape;566;p27"/>
            <p:cNvSpPr/>
            <p:nvPr/>
          </p:nvSpPr>
          <p:spPr>
            <a:xfrm>
              <a:off x="8102763" y="2639687"/>
              <a:ext cx="376000" cy="500706"/>
            </a:xfrm>
            <a:custGeom>
              <a:avLst/>
              <a:gdLst/>
              <a:ahLst/>
              <a:cxnLst/>
              <a:rect l="l" t="t" r="r" b="b"/>
              <a:pathLst>
                <a:path w="15040" h="22261" extrusionOk="0">
                  <a:moveTo>
                    <a:pt x="3064" y="1"/>
                  </a:moveTo>
                  <a:lnTo>
                    <a:pt x="1" y="3064"/>
                  </a:lnTo>
                  <a:lnTo>
                    <a:pt x="1" y="22261"/>
                  </a:lnTo>
                  <a:lnTo>
                    <a:pt x="15039" y="22261"/>
                  </a:lnTo>
                  <a:lnTo>
                    <a:pt x="150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8102763" y="2723425"/>
              <a:ext cx="77600" cy="68940"/>
            </a:xfrm>
            <a:custGeom>
              <a:avLst/>
              <a:gdLst/>
              <a:ahLst/>
              <a:cxnLst/>
              <a:rect l="l" t="t" r="r" b="b"/>
              <a:pathLst>
                <a:path w="3104" h="3065" extrusionOk="0">
                  <a:moveTo>
                    <a:pt x="3104" y="1"/>
                  </a:moveTo>
                  <a:lnTo>
                    <a:pt x="1" y="3064"/>
                  </a:lnTo>
                  <a:lnTo>
                    <a:pt x="3104" y="3064"/>
                  </a:lnTo>
                  <a:lnTo>
                    <a:pt x="3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8178863" y="2927374"/>
              <a:ext cx="223325" cy="17027"/>
            </a:xfrm>
            <a:custGeom>
              <a:avLst/>
              <a:gdLst/>
              <a:ahLst/>
              <a:cxnLst/>
              <a:rect l="l" t="t" r="r" b="b"/>
              <a:pathLst>
                <a:path w="8933" h="757" extrusionOk="0">
                  <a:moveTo>
                    <a:pt x="378" y="1"/>
                  </a:moveTo>
                  <a:cubicBezTo>
                    <a:pt x="179" y="1"/>
                    <a:pt x="0" y="160"/>
                    <a:pt x="0" y="379"/>
                  </a:cubicBezTo>
                  <a:cubicBezTo>
                    <a:pt x="0" y="598"/>
                    <a:pt x="179" y="757"/>
                    <a:pt x="378" y="757"/>
                  </a:cubicBezTo>
                  <a:lnTo>
                    <a:pt x="8554" y="757"/>
                  </a:lnTo>
                  <a:cubicBezTo>
                    <a:pt x="8773" y="757"/>
                    <a:pt x="8932" y="598"/>
                    <a:pt x="8932" y="379"/>
                  </a:cubicBezTo>
                  <a:cubicBezTo>
                    <a:pt x="8932" y="160"/>
                    <a:pt x="8773" y="1"/>
                    <a:pt x="8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8178863" y="3019840"/>
              <a:ext cx="223325" cy="17477"/>
            </a:xfrm>
            <a:custGeom>
              <a:avLst/>
              <a:gdLst/>
              <a:ahLst/>
              <a:cxnLst/>
              <a:rect l="l" t="t" r="r" b="b"/>
              <a:pathLst>
                <a:path w="8933" h="777" extrusionOk="0">
                  <a:moveTo>
                    <a:pt x="378" y="1"/>
                  </a:moveTo>
                  <a:cubicBezTo>
                    <a:pt x="179" y="1"/>
                    <a:pt x="0" y="180"/>
                    <a:pt x="0" y="379"/>
                  </a:cubicBezTo>
                  <a:cubicBezTo>
                    <a:pt x="0" y="598"/>
                    <a:pt x="179" y="777"/>
                    <a:pt x="378" y="777"/>
                  </a:cubicBezTo>
                  <a:lnTo>
                    <a:pt x="8554" y="777"/>
                  </a:lnTo>
                  <a:cubicBezTo>
                    <a:pt x="8773" y="777"/>
                    <a:pt x="8932" y="598"/>
                    <a:pt x="8932" y="379"/>
                  </a:cubicBezTo>
                  <a:cubicBezTo>
                    <a:pt x="8932" y="180"/>
                    <a:pt x="8773" y="1"/>
                    <a:pt x="8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8179113" y="2834459"/>
              <a:ext cx="223325" cy="17477"/>
            </a:xfrm>
            <a:custGeom>
              <a:avLst/>
              <a:gdLst/>
              <a:ahLst/>
              <a:cxnLst/>
              <a:rect l="l" t="t" r="r" b="b"/>
              <a:pathLst>
                <a:path w="8933" h="777" extrusionOk="0">
                  <a:moveTo>
                    <a:pt x="378" y="1"/>
                  </a:moveTo>
                  <a:cubicBezTo>
                    <a:pt x="179" y="1"/>
                    <a:pt x="0" y="180"/>
                    <a:pt x="0" y="379"/>
                  </a:cubicBezTo>
                  <a:cubicBezTo>
                    <a:pt x="0" y="598"/>
                    <a:pt x="179" y="777"/>
                    <a:pt x="378" y="777"/>
                  </a:cubicBezTo>
                  <a:lnTo>
                    <a:pt x="8554" y="777"/>
                  </a:lnTo>
                  <a:cubicBezTo>
                    <a:pt x="8773" y="777"/>
                    <a:pt x="8932" y="598"/>
                    <a:pt x="8932" y="379"/>
                  </a:cubicBezTo>
                  <a:cubicBezTo>
                    <a:pt x="8932" y="180"/>
                    <a:pt x="8773" y="1"/>
                    <a:pt x="8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5" name="Google Shape;575;p28"/>
          <p:cNvCxnSpPr/>
          <p:nvPr/>
        </p:nvCxnSpPr>
        <p:spPr>
          <a:xfrm>
            <a:off x="2486807" y="4269561"/>
            <a:ext cx="2121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76" name="Google Shape;576;p28"/>
          <p:cNvSpPr/>
          <p:nvPr/>
        </p:nvSpPr>
        <p:spPr>
          <a:xfrm>
            <a:off x="2068231" y="4072563"/>
            <a:ext cx="640487" cy="412221"/>
          </a:xfrm>
          <a:custGeom>
            <a:avLst/>
            <a:gdLst/>
            <a:ahLst/>
            <a:cxnLst/>
            <a:rect l="l" t="t" r="r" b="b"/>
            <a:pathLst>
              <a:path w="29024" h="18680" extrusionOk="0">
                <a:moveTo>
                  <a:pt x="0" y="0"/>
                </a:moveTo>
                <a:lnTo>
                  <a:pt x="0" y="0"/>
                </a:lnTo>
                <a:cubicBezTo>
                  <a:pt x="259" y="5650"/>
                  <a:pt x="318" y="11418"/>
                  <a:pt x="60" y="17048"/>
                </a:cubicBezTo>
                <a:cubicBezTo>
                  <a:pt x="40" y="17108"/>
                  <a:pt x="40" y="17148"/>
                  <a:pt x="40" y="17187"/>
                </a:cubicBezTo>
                <a:cubicBezTo>
                  <a:pt x="295" y="17174"/>
                  <a:pt x="553" y="17168"/>
                  <a:pt x="813" y="17168"/>
                </a:cubicBezTo>
                <a:cubicBezTo>
                  <a:pt x="2514" y="17168"/>
                  <a:pt x="4283" y="17419"/>
                  <a:pt x="5888" y="17506"/>
                </a:cubicBezTo>
                <a:cubicBezTo>
                  <a:pt x="8534" y="17625"/>
                  <a:pt x="11180" y="17764"/>
                  <a:pt x="13826" y="17904"/>
                </a:cubicBezTo>
                <a:cubicBezTo>
                  <a:pt x="18898" y="18182"/>
                  <a:pt x="23951" y="18480"/>
                  <a:pt x="29024" y="18679"/>
                </a:cubicBezTo>
                <a:cubicBezTo>
                  <a:pt x="28924" y="12692"/>
                  <a:pt x="28566" y="6624"/>
                  <a:pt x="28805" y="657"/>
                </a:cubicBezTo>
                <a:cubicBezTo>
                  <a:pt x="24667" y="637"/>
                  <a:pt x="20509" y="577"/>
                  <a:pt x="16372" y="497"/>
                </a:cubicBezTo>
                <a:cubicBezTo>
                  <a:pt x="10921" y="378"/>
                  <a:pt x="5451" y="239"/>
                  <a:pt x="0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June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7" name="Google Shape;577;p28"/>
          <p:cNvCxnSpPr/>
          <p:nvPr/>
        </p:nvCxnSpPr>
        <p:spPr>
          <a:xfrm>
            <a:off x="2396357" y="3776350"/>
            <a:ext cx="2211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78" name="Google Shape;578;p28"/>
          <p:cNvSpPr/>
          <p:nvPr/>
        </p:nvSpPr>
        <p:spPr>
          <a:xfrm>
            <a:off x="1727568" y="3577902"/>
            <a:ext cx="1385883" cy="514945"/>
          </a:xfrm>
          <a:custGeom>
            <a:avLst/>
            <a:gdLst/>
            <a:ahLst/>
            <a:cxnLst/>
            <a:rect l="l" t="t" r="r" b="b"/>
            <a:pathLst>
              <a:path w="62802" h="23335" extrusionOk="0">
                <a:moveTo>
                  <a:pt x="0" y="0"/>
                </a:moveTo>
                <a:lnTo>
                  <a:pt x="0" y="0"/>
                </a:lnTo>
                <a:cubicBezTo>
                  <a:pt x="60" y="120"/>
                  <a:pt x="80" y="259"/>
                  <a:pt x="80" y="398"/>
                </a:cubicBezTo>
                <a:cubicBezTo>
                  <a:pt x="80" y="4377"/>
                  <a:pt x="120" y="8355"/>
                  <a:pt x="199" y="12314"/>
                </a:cubicBezTo>
                <a:cubicBezTo>
                  <a:pt x="219" y="14343"/>
                  <a:pt x="259" y="16392"/>
                  <a:pt x="279" y="18441"/>
                </a:cubicBezTo>
                <a:cubicBezTo>
                  <a:pt x="299" y="19654"/>
                  <a:pt x="478" y="21007"/>
                  <a:pt x="219" y="22220"/>
                </a:cubicBezTo>
                <a:cubicBezTo>
                  <a:pt x="4834" y="22320"/>
                  <a:pt x="9430" y="22459"/>
                  <a:pt x="14025" y="22618"/>
                </a:cubicBezTo>
                <a:cubicBezTo>
                  <a:pt x="14148" y="22571"/>
                  <a:pt x="14285" y="22546"/>
                  <a:pt x="14423" y="22546"/>
                </a:cubicBezTo>
                <a:cubicBezTo>
                  <a:pt x="14574" y="22546"/>
                  <a:pt x="14725" y="22576"/>
                  <a:pt x="14860" y="22638"/>
                </a:cubicBezTo>
                <a:cubicBezTo>
                  <a:pt x="20510" y="22837"/>
                  <a:pt x="26159" y="23036"/>
                  <a:pt x="31809" y="23136"/>
                </a:cubicBezTo>
                <a:cubicBezTo>
                  <a:pt x="36126" y="23235"/>
                  <a:pt x="40422" y="23275"/>
                  <a:pt x="44719" y="23295"/>
                </a:cubicBezTo>
                <a:cubicBezTo>
                  <a:pt x="44864" y="23208"/>
                  <a:pt x="45038" y="23163"/>
                  <a:pt x="45215" y="23163"/>
                </a:cubicBezTo>
                <a:cubicBezTo>
                  <a:pt x="45401" y="23163"/>
                  <a:pt x="45590" y="23212"/>
                  <a:pt x="45754" y="23315"/>
                </a:cubicBezTo>
                <a:cubicBezTo>
                  <a:pt x="46410" y="23315"/>
                  <a:pt x="47067" y="23334"/>
                  <a:pt x="47723" y="23334"/>
                </a:cubicBezTo>
                <a:cubicBezTo>
                  <a:pt x="51733" y="23334"/>
                  <a:pt x="55769" y="23182"/>
                  <a:pt x="59790" y="23182"/>
                </a:cubicBezTo>
                <a:cubicBezTo>
                  <a:pt x="60795" y="23182"/>
                  <a:pt x="61799" y="23191"/>
                  <a:pt x="62802" y="23215"/>
                </a:cubicBezTo>
                <a:cubicBezTo>
                  <a:pt x="62603" y="19694"/>
                  <a:pt x="62662" y="16133"/>
                  <a:pt x="62662" y="12592"/>
                </a:cubicBezTo>
                <a:cubicBezTo>
                  <a:pt x="62642" y="9330"/>
                  <a:pt x="62563" y="6028"/>
                  <a:pt x="62623" y="2765"/>
                </a:cubicBezTo>
                <a:cubicBezTo>
                  <a:pt x="52457" y="2646"/>
                  <a:pt x="42272" y="2348"/>
                  <a:pt x="32107" y="1910"/>
                </a:cubicBezTo>
                <a:cubicBezTo>
                  <a:pt x="25463" y="1612"/>
                  <a:pt x="18819" y="1234"/>
                  <a:pt x="12195" y="796"/>
                </a:cubicBezTo>
                <a:cubicBezTo>
                  <a:pt x="8176" y="537"/>
                  <a:pt x="4059" y="378"/>
                  <a:pt x="0" y="0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9" name="Google Shape;579;p28"/>
          <p:cNvCxnSpPr/>
          <p:nvPr/>
        </p:nvCxnSpPr>
        <p:spPr>
          <a:xfrm>
            <a:off x="2753625" y="2789930"/>
            <a:ext cx="1854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80" name="Google Shape;580;p28"/>
          <p:cNvSpPr/>
          <p:nvPr/>
        </p:nvSpPr>
        <p:spPr>
          <a:xfrm>
            <a:off x="1398314" y="2641922"/>
            <a:ext cx="2135671" cy="529863"/>
          </a:xfrm>
          <a:custGeom>
            <a:avLst/>
            <a:gdLst/>
            <a:ahLst/>
            <a:cxnLst/>
            <a:rect l="l" t="t" r="r" b="b"/>
            <a:pathLst>
              <a:path w="96779" h="24011" extrusionOk="0">
                <a:moveTo>
                  <a:pt x="439" y="0"/>
                </a:moveTo>
                <a:cubicBezTo>
                  <a:pt x="439" y="40"/>
                  <a:pt x="458" y="60"/>
                  <a:pt x="458" y="80"/>
                </a:cubicBezTo>
                <a:cubicBezTo>
                  <a:pt x="359" y="7500"/>
                  <a:pt x="618" y="15039"/>
                  <a:pt x="1" y="22419"/>
                </a:cubicBezTo>
                <a:cubicBezTo>
                  <a:pt x="3283" y="21703"/>
                  <a:pt x="6764" y="21504"/>
                  <a:pt x="10106" y="21285"/>
                </a:cubicBezTo>
                <a:cubicBezTo>
                  <a:pt x="13568" y="21027"/>
                  <a:pt x="17049" y="20927"/>
                  <a:pt x="20530" y="20868"/>
                </a:cubicBezTo>
                <a:cubicBezTo>
                  <a:pt x="21789" y="20850"/>
                  <a:pt x="23047" y="20842"/>
                  <a:pt x="24305" y="20842"/>
                </a:cubicBezTo>
                <a:cubicBezTo>
                  <a:pt x="48498" y="20842"/>
                  <a:pt x="72594" y="23954"/>
                  <a:pt x="96779" y="24011"/>
                </a:cubicBezTo>
                <a:cubicBezTo>
                  <a:pt x="95923" y="17108"/>
                  <a:pt x="96182" y="9927"/>
                  <a:pt x="96043" y="2984"/>
                </a:cubicBezTo>
                <a:lnTo>
                  <a:pt x="96043" y="2984"/>
                </a:lnTo>
                <a:cubicBezTo>
                  <a:pt x="93911" y="3010"/>
                  <a:pt x="91780" y="3017"/>
                  <a:pt x="89649" y="3017"/>
                </a:cubicBezTo>
                <a:cubicBezTo>
                  <a:pt x="86807" y="3017"/>
                  <a:pt x="83965" y="3004"/>
                  <a:pt x="81123" y="3004"/>
                </a:cubicBezTo>
                <a:cubicBezTo>
                  <a:pt x="66761" y="2964"/>
                  <a:pt x="52398" y="2666"/>
                  <a:pt x="38036" y="2089"/>
                </a:cubicBezTo>
                <a:cubicBezTo>
                  <a:pt x="30854" y="1810"/>
                  <a:pt x="23673" y="1452"/>
                  <a:pt x="16492" y="1035"/>
                </a:cubicBezTo>
                <a:cubicBezTo>
                  <a:pt x="11161" y="716"/>
                  <a:pt x="5790" y="517"/>
                  <a:pt x="439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March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28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 Infographics</a:t>
            </a:r>
            <a:endParaRPr/>
          </a:p>
        </p:txBody>
      </p:sp>
      <p:cxnSp>
        <p:nvCxnSpPr>
          <p:cNvPr id="582" name="Google Shape;582;p28"/>
          <p:cNvCxnSpPr/>
          <p:nvPr/>
        </p:nvCxnSpPr>
        <p:spPr>
          <a:xfrm>
            <a:off x="2568191" y="3283140"/>
            <a:ext cx="2039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83" name="Google Shape;583;p28"/>
          <p:cNvSpPr/>
          <p:nvPr/>
        </p:nvSpPr>
        <p:spPr>
          <a:xfrm>
            <a:off x="1570841" y="3109644"/>
            <a:ext cx="1754631" cy="530613"/>
          </a:xfrm>
          <a:custGeom>
            <a:avLst/>
            <a:gdLst/>
            <a:ahLst/>
            <a:cxnLst/>
            <a:rect l="l" t="t" r="r" b="b"/>
            <a:pathLst>
              <a:path w="79512" h="24045" extrusionOk="0">
                <a:moveTo>
                  <a:pt x="16694" y="1"/>
                </a:moveTo>
                <a:cubicBezTo>
                  <a:pt x="14712" y="1"/>
                  <a:pt x="12728" y="23"/>
                  <a:pt x="10743" y="73"/>
                </a:cubicBezTo>
                <a:cubicBezTo>
                  <a:pt x="7600" y="133"/>
                  <a:pt x="4457" y="272"/>
                  <a:pt x="1294" y="451"/>
                </a:cubicBezTo>
                <a:cubicBezTo>
                  <a:pt x="876" y="471"/>
                  <a:pt x="438" y="511"/>
                  <a:pt x="1" y="531"/>
                </a:cubicBezTo>
                <a:cubicBezTo>
                  <a:pt x="1" y="571"/>
                  <a:pt x="1" y="571"/>
                  <a:pt x="21" y="610"/>
                </a:cubicBezTo>
                <a:cubicBezTo>
                  <a:pt x="239" y="4251"/>
                  <a:pt x="180" y="7911"/>
                  <a:pt x="239" y="11551"/>
                </a:cubicBezTo>
                <a:cubicBezTo>
                  <a:pt x="259" y="13382"/>
                  <a:pt x="279" y="15192"/>
                  <a:pt x="279" y="17022"/>
                </a:cubicBezTo>
                <a:cubicBezTo>
                  <a:pt x="279" y="18275"/>
                  <a:pt x="498" y="19688"/>
                  <a:pt x="60" y="20861"/>
                </a:cubicBezTo>
                <a:cubicBezTo>
                  <a:pt x="461" y="20854"/>
                  <a:pt x="862" y="20850"/>
                  <a:pt x="1263" y="20850"/>
                </a:cubicBezTo>
                <a:cubicBezTo>
                  <a:pt x="7374" y="20850"/>
                  <a:pt x="13529" y="21663"/>
                  <a:pt x="19615" y="22055"/>
                </a:cubicBezTo>
                <a:cubicBezTo>
                  <a:pt x="26259" y="22492"/>
                  <a:pt x="32903" y="22851"/>
                  <a:pt x="39547" y="23149"/>
                </a:cubicBezTo>
                <a:cubicBezTo>
                  <a:pt x="52856" y="23726"/>
                  <a:pt x="66184" y="24024"/>
                  <a:pt x="79512" y="24044"/>
                </a:cubicBezTo>
                <a:cubicBezTo>
                  <a:pt x="79174" y="20841"/>
                  <a:pt x="79333" y="17460"/>
                  <a:pt x="79293" y="14237"/>
                </a:cubicBezTo>
                <a:cubicBezTo>
                  <a:pt x="79253" y="10577"/>
                  <a:pt x="78875" y="6638"/>
                  <a:pt x="79313" y="3017"/>
                </a:cubicBezTo>
                <a:cubicBezTo>
                  <a:pt x="75414" y="2898"/>
                  <a:pt x="71535" y="2719"/>
                  <a:pt x="67636" y="2500"/>
                </a:cubicBezTo>
                <a:cubicBezTo>
                  <a:pt x="54984" y="1804"/>
                  <a:pt x="42352" y="770"/>
                  <a:pt x="29681" y="272"/>
                </a:cubicBezTo>
                <a:cubicBezTo>
                  <a:pt x="25354" y="109"/>
                  <a:pt x="21027" y="1"/>
                  <a:pt x="16694" y="1"/>
                </a:cubicBez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April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4" name="Google Shape;584;p28"/>
          <p:cNvCxnSpPr/>
          <p:nvPr/>
        </p:nvCxnSpPr>
        <p:spPr>
          <a:xfrm>
            <a:off x="2798850" y="2296719"/>
            <a:ext cx="1809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85" name="Google Shape;585;p28"/>
          <p:cNvSpPr/>
          <p:nvPr/>
        </p:nvSpPr>
        <p:spPr>
          <a:xfrm>
            <a:off x="1185843" y="2126781"/>
            <a:ext cx="2550518" cy="578742"/>
          </a:xfrm>
          <a:custGeom>
            <a:avLst/>
            <a:gdLst/>
            <a:ahLst/>
            <a:cxnLst/>
            <a:rect l="l" t="t" r="r" b="b"/>
            <a:pathLst>
              <a:path w="115578" h="26226" extrusionOk="0">
                <a:moveTo>
                  <a:pt x="399" y="1"/>
                </a:moveTo>
                <a:cubicBezTo>
                  <a:pt x="200" y="3780"/>
                  <a:pt x="1" y="7560"/>
                  <a:pt x="21" y="11340"/>
                </a:cubicBezTo>
                <a:cubicBezTo>
                  <a:pt x="41" y="15080"/>
                  <a:pt x="478" y="18939"/>
                  <a:pt x="220" y="22659"/>
                </a:cubicBezTo>
                <a:cubicBezTo>
                  <a:pt x="319" y="22579"/>
                  <a:pt x="438" y="22519"/>
                  <a:pt x="598" y="22500"/>
                </a:cubicBezTo>
                <a:cubicBezTo>
                  <a:pt x="1336" y="22439"/>
                  <a:pt x="2128" y="22398"/>
                  <a:pt x="2929" y="22398"/>
                </a:cubicBezTo>
                <a:cubicBezTo>
                  <a:pt x="4221" y="22398"/>
                  <a:pt x="5538" y="22503"/>
                  <a:pt x="6705" y="22798"/>
                </a:cubicBezTo>
                <a:cubicBezTo>
                  <a:pt x="6923" y="22858"/>
                  <a:pt x="7063" y="22957"/>
                  <a:pt x="7162" y="23096"/>
                </a:cubicBezTo>
                <a:cubicBezTo>
                  <a:pt x="14582" y="23315"/>
                  <a:pt x="22022" y="24111"/>
                  <a:pt x="29442" y="24529"/>
                </a:cubicBezTo>
                <a:cubicBezTo>
                  <a:pt x="43685" y="25324"/>
                  <a:pt x="57928" y="25861"/>
                  <a:pt x="72191" y="26120"/>
                </a:cubicBezTo>
                <a:cubicBezTo>
                  <a:pt x="76542" y="26199"/>
                  <a:pt x="80891" y="26226"/>
                  <a:pt x="85238" y="26226"/>
                </a:cubicBezTo>
                <a:cubicBezTo>
                  <a:pt x="94658" y="26226"/>
                  <a:pt x="104071" y="26099"/>
                  <a:pt x="113485" y="26099"/>
                </a:cubicBezTo>
                <a:cubicBezTo>
                  <a:pt x="113950" y="26099"/>
                  <a:pt x="114416" y="26099"/>
                  <a:pt x="114881" y="26100"/>
                </a:cubicBezTo>
                <a:cubicBezTo>
                  <a:pt x="114523" y="24131"/>
                  <a:pt x="114802" y="21943"/>
                  <a:pt x="114841" y="19973"/>
                </a:cubicBezTo>
                <a:cubicBezTo>
                  <a:pt x="114901" y="17825"/>
                  <a:pt x="114981" y="15696"/>
                  <a:pt x="115060" y="13548"/>
                </a:cubicBezTo>
                <a:cubicBezTo>
                  <a:pt x="115120" y="11300"/>
                  <a:pt x="115219" y="9052"/>
                  <a:pt x="115299" y="6804"/>
                </a:cubicBezTo>
                <a:cubicBezTo>
                  <a:pt x="115339" y="5670"/>
                  <a:pt x="115378" y="4536"/>
                  <a:pt x="115438" y="3422"/>
                </a:cubicBezTo>
                <a:cubicBezTo>
                  <a:pt x="115438" y="3144"/>
                  <a:pt x="115538" y="2607"/>
                  <a:pt x="115577" y="2090"/>
                </a:cubicBezTo>
                <a:lnTo>
                  <a:pt x="115577" y="2090"/>
                </a:lnTo>
                <a:cubicBezTo>
                  <a:pt x="109749" y="2249"/>
                  <a:pt x="103900" y="2348"/>
                  <a:pt x="98072" y="2448"/>
                </a:cubicBezTo>
                <a:cubicBezTo>
                  <a:pt x="92576" y="2520"/>
                  <a:pt x="87080" y="2556"/>
                  <a:pt x="81583" y="2556"/>
                </a:cubicBezTo>
                <a:cubicBezTo>
                  <a:pt x="68898" y="2556"/>
                  <a:pt x="56212" y="2365"/>
                  <a:pt x="43526" y="1990"/>
                </a:cubicBezTo>
                <a:cubicBezTo>
                  <a:pt x="34336" y="1731"/>
                  <a:pt x="25125" y="1354"/>
                  <a:pt x="15935" y="876"/>
                </a:cubicBezTo>
                <a:cubicBezTo>
                  <a:pt x="11519" y="657"/>
                  <a:pt x="7083" y="399"/>
                  <a:pt x="2666" y="120"/>
                </a:cubicBezTo>
                <a:cubicBezTo>
                  <a:pt x="1911" y="80"/>
                  <a:pt x="1155" y="41"/>
                  <a:pt x="399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February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6" name="Google Shape;586;p28"/>
          <p:cNvCxnSpPr/>
          <p:nvPr/>
        </p:nvCxnSpPr>
        <p:spPr>
          <a:xfrm>
            <a:off x="2753625" y="1803509"/>
            <a:ext cx="1854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87" name="Google Shape;587;p28"/>
          <p:cNvSpPr/>
          <p:nvPr/>
        </p:nvSpPr>
        <p:spPr>
          <a:xfrm>
            <a:off x="918953" y="1470065"/>
            <a:ext cx="3115468" cy="712670"/>
          </a:xfrm>
          <a:custGeom>
            <a:avLst/>
            <a:gdLst/>
            <a:ahLst/>
            <a:cxnLst/>
            <a:rect l="l" t="t" r="r" b="b"/>
            <a:pathLst>
              <a:path w="141179" h="32295" extrusionOk="0">
                <a:moveTo>
                  <a:pt x="0" y="0"/>
                </a:moveTo>
                <a:lnTo>
                  <a:pt x="0" y="0"/>
                </a:lnTo>
                <a:cubicBezTo>
                  <a:pt x="318" y="5113"/>
                  <a:pt x="696" y="10205"/>
                  <a:pt x="1174" y="15318"/>
                </a:cubicBezTo>
                <a:cubicBezTo>
                  <a:pt x="1412" y="17864"/>
                  <a:pt x="1651" y="20450"/>
                  <a:pt x="1910" y="22996"/>
                </a:cubicBezTo>
                <a:cubicBezTo>
                  <a:pt x="2129" y="24966"/>
                  <a:pt x="2745" y="27432"/>
                  <a:pt x="2447" y="29501"/>
                </a:cubicBezTo>
                <a:cubicBezTo>
                  <a:pt x="3556" y="29393"/>
                  <a:pt x="4678" y="29349"/>
                  <a:pt x="5806" y="29349"/>
                </a:cubicBezTo>
                <a:cubicBezTo>
                  <a:pt x="9452" y="29349"/>
                  <a:pt x="13164" y="29806"/>
                  <a:pt x="16750" y="30018"/>
                </a:cubicBezTo>
                <a:cubicBezTo>
                  <a:pt x="21842" y="30317"/>
                  <a:pt x="26935" y="30575"/>
                  <a:pt x="32027" y="30834"/>
                </a:cubicBezTo>
                <a:cubicBezTo>
                  <a:pt x="52463" y="31808"/>
                  <a:pt x="72907" y="32295"/>
                  <a:pt x="93353" y="32295"/>
                </a:cubicBezTo>
                <a:cubicBezTo>
                  <a:pt x="104653" y="32295"/>
                  <a:pt x="115953" y="32146"/>
                  <a:pt x="127254" y="31849"/>
                </a:cubicBezTo>
                <a:cubicBezTo>
                  <a:pt x="127433" y="31371"/>
                  <a:pt x="127651" y="31132"/>
                  <a:pt x="128149" y="30973"/>
                </a:cubicBezTo>
                <a:cubicBezTo>
                  <a:pt x="128230" y="30948"/>
                  <a:pt x="128320" y="30935"/>
                  <a:pt x="128412" y="30935"/>
                </a:cubicBezTo>
                <a:cubicBezTo>
                  <a:pt x="128677" y="30935"/>
                  <a:pt x="128961" y="31040"/>
                  <a:pt x="129124" y="31232"/>
                </a:cubicBezTo>
                <a:cubicBezTo>
                  <a:pt x="129243" y="31391"/>
                  <a:pt x="129362" y="31590"/>
                  <a:pt x="129442" y="31789"/>
                </a:cubicBezTo>
                <a:cubicBezTo>
                  <a:pt x="133022" y="31689"/>
                  <a:pt x="136603" y="31570"/>
                  <a:pt x="140184" y="31451"/>
                </a:cubicBezTo>
                <a:cubicBezTo>
                  <a:pt x="140244" y="26438"/>
                  <a:pt x="140661" y="21445"/>
                  <a:pt x="140820" y="16432"/>
                </a:cubicBezTo>
                <a:cubicBezTo>
                  <a:pt x="140860" y="15099"/>
                  <a:pt x="140980" y="577"/>
                  <a:pt x="141178" y="577"/>
                </a:cubicBezTo>
                <a:cubicBezTo>
                  <a:pt x="140900" y="577"/>
                  <a:pt x="140681" y="458"/>
                  <a:pt x="140522" y="279"/>
                </a:cubicBezTo>
                <a:cubicBezTo>
                  <a:pt x="130357" y="498"/>
                  <a:pt x="120192" y="716"/>
                  <a:pt x="110027" y="935"/>
                </a:cubicBezTo>
                <a:cubicBezTo>
                  <a:pt x="91427" y="1333"/>
                  <a:pt x="72847" y="1830"/>
                  <a:pt x="54247" y="2069"/>
                </a:cubicBezTo>
                <a:cubicBezTo>
                  <a:pt x="50361" y="2121"/>
                  <a:pt x="46471" y="2154"/>
                  <a:pt x="42578" y="2154"/>
                </a:cubicBezTo>
                <a:cubicBezTo>
                  <a:pt x="28359" y="2154"/>
                  <a:pt x="14118" y="170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January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28"/>
          <p:cNvSpPr/>
          <p:nvPr/>
        </p:nvSpPr>
        <p:spPr>
          <a:xfrm>
            <a:off x="4607964" y="1587425"/>
            <a:ext cx="379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28"/>
          <p:cNvSpPr/>
          <p:nvPr/>
        </p:nvSpPr>
        <p:spPr>
          <a:xfrm>
            <a:off x="4607964" y="2078755"/>
            <a:ext cx="379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has a beautiful name and is the second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28"/>
          <p:cNvSpPr/>
          <p:nvPr/>
        </p:nvSpPr>
        <p:spPr>
          <a:xfrm>
            <a:off x="4607964" y="2570085"/>
            <a:ext cx="379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1" name="Google Shape;591;p28"/>
          <p:cNvSpPr/>
          <p:nvPr/>
        </p:nvSpPr>
        <p:spPr>
          <a:xfrm>
            <a:off x="4607964" y="3061415"/>
            <a:ext cx="379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28"/>
          <p:cNvSpPr/>
          <p:nvPr/>
        </p:nvSpPr>
        <p:spPr>
          <a:xfrm>
            <a:off x="4607964" y="3552745"/>
            <a:ext cx="379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fourth-largest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3" name="Google Shape;593;p28"/>
          <p:cNvSpPr/>
          <p:nvPr/>
        </p:nvSpPr>
        <p:spPr>
          <a:xfrm>
            <a:off x="4607964" y="4044075"/>
            <a:ext cx="379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9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Funnel Infographics</a:t>
            </a:r>
            <a:endParaRPr/>
          </a:p>
        </p:txBody>
      </p:sp>
      <p:sp>
        <p:nvSpPr>
          <p:cNvPr id="599" name="Google Shape;599;p29"/>
          <p:cNvSpPr/>
          <p:nvPr/>
        </p:nvSpPr>
        <p:spPr>
          <a:xfrm>
            <a:off x="3681588" y="3264600"/>
            <a:ext cx="1697104" cy="434683"/>
          </a:xfrm>
          <a:custGeom>
            <a:avLst/>
            <a:gdLst/>
            <a:ahLst/>
            <a:cxnLst/>
            <a:rect l="l" t="t" r="r" b="b"/>
            <a:pathLst>
              <a:path w="49295" h="18682" extrusionOk="0">
                <a:moveTo>
                  <a:pt x="2447" y="0"/>
                </a:moveTo>
                <a:cubicBezTo>
                  <a:pt x="1492" y="0"/>
                  <a:pt x="1114" y="219"/>
                  <a:pt x="1174" y="1254"/>
                </a:cubicBezTo>
                <a:cubicBezTo>
                  <a:pt x="1353" y="3899"/>
                  <a:pt x="995" y="6525"/>
                  <a:pt x="876" y="9171"/>
                </a:cubicBezTo>
                <a:cubicBezTo>
                  <a:pt x="796" y="11479"/>
                  <a:pt x="478" y="13766"/>
                  <a:pt x="219" y="16074"/>
                </a:cubicBezTo>
                <a:cubicBezTo>
                  <a:pt x="0" y="17824"/>
                  <a:pt x="259" y="18143"/>
                  <a:pt x="2209" y="18163"/>
                </a:cubicBezTo>
                <a:cubicBezTo>
                  <a:pt x="5073" y="18194"/>
                  <a:pt x="7938" y="18204"/>
                  <a:pt x="10801" y="18204"/>
                </a:cubicBezTo>
                <a:cubicBezTo>
                  <a:pt x="15096" y="18204"/>
                  <a:pt x="19388" y="18182"/>
                  <a:pt x="23673" y="18182"/>
                </a:cubicBezTo>
                <a:cubicBezTo>
                  <a:pt x="23867" y="18301"/>
                  <a:pt x="24084" y="18373"/>
                  <a:pt x="24308" y="18373"/>
                </a:cubicBezTo>
                <a:cubicBezTo>
                  <a:pt x="24499" y="18373"/>
                  <a:pt x="24695" y="18321"/>
                  <a:pt x="24886" y="18202"/>
                </a:cubicBezTo>
                <a:cubicBezTo>
                  <a:pt x="26736" y="18202"/>
                  <a:pt x="28586" y="18222"/>
                  <a:pt x="30436" y="18242"/>
                </a:cubicBezTo>
                <a:cubicBezTo>
                  <a:pt x="30507" y="18482"/>
                  <a:pt x="30981" y="18559"/>
                  <a:pt x="31565" y="18559"/>
                </a:cubicBezTo>
                <a:cubicBezTo>
                  <a:pt x="32630" y="18559"/>
                  <a:pt x="34057" y="18302"/>
                  <a:pt x="34057" y="18302"/>
                </a:cubicBezTo>
                <a:cubicBezTo>
                  <a:pt x="37419" y="18361"/>
                  <a:pt x="40800" y="18481"/>
                  <a:pt x="44162" y="18680"/>
                </a:cubicBezTo>
                <a:cubicBezTo>
                  <a:pt x="44719" y="18680"/>
                  <a:pt x="45276" y="18671"/>
                  <a:pt x="45827" y="18671"/>
                </a:cubicBezTo>
                <a:cubicBezTo>
                  <a:pt x="46103" y="18671"/>
                  <a:pt x="46377" y="18673"/>
                  <a:pt x="46649" y="18680"/>
                </a:cubicBezTo>
                <a:cubicBezTo>
                  <a:pt x="46678" y="18681"/>
                  <a:pt x="46707" y="18682"/>
                  <a:pt x="46735" y="18682"/>
                </a:cubicBezTo>
                <a:cubicBezTo>
                  <a:pt x="47178" y="18682"/>
                  <a:pt x="47427" y="18527"/>
                  <a:pt x="47464" y="18003"/>
                </a:cubicBezTo>
                <a:cubicBezTo>
                  <a:pt x="47604" y="16153"/>
                  <a:pt x="47783" y="14303"/>
                  <a:pt x="47942" y="12453"/>
                </a:cubicBezTo>
                <a:cubicBezTo>
                  <a:pt x="48181" y="10026"/>
                  <a:pt x="48340" y="7599"/>
                  <a:pt x="48658" y="5192"/>
                </a:cubicBezTo>
                <a:cubicBezTo>
                  <a:pt x="49255" y="776"/>
                  <a:pt x="49295" y="776"/>
                  <a:pt x="45555" y="299"/>
                </a:cubicBezTo>
                <a:cubicBezTo>
                  <a:pt x="45376" y="279"/>
                  <a:pt x="45217" y="279"/>
                  <a:pt x="45057" y="279"/>
                </a:cubicBezTo>
                <a:cubicBezTo>
                  <a:pt x="41269" y="260"/>
                  <a:pt x="37498" y="16"/>
                  <a:pt x="33712" y="16"/>
                </a:cubicBezTo>
                <a:cubicBezTo>
                  <a:pt x="33443" y="16"/>
                  <a:pt x="33173" y="18"/>
                  <a:pt x="32903" y="20"/>
                </a:cubicBezTo>
                <a:cubicBezTo>
                  <a:pt x="29167" y="42"/>
                  <a:pt x="25433" y="51"/>
                  <a:pt x="21702" y="51"/>
                </a:cubicBezTo>
                <a:cubicBezTo>
                  <a:pt x="15280" y="51"/>
                  <a:pt x="8864" y="26"/>
                  <a:pt x="244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29"/>
          <p:cNvSpPr/>
          <p:nvPr/>
        </p:nvSpPr>
        <p:spPr>
          <a:xfrm>
            <a:off x="3800041" y="2827005"/>
            <a:ext cx="1912172" cy="421142"/>
          </a:xfrm>
          <a:custGeom>
            <a:avLst/>
            <a:gdLst/>
            <a:ahLst/>
            <a:cxnLst/>
            <a:rect l="l" t="t" r="r" b="b"/>
            <a:pathLst>
              <a:path w="55542" h="18100" extrusionOk="0">
                <a:moveTo>
                  <a:pt x="31705" y="0"/>
                </a:moveTo>
                <a:cubicBezTo>
                  <a:pt x="29895" y="0"/>
                  <a:pt x="28267" y="314"/>
                  <a:pt x="26597" y="1483"/>
                </a:cubicBezTo>
                <a:cubicBezTo>
                  <a:pt x="20650" y="5640"/>
                  <a:pt x="14164" y="8923"/>
                  <a:pt x="7978" y="12682"/>
                </a:cubicBezTo>
                <a:cubicBezTo>
                  <a:pt x="5332" y="14294"/>
                  <a:pt x="2667" y="15865"/>
                  <a:pt x="1" y="17437"/>
                </a:cubicBezTo>
                <a:cubicBezTo>
                  <a:pt x="41" y="17556"/>
                  <a:pt x="80" y="17676"/>
                  <a:pt x="120" y="17795"/>
                </a:cubicBezTo>
                <a:cubicBezTo>
                  <a:pt x="2643" y="17890"/>
                  <a:pt x="5178" y="18099"/>
                  <a:pt x="7706" y="18099"/>
                </a:cubicBezTo>
                <a:cubicBezTo>
                  <a:pt x="8348" y="18099"/>
                  <a:pt x="8989" y="18086"/>
                  <a:pt x="9629" y="18054"/>
                </a:cubicBezTo>
                <a:cubicBezTo>
                  <a:pt x="11907" y="17924"/>
                  <a:pt x="14184" y="17884"/>
                  <a:pt x="16462" y="17884"/>
                </a:cubicBezTo>
                <a:cubicBezTo>
                  <a:pt x="18740" y="17884"/>
                  <a:pt x="21018" y="17924"/>
                  <a:pt x="23295" y="17954"/>
                </a:cubicBezTo>
                <a:cubicBezTo>
                  <a:pt x="23393" y="17956"/>
                  <a:pt x="23491" y="17956"/>
                  <a:pt x="23588" y="17956"/>
                </a:cubicBezTo>
                <a:cubicBezTo>
                  <a:pt x="25969" y="17956"/>
                  <a:pt x="28016" y="17479"/>
                  <a:pt x="30118" y="16064"/>
                </a:cubicBezTo>
                <a:cubicBezTo>
                  <a:pt x="38056" y="10733"/>
                  <a:pt x="46371" y="5999"/>
                  <a:pt x="54527" y="1025"/>
                </a:cubicBezTo>
                <a:cubicBezTo>
                  <a:pt x="54925" y="787"/>
                  <a:pt x="55402" y="608"/>
                  <a:pt x="55541" y="31"/>
                </a:cubicBezTo>
                <a:cubicBezTo>
                  <a:pt x="53234" y="31"/>
                  <a:pt x="50953" y="4"/>
                  <a:pt x="48686" y="4"/>
                </a:cubicBezTo>
                <a:cubicBezTo>
                  <a:pt x="47553" y="4"/>
                  <a:pt x="46424" y="11"/>
                  <a:pt x="45297" y="31"/>
                </a:cubicBezTo>
                <a:cubicBezTo>
                  <a:pt x="42822" y="90"/>
                  <a:pt x="40340" y="163"/>
                  <a:pt x="37864" y="163"/>
                </a:cubicBezTo>
                <a:cubicBezTo>
                  <a:pt x="36160" y="163"/>
                  <a:pt x="34459" y="128"/>
                  <a:pt x="32764" y="31"/>
                </a:cubicBezTo>
                <a:cubicBezTo>
                  <a:pt x="32403" y="12"/>
                  <a:pt x="32051" y="0"/>
                  <a:pt x="31705" y="0"/>
                </a:cubicBezTo>
                <a:close/>
              </a:path>
            </a:pathLst>
          </a:custGeom>
          <a:solidFill>
            <a:srgbClr val="6C89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01" name="Google Shape;601;p29"/>
          <p:cNvSpPr/>
          <p:nvPr/>
        </p:nvSpPr>
        <p:spPr>
          <a:xfrm>
            <a:off x="4707191" y="2154456"/>
            <a:ext cx="478881" cy="7596"/>
          </a:xfrm>
          <a:custGeom>
            <a:avLst/>
            <a:gdLst/>
            <a:ahLst/>
            <a:cxnLst/>
            <a:rect l="l" t="t" r="r" b="b"/>
            <a:pathLst>
              <a:path w="14702" h="357" extrusionOk="0">
                <a:moveTo>
                  <a:pt x="14701" y="0"/>
                </a:moveTo>
                <a:cubicBezTo>
                  <a:pt x="9788" y="0"/>
                  <a:pt x="4894" y="20"/>
                  <a:pt x="1" y="20"/>
                </a:cubicBezTo>
                <a:cubicBezTo>
                  <a:pt x="1" y="80"/>
                  <a:pt x="1" y="159"/>
                  <a:pt x="1" y="219"/>
                </a:cubicBezTo>
                <a:cubicBezTo>
                  <a:pt x="2238" y="319"/>
                  <a:pt x="4476" y="357"/>
                  <a:pt x="6714" y="357"/>
                </a:cubicBezTo>
                <a:cubicBezTo>
                  <a:pt x="9370" y="357"/>
                  <a:pt x="12025" y="304"/>
                  <a:pt x="14681" y="239"/>
                </a:cubicBezTo>
                <a:cubicBezTo>
                  <a:pt x="14681" y="159"/>
                  <a:pt x="14681" y="80"/>
                  <a:pt x="14701" y="0"/>
                </a:cubicBezTo>
                <a:close/>
              </a:path>
            </a:pathLst>
          </a:custGeom>
          <a:solidFill>
            <a:srgbClr val="A3A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9"/>
          <p:cNvSpPr/>
          <p:nvPr/>
        </p:nvSpPr>
        <p:spPr>
          <a:xfrm>
            <a:off x="2872867" y="1489721"/>
            <a:ext cx="3387253" cy="486547"/>
          </a:xfrm>
          <a:custGeom>
            <a:avLst/>
            <a:gdLst/>
            <a:ahLst/>
            <a:cxnLst/>
            <a:rect l="l" t="t" r="r" b="b"/>
            <a:pathLst>
              <a:path w="98388" h="20911" extrusionOk="0">
                <a:moveTo>
                  <a:pt x="1550" y="0"/>
                </a:moveTo>
                <a:cubicBezTo>
                  <a:pt x="1040" y="0"/>
                  <a:pt x="575" y="167"/>
                  <a:pt x="517" y="1075"/>
                </a:cubicBezTo>
                <a:cubicBezTo>
                  <a:pt x="120" y="7381"/>
                  <a:pt x="0" y="13707"/>
                  <a:pt x="299" y="20033"/>
                </a:cubicBezTo>
                <a:cubicBezTo>
                  <a:pt x="4436" y="20073"/>
                  <a:pt x="8594" y="20112"/>
                  <a:pt x="12751" y="20152"/>
                </a:cubicBezTo>
                <a:cubicBezTo>
                  <a:pt x="13030" y="20172"/>
                  <a:pt x="13308" y="20212"/>
                  <a:pt x="13587" y="20252"/>
                </a:cubicBezTo>
                <a:cubicBezTo>
                  <a:pt x="13806" y="20272"/>
                  <a:pt x="14025" y="20272"/>
                  <a:pt x="14243" y="20291"/>
                </a:cubicBezTo>
                <a:cubicBezTo>
                  <a:pt x="14528" y="20190"/>
                  <a:pt x="14814" y="20135"/>
                  <a:pt x="15099" y="20135"/>
                </a:cubicBezTo>
                <a:cubicBezTo>
                  <a:pt x="15371" y="20135"/>
                  <a:pt x="15642" y="20185"/>
                  <a:pt x="15914" y="20291"/>
                </a:cubicBezTo>
                <a:cubicBezTo>
                  <a:pt x="16849" y="20291"/>
                  <a:pt x="17784" y="20311"/>
                  <a:pt x="18719" y="20311"/>
                </a:cubicBezTo>
                <a:cubicBezTo>
                  <a:pt x="26418" y="20331"/>
                  <a:pt x="34116" y="20331"/>
                  <a:pt x="41815" y="20351"/>
                </a:cubicBezTo>
                <a:lnTo>
                  <a:pt x="53512" y="20351"/>
                </a:lnTo>
                <a:cubicBezTo>
                  <a:pt x="58405" y="20331"/>
                  <a:pt x="63299" y="20331"/>
                  <a:pt x="68192" y="20331"/>
                </a:cubicBezTo>
                <a:cubicBezTo>
                  <a:pt x="70679" y="20331"/>
                  <a:pt x="73146" y="20331"/>
                  <a:pt x="75632" y="20351"/>
                </a:cubicBezTo>
                <a:lnTo>
                  <a:pt x="80387" y="20351"/>
                </a:lnTo>
                <a:cubicBezTo>
                  <a:pt x="84803" y="20331"/>
                  <a:pt x="89199" y="20331"/>
                  <a:pt x="93615" y="20331"/>
                </a:cubicBezTo>
                <a:cubicBezTo>
                  <a:pt x="93756" y="20331"/>
                  <a:pt x="93900" y="20327"/>
                  <a:pt x="94045" y="20327"/>
                </a:cubicBezTo>
                <a:cubicBezTo>
                  <a:pt x="94430" y="20327"/>
                  <a:pt x="94820" y="20358"/>
                  <a:pt x="95167" y="20590"/>
                </a:cubicBezTo>
                <a:cubicBezTo>
                  <a:pt x="95734" y="20796"/>
                  <a:pt x="96156" y="20911"/>
                  <a:pt x="96466" y="20911"/>
                </a:cubicBezTo>
                <a:cubicBezTo>
                  <a:pt x="97114" y="20911"/>
                  <a:pt x="97282" y="20414"/>
                  <a:pt x="97295" y="19217"/>
                </a:cubicBezTo>
                <a:cubicBezTo>
                  <a:pt x="97295" y="17865"/>
                  <a:pt x="97176" y="16492"/>
                  <a:pt x="97415" y="15199"/>
                </a:cubicBezTo>
                <a:cubicBezTo>
                  <a:pt x="98171" y="10982"/>
                  <a:pt x="97932" y="6725"/>
                  <a:pt x="98330" y="2487"/>
                </a:cubicBezTo>
                <a:cubicBezTo>
                  <a:pt x="98387" y="1856"/>
                  <a:pt x="98260" y="1611"/>
                  <a:pt x="97613" y="1611"/>
                </a:cubicBezTo>
                <a:cubicBezTo>
                  <a:pt x="97588" y="1611"/>
                  <a:pt x="97561" y="1611"/>
                  <a:pt x="97534" y="1612"/>
                </a:cubicBezTo>
                <a:cubicBezTo>
                  <a:pt x="92166" y="1740"/>
                  <a:pt x="86815" y="2139"/>
                  <a:pt x="81435" y="2139"/>
                </a:cubicBezTo>
                <a:cubicBezTo>
                  <a:pt x="80973" y="2139"/>
                  <a:pt x="80511" y="2136"/>
                  <a:pt x="80048" y="2129"/>
                </a:cubicBezTo>
                <a:cubicBezTo>
                  <a:pt x="70201" y="1990"/>
                  <a:pt x="60355" y="1891"/>
                  <a:pt x="50508" y="1592"/>
                </a:cubicBezTo>
                <a:cubicBezTo>
                  <a:pt x="43267" y="1373"/>
                  <a:pt x="36026" y="1354"/>
                  <a:pt x="28785" y="1115"/>
                </a:cubicBezTo>
                <a:cubicBezTo>
                  <a:pt x="22280" y="896"/>
                  <a:pt x="15815" y="438"/>
                  <a:pt x="9310" y="259"/>
                </a:cubicBezTo>
                <a:cubicBezTo>
                  <a:pt x="6923" y="180"/>
                  <a:pt x="4516" y="259"/>
                  <a:pt x="2129" y="41"/>
                </a:cubicBezTo>
                <a:cubicBezTo>
                  <a:pt x="1943" y="24"/>
                  <a:pt x="1743" y="0"/>
                  <a:pt x="15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29"/>
          <p:cNvSpPr/>
          <p:nvPr/>
        </p:nvSpPr>
        <p:spPr>
          <a:xfrm>
            <a:off x="3864413" y="4057386"/>
            <a:ext cx="1161515" cy="354131"/>
          </a:xfrm>
          <a:custGeom>
            <a:avLst/>
            <a:gdLst/>
            <a:ahLst/>
            <a:cxnLst/>
            <a:rect l="l" t="t" r="r" b="b"/>
            <a:pathLst>
              <a:path w="33738" h="15220" extrusionOk="0">
                <a:moveTo>
                  <a:pt x="19695" y="6844"/>
                </a:moveTo>
                <a:cubicBezTo>
                  <a:pt x="19834" y="6903"/>
                  <a:pt x="19993" y="6983"/>
                  <a:pt x="20132" y="7083"/>
                </a:cubicBezTo>
                <a:cubicBezTo>
                  <a:pt x="20152" y="7102"/>
                  <a:pt x="20172" y="7122"/>
                  <a:pt x="20192" y="7162"/>
                </a:cubicBezTo>
                <a:cubicBezTo>
                  <a:pt x="19933" y="7122"/>
                  <a:pt x="19695" y="7102"/>
                  <a:pt x="19456" y="7063"/>
                </a:cubicBezTo>
                <a:cubicBezTo>
                  <a:pt x="19535" y="6983"/>
                  <a:pt x="19615" y="6903"/>
                  <a:pt x="19695" y="6844"/>
                </a:cubicBezTo>
                <a:close/>
                <a:moveTo>
                  <a:pt x="1155" y="1"/>
                </a:moveTo>
                <a:cubicBezTo>
                  <a:pt x="419" y="1"/>
                  <a:pt x="140" y="299"/>
                  <a:pt x="120" y="1035"/>
                </a:cubicBezTo>
                <a:cubicBezTo>
                  <a:pt x="1" y="5352"/>
                  <a:pt x="279" y="9649"/>
                  <a:pt x="339" y="13945"/>
                </a:cubicBezTo>
                <a:cubicBezTo>
                  <a:pt x="339" y="14363"/>
                  <a:pt x="438" y="14662"/>
                  <a:pt x="956" y="14701"/>
                </a:cubicBezTo>
                <a:cubicBezTo>
                  <a:pt x="1612" y="14741"/>
                  <a:pt x="2249" y="14900"/>
                  <a:pt x="2905" y="14900"/>
                </a:cubicBezTo>
                <a:cubicBezTo>
                  <a:pt x="6725" y="15000"/>
                  <a:pt x="10524" y="14880"/>
                  <a:pt x="14324" y="15119"/>
                </a:cubicBezTo>
                <a:cubicBezTo>
                  <a:pt x="15464" y="15196"/>
                  <a:pt x="16609" y="15219"/>
                  <a:pt x="17758" y="15219"/>
                </a:cubicBezTo>
                <a:cubicBezTo>
                  <a:pt x="19595" y="15219"/>
                  <a:pt x="21439" y="15159"/>
                  <a:pt x="23275" y="15159"/>
                </a:cubicBezTo>
                <a:lnTo>
                  <a:pt x="23275" y="15179"/>
                </a:lnTo>
                <a:cubicBezTo>
                  <a:pt x="25026" y="15179"/>
                  <a:pt x="26776" y="15166"/>
                  <a:pt x="28527" y="15166"/>
                </a:cubicBezTo>
                <a:cubicBezTo>
                  <a:pt x="29840" y="15166"/>
                  <a:pt x="31153" y="15173"/>
                  <a:pt x="32466" y="15199"/>
                </a:cubicBezTo>
                <a:cubicBezTo>
                  <a:pt x="32492" y="15199"/>
                  <a:pt x="32518" y="15200"/>
                  <a:pt x="32544" y="15200"/>
                </a:cubicBezTo>
                <a:cubicBezTo>
                  <a:pt x="33494" y="15200"/>
                  <a:pt x="33738" y="14836"/>
                  <a:pt x="33699" y="13926"/>
                </a:cubicBezTo>
                <a:cubicBezTo>
                  <a:pt x="33560" y="9907"/>
                  <a:pt x="33460" y="5889"/>
                  <a:pt x="33440" y="1890"/>
                </a:cubicBezTo>
                <a:cubicBezTo>
                  <a:pt x="33421" y="844"/>
                  <a:pt x="33194" y="477"/>
                  <a:pt x="32135" y="477"/>
                </a:cubicBezTo>
                <a:cubicBezTo>
                  <a:pt x="32106" y="477"/>
                  <a:pt x="32077" y="478"/>
                  <a:pt x="32048" y="478"/>
                </a:cubicBezTo>
                <a:cubicBezTo>
                  <a:pt x="29236" y="531"/>
                  <a:pt x="26416" y="540"/>
                  <a:pt x="23599" y="540"/>
                </a:cubicBezTo>
                <a:cubicBezTo>
                  <a:pt x="22190" y="540"/>
                  <a:pt x="20782" y="538"/>
                  <a:pt x="19376" y="538"/>
                </a:cubicBezTo>
                <a:cubicBezTo>
                  <a:pt x="18879" y="538"/>
                  <a:pt x="18382" y="540"/>
                  <a:pt x="17884" y="540"/>
                </a:cubicBezTo>
                <a:cubicBezTo>
                  <a:pt x="16890" y="540"/>
                  <a:pt x="15895" y="531"/>
                  <a:pt x="14900" y="478"/>
                </a:cubicBezTo>
                <a:cubicBezTo>
                  <a:pt x="10325" y="180"/>
                  <a:pt x="5730" y="1"/>
                  <a:pt x="115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4" name="Google Shape;604;p29"/>
          <p:cNvSpPr/>
          <p:nvPr/>
        </p:nvSpPr>
        <p:spPr>
          <a:xfrm>
            <a:off x="3932917" y="3711036"/>
            <a:ext cx="1342328" cy="338542"/>
          </a:xfrm>
          <a:custGeom>
            <a:avLst/>
            <a:gdLst/>
            <a:ahLst/>
            <a:cxnLst/>
            <a:rect l="l" t="t" r="r" b="b"/>
            <a:pathLst>
              <a:path w="38990" h="14550" extrusionOk="0">
                <a:moveTo>
                  <a:pt x="21588" y="0"/>
                </a:moveTo>
                <a:cubicBezTo>
                  <a:pt x="20280" y="0"/>
                  <a:pt x="19063" y="168"/>
                  <a:pt x="17923" y="1062"/>
                </a:cubicBezTo>
                <a:cubicBezTo>
                  <a:pt x="13587" y="4464"/>
                  <a:pt x="9031" y="7547"/>
                  <a:pt x="4416" y="10551"/>
                </a:cubicBezTo>
                <a:cubicBezTo>
                  <a:pt x="2885" y="11526"/>
                  <a:pt x="1472" y="12660"/>
                  <a:pt x="0" y="13734"/>
                </a:cubicBezTo>
                <a:cubicBezTo>
                  <a:pt x="740" y="13897"/>
                  <a:pt x="1413" y="13949"/>
                  <a:pt x="2061" y="13949"/>
                </a:cubicBezTo>
                <a:cubicBezTo>
                  <a:pt x="2285" y="13949"/>
                  <a:pt x="2506" y="13943"/>
                  <a:pt x="2725" y="13933"/>
                </a:cubicBezTo>
                <a:cubicBezTo>
                  <a:pt x="3533" y="13909"/>
                  <a:pt x="4340" y="13898"/>
                  <a:pt x="5146" y="13898"/>
                </a:cubicBezTo>
                <a:cubicBezTo>
                  <a:pt x="9685" y="13898"/>
                  <a:pt x="14209" y="14242"/>
                  <a:pt x="18719" y="14530"/>
                </a:cubicBezTo>
                <a:cubicBezTo>
                  <a:pt x="18947" y="14543"/>
                  <a:pt x="19169" y="14550"/>
                  <a:pt x="19386" y="14550"/>
                </a:cubicBezTo>
                <a:cubicBezTo>
                  <a:pt x="20834" y="14550"/>
                  <a:pt x="22043" y="14227"/>
                  <a:pt x="23115" y="13137"/>
                </a:cubicBezTo>
                <a:cubicBezTo>
                  <a:pt x="25920" y="10292"/>
                  <a:pt x="29123" y="7945"/>
                  <a:pt x="32326" y="5618"/>
                </a:cubicBezTo>
                <a:cubicBezTo>
                  <a:pt x="34554" y="3986"/>
                  <a:pt x="36782" y="2375"/>
                  <a:pt x="38990" y="744"/>
                </a:cubicBezTo>
                <a:cubicBezTo>
                  <a:pt x="38844" y="532"/>
                  <a:pt x="38698" y="505"/>
                  <a:pt x="38558" y="505"/>
                </a:cubicBezTo>
                <a:cubicBezTo>
                  <a:pt x="38511" y="505"/>
                  <a:pt x="38465" y="508"/>
                  <a:pt x="38420" y="508"/>
                </a:cubicBezTo>
                <a:cubicBezTo>
                  <a:pt x="38398" y="508"/>
                  <a:pt x="38375" y="507"/>
                  <a:pt x="38353" y="505"/>
                </a:cubicBezTo>
                <a:cubicBezTo>
                  <a:pt x="32942" y="346"/>
                  <a:pt x="27532" y="187"/>
                  <a:pt x="22121" y="8"/>
                </a:cubicBezTo>
                <a:cubicBezTo>
                  <a:pt x="21941" y="3"/>
                  <a:pt x="21764" y="0"/>
                  <a:pt x="215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05" name="Google Shape;605;p29"/>
          <p:cNvSpPr/>
          <p:nvPr/>
        </p:nvSpPr>
        <p:spPr>
          <a:xfrm>
            <a:off x="3300860" y="2351394"/>
            <a:ext cx="2553832" cy="460464"/>
          </a:xfrm>
          <a:custGeom>
            <a:avLst/>
            <a:gdLst/>
            <a:ahLst/>
            <a:cxnLst/>
            <a:rect l="l" t="t" r="r" b="b"/>
            <a:pathLst>
              <a:path w="74180" h="19790" extrusionOk="0">
                <a:moveTo>
                  <a:pt x="73372" y="0"/>
                </a:moveTo>
                <a:cubicBezTo>
                  <a:pt x="73332" y="0"/>
                  <a:pt x="73289" y="2"/>
                  <a:pt x="73245" y="4"/>
                </a:cubicBezTo>
                <a:cubicBezTo>
                  <a:pt x="71634" y="84"/>
                  <a:pt x="70022" y="163"/>
                  <a:pt x="68411" y="183"/>
                </a:cubicBezTo>
                <a:lnTo>
                  <a:pt x="34991" y="183"/>
                </a:lnTo>
                <a:lnTo>
                  <a:pt x="34991" y="203"/>
                </a:lnTo>
                <a:cubicBezTo>
                  <a:pt x="29402" y="203"/>
                  <a:pt x="23807" y="208"/>
                  <a:pt x="18212" y="208"/>
                </a:cubicBezTo>
                <a:cubicBezTo>
                  <a:pt x="12617" y="208"/>
                  <a:pt x="7022" y="203"/>
                  <a:pt x="1432" y="183"/>
                </a:cubicBezTo>
                <a:cubicBezTo>
                  <a:pt x="259" y="183"/>
                  <a:pt x="0" y="541"/>
                  <a:pt x="20" y="1655"/>
                </a:cubicBezTo>
                <a:cubicBezTo>
                  <a:pt x="80" y="7165"/>
                  <a:pt x="100" y="12676"/>
                  <a:pt x="60" y="18186"/>
                </a:cubicBezTo>
                <a:cubicBezTo>
                  <a:pt x="60" y="19280"/>
                  <a:pt x="398" y="19618"/>
                  <a:pt x="1452" y="19658"/>
                </a:cubicBezTo>
                <a:cubicBezTo>
                  <a:pt x="3899" y="19751"/>
                  <a:pt x="6340" y="19790"/>
                  <a:pt x="8785" y="19790"/>
                </a:cubicBezTo>
                <a:cubicBezTo>
                  <a:pt x="10514" y="19790"/>
                  <a:pt x="12246" y="19771"/>
                  <a:pt x="13985" y="19738"/>
                </a:cubicBezTo>
                <a:cubicBezTo>
                  <a:pt x="25363" y="19519"/>
                  <a:pt x="36742" y="19519"/>
                  <a:pt x="48140" y="19439"/>
                </a:cubicBezTo>
                <a:cubicBezTo>
                  <a:pt x="56495" y="19400"/>
                  <a:pt x="64870" y="19380"/>
                  <a:pt x="73245" y="19380"/>
                </a:cubicBezTo>
                <a:cubicBezTo>
                  <a:pt x="73921" y="19380"/>
                  <a:pt x="74180" y="19181"/>
                  <a:pt x="74180" y="18465"/>
                </a:cubicBezTo>
                <a:cubicBezTo>
                  <a:pt x="74160" y="12616"/>
                  <a:pt x="74160" y="6768"/>
                  <a:pt x="74180" y="939"/>
                </a:cubicBezTo>
                <a:cubicBezTo>
                  <a:pt x="74180" y="286"/>
                  <a:pt x="73987" y="0"/>
                  <a:pt x="733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6" name="Google Shape;606;p29"/>
          <p:cNvSpPr/>
          <p:nvPr/>
        </p:nvSpPr>
        <p:spPr>
          <a:xfrm>
            <a:off x="3302891" y="1969101"/>
            <a:ext cx="2823709" cy="371117"/>
          </a:xfrm>
          <a:custGeom>
            <a:avLst/>
            <a:gdLst/>
            <a:ahLst/>
            <a:cxnLst/>
            <a:rect l="l" t="t" r="r" b="b"/>
            <a:pathLst>
              <a:path w="82019" h="15950" extrusionOk="0">
                <a:moveTo>
                  <a:pt x="44601" y="0"/>
                </a:moveTo>
                <a:cubicBezTo>
                  <a:pt x="43799" y="0"/>
                  <a:pt x="42996" y="7"/>
                  <a:pt x="42193" y="25"/>
                </a:cubicBezTo>
                <a:cubicBezTo>
                  <a:pt x="41908" y="30"/>
                  <a:pt x="41622" y="32"/>
                  <a:pt x="41337" y="32"/>
                </a:cubicBezTo>
                <a:cubicBezTo>
                  <a:pt x="40621" y="32"/>
                  <a:pt x="39907" y="19"/>
                  <a:pt x="39192" y="19"/>
                </a:cubicBezTo>
                <a:cubicBezTo>
                  <a:pt x="37239" y="19"/>
                  <a:pt x="35282" y="116"/>
                  <a:pt x="33281" y="840"/>
                </a:cubicBezTo>
                <a:cubicBezTo>
                  <a:pt x="25563" y="3645"/>
                  <a:pt x="18262" y="7385"/>
                  <a:pt x="10663" y="10448"/>
                </a:cubicBezTo>
                <a:cubicBezTo>
                  <a:pt x="7401" y="11741"/>
                  <a:pt x="4238" y="13293"/>
                  <a:pt x="1035" y="14765"/>
                </a:cubicBezTo>
                <a:cubicBezTo>
                  <a:pt x="677" y="14924"/>
                  <a:pt x="220" y="14964"/>
                  <a:pt x="1" y="15521"/>
                </a:cubicBezTo>
                <a:cubicBezTo>
                  <a:pt x="583" y="15700"/>
                  <a:pt x="1165" y="15722"/>
                  <a:pt x="1746" y="15722"/>
                </a:cubicBezTo>
                <a:cubicBezTo>
                  <a:pt x="1940" y="15722"/>
                  <a:pt x="2134" y="15720"/>
                  <a:pt x="2328" y="15720"/>
                </a:cubicBezTo>
                <a:cubicBezTo>
                  <a:pt x="8559" y="15706"/>
                  <a:pt x="14790" y="15683"/>
                  <a:pt x="21020" y="15683"/>
                </a:cubicBezTo>
                <a:cubicBezTo>
                  <a:pt x="23821" y="15683"/>
                  <a:pt x="26621" y="15688"/>
                  <a:pt x="29422" y="15700"/>
                </a:cubicBezTo>
                <a:cubicBezTo>
                  <a:pt x="32227" y="15700"/>
                  <a:pt x="35032" y="15720"/>
                  <a:pt x="37857" y="15859"/>
                </a:cubicBezTo>
                <a:cubicBezTo>
                  <a:pt x="38605" y="15898"/>
                  <a:pt x="39359" y="15949"/>
                  <a:pt x="40113" y="15949"/>
                </a:cubicBezTo>
                <a:cubicBezTo>
                  <a:pt x="41285" y="15949"/>
                  <a:pt x="42456" y="15826"/>
                  <a:pt x="43606" y="15342"/>
                </a:cubicBezTo>
                <a:cubicBezTo>
                  <a:pt x="52876" y="11463"/>
                  <a:pt x="62165" y="7624"/>
                  <a:pt x="71654" y="4262"/>
                </a:cubicBezTo>
                <a:cubicBezTo>
                  <a:pt x="75016" y="3088"/>
                  <a:pt x="78318" y="1815"/>
                  <a:pt x="82018" y="462"/>
                </a:cubicBezTo>
                <a:cubicBezTo>
                  <a:pt x="81521" y="323"/>
                  <a:pt x="81422" y="263"/>
                  <a:pt x="81302" y="263"/>
                </a:cubicBezTo>
                <a:cubicBezTo>
                  <a:pt x="74792" y="202"/>
                  <a:pt x="68270" y="59"/>
                  <a:pt x="61745" y="59"/>
                </a:cubicBezTo>
                <a:cubicBezTo>
                  <a:pt x="59776" y="59"/>
                  <a:pt x="57808" y="72"/>
                  <a:pt x="55840" y="104"/>
                </a:cubicBezTo>
                <a:cubicBezTo>
                  <a:pt x="55321" y="111"/>
                  <a:pt x="54803" y="114"/>
                  <a:pt x="54285" y="114"/>
                </a:cubicBezTo>
                <a:cubicBezTo>
                  <a:pt x="51054" y="114"/>
                  <a:pt x="47831" y="0"/>
                  <a:pt x="446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07" name="Google Shape;607;p29"/>
          <p:cNvSpPr/>
          <p:nvPr/>
        </p:nvSpPr>
        <p:spPr>
          <a:xfrm>
            <a:off x="2849562" y="1474319"/>
            <a:ext cx="3444885" cy="2963372"/>
          </a:xfrm>
          <a:custGeom>
            <a:avLst/>
            <a:gdLst/>
            <a:ahLst/>
            <a:cxnLst/>
            <a:rect l="l" t="t" r="r" b="b"/>
            <a:pathLst>
              <a:path w="100062" h="127361" extrusionOk="0">
                <a:moveTo>
                  <a:pt x="2247" y="645"/>
                </a:moveTo>
                <a:cubicBezTo>
                  <a:pt x="2436" y="645"/>
                  <a:pt x="2629" y="667"/>
                  <a:pt x="2806" y="683"/>
                </a:cubicBezTo>
                <a:cubicBezTo>
                  <a:pt x="5193" y="902"/>
                  <a:pt x="7600" y="822"/>
                  <a:pt x="10007" y="902"/>
                </a:cubicBezTo>
                <a:cubicBezTo>
                  <a:pt x="16492" y="1081"/>
                  <a:pt x="22977" y="1518"/>
                  <a:pt x="29462" y="1717"/>
                </a:cubicBezTo>
                <a:cubicBezTo>
                  <a:pt x="36703" y="1936"/>
                  <a:pt x="43944" y="1976"/>
                  <a:pt x="51185" y="2195"/>
                </a:cubicBezTo>
                <a:cubicBezTo>
                  <a:pt x="61032" y="2473"/>
                  <a:pt x="70878" y="2553"/>
                  <a:pt x="80745" y="2692"/>
                </a:cubicBezTo>
                <a:cubicBezTo>
                  <a:pt x="81225" y="2698"/>
                  <a:pt x="81704" y="2701"/>
                  <a:pt x="82183" y="2701"/>
                </a:cubicBezTo>
                <a:cubicBezTo>
                  <a:pt x="87530" y="2701"/>
                  <a:pt x="92862" y="2322"/>
                  <a:pt x="98211" y="2195"/>
                </a:cubicBezTo>
                <a:cubicBezTo>
                  <a:pt x="98947" y="2195"/>
                  <a:pt x="99086" y="2413"/>
                  <a:pt x="99027" y="3030"/>
                </a:cubicBezTo>
                <a:cubicBezTo>
                  <a:pt x="98629" y="7068"/>
                  <a:pt x="98848" y="11146"/>
                  <a:pt x="98092" y="15145"/>
                </a:cubicBezTo>
                <a:cubicBezTo>
                  <a:pt x="97853" y="16398"/>
                  <a:pt x="97992" y="17711"/>
                  <a:pt x="97972" y="19004"/>
                </a:cubicBezTo>
                <a:cubicBezTo>
                  <a:pt x="97959" y="20140"/>
                  <a:pt x="97802" y="20612"/>
                  <a:pt x="97169" y="20612"/>
                </a:cubicBezTo>
                <a:cubicBezTo>
                  <a:pt x="96860" y="20612"/>
                  <a:pt x="96438" y="20499"/>
                  <a:pt x="95864" y="20297"/>
                </a:cubicBezTo>
                <a:lnTo>
                  <a:pt x="81064" y="20277"/>
                </a:lnTo>
                <a:cubicBezTo>
                  <a:pt x="80278" y="20337"/>
                  <a:pt x="79487" y="20367"/>
                  <a:pt x="78696" y="20367"/>
                </a:cubicBezTo>
                <a:cubicBezTo>
                  <a:pt x="77906" y="20367"/>
                  <a:pt x="77115" y="20337"/>
                  <a:pt x="76329" y="20277"/>
                </a:cubicBezTo>
                <a:cubicBezTo>
                  <a:pt x="73843" y="20277"/>
                  <a:pt x="71356" y="20297"/>
                  <a:pt x="68869" y="20297"/>
                </a:cubicBezTo>
                <a:cubicBezTo>
                  <a:pt x="66213" y="20362"/>
                  <a:pt x="63558" y="20415"/>
                  <a:pt x="60902" y="20415"/>
                </a:cubicBezTo>
                <a:cubicBezTo>
                  <a:pt x="58664" y="20415"/>
                  <a:pt x="56426" y="20377"/>
                  <a:pt x="54189" y="20277"/>
                </a:cubicBezTo>
                <a:lnTo>
                  <a:pt x="49474" y="20277"/>
                </a:lnTo>
                <a:cubicBezTo>
                  <a:pt x="48310" y="20337"/>
                  <a:pt x="47151" y="20367"/>
                  <a:pt x="45993" y="20367"/>
                </a:cubicBezTo>
                <a:cubicBezTo>
                  <a:pt x="44834" y="20367"/>
                  <a:pt x="43675" y="20337"/>
                  <a:pt x="42512" y="20277"/>
                </a:cubicBezTo>
                <a:cubicBezTo>
                  <a:pt x="34813" y="20277"/>
                  <a:pt x="27095" y="20257"/>
                  <a:pt x="19396" y="20257"/>
                </a:cubicBezTo>
                <a:lnTo>
                  <a:pt x="11718" y="20257"/>
                </a:lnTo>
                <a:cubicBezTo>
                  <a:pt x="11499" y="20257"/>
                  <a:pt x="11300" y="20237"/>
                  <a:pt x="11161" y="20038"/>
                </a:cubicBezTo>
                <a:cubicBezTo>
                  <a:pt x="8137" y="20038"/>
                  <a:pt x="5113" y="20038"/>
                  <a:pt x="2109" y="20018"/>
                </a:cubicBezTo>
                <a:cubicBezTo>
                  <a:pt x="1915" y="20018"/>
                  <a:pt x="1711" y="20071"/>
                  <a:pt x="1518" y="20071"/>
                </a:cubicBezTo>
                <a:cubicBezTo>
                  <a:pt x="1317" y="20071"/>
                  <a:pt x="1128" y="20014"/>
                  <a:pt x="976" y="19780"/>
                </a:cubicBezTo>
                <a:cubicBezTo>
                  <a:pt x="677" y="13732"/>
                  <a:pt x="797" y="7705"/>
                  <a:pt x="1194" y="1677"/>
                </a:cubicBezTo>
                <a:cubicBezTo>
                  <a:pt x="1253" y="805"/>
                  <a:pt x="1735" y="645"/>
                  <a:pt x="2247" y="645"/>
                </a:cubicBezTo>
                <a:close/>
                <a:moveTo>
                  <a:pt x="57770" y="21267"/>
                </a:moveTo>
                <a:cubicBezTo>
                  <a:pt x="61000" y="21267"/>
                  <a:pt x="64223" y="21381"/>
                  <a:pt x="67454" y="21381"/>
                </a:cubicBezTo>
                <a:cubicBezTo>
                  <a:pt x="67972" y="21381"/>
                  <a:pt x="68490" y="21378"/>
                  <a:pt x="69009" y="21371"/>
                </a:cubicBezTo>
                <a:cubicBezTo>
                  <a:pt x="70977" y="21339"/>
                  <a:pt x="72945" y="21326"/>
                  <a:pt x="74914" y="21326"/>
                </a:cubicBezTo>
                <a:cubicBezTo>
                  <a:pt x="81440" y="21326"/>
                  <a:pt x="87965" y="21469"/>
                  <a:pt x="94491" y="21530"/>
                </a:cubicBezTo>
                <a:cubicBezTo>
                  <a:pt x="94591" y="21530"/>
                  <a:pt x="94690" y="21590"/>
                  <a:pt x="95187" y="21729"/>
                </a:cubicBezTo>
                <a:cubicBezTo>
                  <a:pt x="91487" y="23082"/>
                  <a:pt x="88185" y="24355"/>
                  <a:pt x="84823" y="25529"/>
                </a:cubicBezTo>
                <a:cubicBezTo>
                  <a:pt x="75334" y="28891"/>
                  <a:pt x="66045" y="32710"/>
                  <a:pt x="56775" y="36609"/>
                </a:cubicBezTo>
                <a:cubicBezTo>
                  <a:pt x="55631" y="37090"/>
                  <a:pt x="54466" y="37208"/>
                  <a:pt x="53302" y="37208"/>
                </a:cubicBezTo>
                <a:cubicBezTo>
                  <a:pt x="52541" y="37208"/>
                  <a:pt x="51780" y="37158"/>
                  <a:pt x="51026" y="37126"/>
                </a:cubicBezTo>
                <a:cubicBezTo>
                  <a:pt x="48201" y="36987"/>
                  <a:pt x="45396" y="36967"/>
                  <a:pt x="42591" y="36947"/>
                </a:cubicBezTo>
                <a:cubicBezTo>
                  <a:pt x="40785" y="36943"/>
                  <a:pt x="38979" y="36942"/>
                  <a:pt x="37172" y="36942"/>
                </a:cubicBezTo>
                <a:cubicBezTo>
                  <a:pt x="29947" y="36942"/>
                  <a:pt x="22722" y="36967"/>
                  <a:pt x="15497" y="36967"/>
                </a:cubicBezTo>
                <a:cubicBezTo>
                  <a:pt x="15239" y="36967"/>
                  <a:pt x="14980" y="36974"/>
                  <a:pt x="14721" y="36974"/>
                </a:cubicBezTo>
                <a:cubicBezTo>
                  <a:pt x="14204" y="36974"/>
                  <a:pt x="13687" y="36947"/>
                  <a:pt x="13170" y="36788"/>
                </a:cubicBezTo>
                <a:cubicBezTo>
                  <a:pt x="13389" y="36231"/>
                  <a:pt x="13846" y="36191"/>
                  <a:pt x="14204" y="36012"/>
                </a:cubicBezTo>
                <a:cubicBezTo>
                  <a:pt x="17407" y="34560"/>
                  <a:pt x="20570" y="33008"/>
                  <a:pt x="23832" y="31695"/>
                </a:cubicBezTo>
                <a:cubicBezTo>
                  <a:pt x="31431" y="28652"/>
                  <a:pt x="38732" y="24912"/>
                  <a:pt x="46450" y="22107"/>
                </a:cubicBezTo>
                <a:cubicBezTo>
                  <a:pt x="48452" y="21383"/>
                  <a:pt x="50410" y="21278"/>
                  <a:pt x="52365" y="21278"/>
                </a:cubicBezTo>
                <a:cubicBezTo>
                  <a:pt x="53167" y="21278"/>
                  <a:pt x="53968" y="21295"/>
                  <a:pt x="54772" y="21295"/>
                </a:cubicBezTo>
                <a:cubicBezTo>
                  <a:pt x="54968" y="21295"/>
                  <a:pt x="55165" y="21294"/>
                  <a:pt x="55362" y="21292"/>
                </a:cubicBezTo>
                <a:cubicBezTo>
                  <a:pt x="56165" y="21274"/>
                  <a:pt x="56968" y="21267"/>
                  <a:pt x="57770" y="21267"/>
                </a:cubicBezTo>
                <a:close/>
                <a:moveTo>
                  <a:pt x="86499" y="37699"/>
                </a:moveTo>
                <a:cubicBezTo>
                  <a:pt x="87097" y="37699"/>
                  <a:pt x="87290" y="37985"/>
                  <a:pt x="87290" y="38638"/>
                </a:cubicBezTo>
                <a:cubicBezTo>
                  <a:pt x="87270" y="44487"/>
                  <a:pt x="87270" y="50315"/>
                  <a:pt x="87290" y="56164"/>
                </a:cubicBezTo>
                <a:cubicBezTo>
                  <a:pt x="87290" y="56880"/>
                  <a:pt x="87031" y="57079"/>
                  <a:pt x="86355" y="57079"/>
                </a:cubicBezTo>
                <a:cubicBezTo>
                  <a:pt x="77980" y="57079"/>
                  <a:pt x="69605" y="57099"/>
                  <a:pt x="61250" y="57138"/>
                </a:cubicBezTo>
                <a:cubicBezTo>
                  <a:pt x="49852" y="57198"/>
                  <a:pt x="38473" y="57218"/>
                  <a:pt x="27095" y="57437"/>
                </a:cubicBezTo>
                <a:cubicBezTo>
                  <a:pt x="25356" y="57470"/>
                  <a:pt x="23624" y="57489"/>
                  <a:pt x="21895" y="57489"/>
                </a:cubicBezTo>
                <a:cubicBezTo>
                  <a:pt x="19450" y="57489"/>
                  <a:pt x="17009" y="57450"/>
                  <a:pt x="14562" y="57357"/>
                </a:cubicBezTo>
                <a:cubicBezTo>
                  <a:pt x="13508" y="57317"/>
                  <a:pt x="13170" y="56959"/>
                  <a:pt x="13170" y="55865"/>
                </a:cubicBezTo>
                <a:cubicBezTo>
                  <a:pt x="13210" y="50355"/>
                  <a:pt x="13190" y="44845"/>
                  <a:pt x="13130" y="39354"/>
                </a:cubicBezTo>
                <a:cubicBezTo>
                  <a:pt x="13110" y="38240"/>
                  <a:pt x="13369" y="37882"/>
                  <a:pt x="14542" y="37882"/>
                </a:cubicBezTo>
                <a:cubicBezTo>
                  <a:pt x="20132" y="37902"/>
                  <a:pt x="25727" y="37907"/>
                  <a:pt x="31322" y="37907"/>
                </a:cubicBezTo>
                <a:cubicBezTo>
                  <a:pt x="36917" y="37907"/>
                  <a:pt x="42512" y="37902"/>
                  <a:pt x="48101" y="37902"/>
                </a:cubicBezTo>
                <a:lnTo>
                  <a:pt x="48101" y="37882"/>
                </a:lnTo>
                <a:lnTo>
                  <a:pt x="81541" y="37882"/>
                </a:lnTo>
                <a:cubicBezTo>
                  <a:pt x="83152" y="37882"/>
                  <a:pt x="84764" y="37803"/>
                  <a:pt x="86375" y="37703"/>
                </a:cubicBezTo>
                <a:cubicBezTo>
                  <a:pt x="86418" y="37701"/>
                  <a:pt x="86459" y="37699"/>
                  <a:pt x="86499" y="37699"/>
                </a:cubicBezTo>
                <a:close/>
                <a:moveTo>
                  <a:pt x="76297" y="58137"/>
                </a:moveTo>
                <a:cubicBezTo>
                  <a:pt x="78564" y="58137"/>
                  <a:pt x="80845" y="58173"/>
                  <a:pt x="83152" y="58173"/>
                </a:cubicBezTo>
                <a:cubicBezTo>
                  <a:pt x="83013" y="58750"/>
                  <a:pt x="82536" y="58929"/>
                  <a:pt x="82138" y="59167"/>
                </a:cubicBezTo>
                <a:cubicBezTo>
                  <a:pt x="73982" y="64141"/>
                  <a:pt x="65667" y="68875"/>
                  <a:pt x="57729" y="74206"/>
                </a:cubicBezTo>
                <a:cubicBezTo>
                  <a:pt x="55624" y="75603"/>
                  <a:pt x="53574" y="76098"/>
                  <a:pt x="51189" y="76098"/>
                </a:cubicBezTo>
                <a:cubicBezTo>
                  <a:pt x="51095" y="76098"/>
                  <a:pt x="51001" y="76098"/>
                  <a:pt x="50906" y="76096"/>
                </a:cubicBezTo>
                <a:cubicBezTo>
                  <a:pt x="48629" y="76066"/>
                  <a:pt x="46351" y="76026"/>
                  <a:pt x="44073" y="76026"/>
                </a:cubicBezTo>
                <a:cubicBezTo>
                  <a:pt x="41795" y="76026"/>
                  <a:pt x="39518" y="76066"/>
                  <a:pt x="37240" y="76196"/>
                </a:cubicBezTo>
                <a:cubicBezTo>
                  <a:pt x="36600" y="76228"/>
                  <a:pt x="35959" y="76241"/>
                  <a:pt x="35317" y="76241"/>
                </a:cubicBezTo>
                <a:cubicBezTo>
                  <a:pt x="32789" y="76241"/>
                  <a:pt x="30254" y="76032"/>
                  <a:pt x="27731" y="75937"/>
                </a:cubicBezTo>
                <a:cubicBezTo>
                  <a:pt x="27691" y="75818"/>
                  <a:pt x="27652" y="75698"/>
                  <a:pt x="27612" y="75579"/>
                </a:cubicBezTo>
                <a:cubicBezTo>
                  <a:pt x="30278" y="74007"/>
                  <a:pt x="32943" y="72436"/>
                  <a:pt x="35589" y="70824"/>
                </a:cubicBezTo>
                <a:cubicBezTo>
                  <a:pt x="41775" y="67065"/>
                  <a:pt x="48261" y="63782"/>
                  <a:pt x="54208" y="59625"/>
                </a:cubicBezTo>
                <a:cubicBezTo>
                  <a:pt x="55862" y="58456"/>
                  <a:pt x="57487" y="58142"/>
                  <a:pt x="59296" y="58142"/>
                </a:cubicBezTo>
                <a:cubicBezTo>
                  <a:pt x="59642" y="58142"/>
                  <a:pt x="59994" y="58154"/>
                  <a:pt x="60355" y="58173"/>
                </a:cubicBezTo>
                <a:cubicBezTo>
                  <a:pt x="62058" y="58270"/>
                  <a:pt x="63764" y="58305"/>
                  <a:pt x="65471" y="58305"/>
                </a:cubicBezTo>
                <a:cubicBezTo>
                  <a:pt x="67951" y="58305"/>
                  <a:pt x="70433" y="58232"/>
                  <a:pt x="72908" y="58173"/>
                </a:cubicBezTo>
                <a:cubicBezTo>
                  <a:pt x="74035" y="58146"/>
                  <a:pt x="75164" y="58137"/>
                  <a:pt x="76297" y="58137"/>
                </a:cubicBezTo>
                <a:close/>
                <a:moveTo>
                  <a:pt x="26617" y="76951"/>
                </a:moveTo>
                <a:cubicBezTo>
                  <a:pt x="33034" y="76977"/>
                  <a:pt x="39450" y="77002"/>
                  <a:pt x="45867" y="77002"/>
                </a:cubicBezTo>
                <a:cubicBezTo>
                  <a:pt x="49595" y="77002"/>
                  <a:pt x="53324" y="76993"/>
                  <a:pt x="57053" y="76971"/>
                </a:cubicBezTo>
                <a:cubicBezTo>
                  <a:pt x="57323" y="76969"/>
                  <a:pt x="57593" y="76967"/>
                  <a:pt x="57863" y="76967"/>
                </a:cubicBezTo>
                <a:cubicBezTo>
                  <a:pt x="61651" y="76967"/>
                  <a:pt x="65438" y="77211"/>
                  <a:pt x="69208" y="77230"/>
                </a:cubicBezTo>
                <a:cubicBezTo>
                  <a:pt x="69387" y="77230"/>
                  <a:pt x="69546" y="77230"/>
                  <a:pt x="69705" y="77250"/>
                </a:cubicBezTo>
                <a:cubicBezTo>
                  <a:pt x="73465" y="77727"/>
                  <a:pt x="73425" y="77727"/>
                  <a:pt x="72828" y="82143"/>
                </a:cubicBezTo>
                <a:cubicBezTo>
                  <a:pt x="72510" y="84550"/>
                  <a:pt x="72351" y="86977"/>
                  <a:pt x="72112" y="89404"/>
                </a:cubicBezTo>
                <a:cubicBezTo>
                  <a:pt x="71953" y="91254"/>
                  <a:pt x="71774" y="93104"/>
                  <a:pt x="71634" y="94954"/>
                </a:cubicBezTo>
                <a:cubicBezTo>
                  <a:pt x="71595" y="95511"/>
                  <a:pt x="71316" y="95631"/>
                  <a:pt x="70819" y="95631"/>
                </a:cubicBezTo>
                <a:cubicBezTo>
                  <a:pt x="70547" y="95624"/>
                  <a:pt x="70273" y="95622"/>
                  <a:pt x="69998" y="95622"/>
                </a:cubicBezTo>
                <a:cubicBezTo>
                  <a:pt x="69448" y="95622"/>
                  <a:pt x="68896" y="95631"/>
                  <a:pt x="68352" y="95631"/>
                </a:cubicBezTo>
                <a:cubicBezTo>
                  <a:pt x="60992" y="95212"/>
                  <a:pt x="53632" y="95140"/>
                  <a:pt x="46268" y="95140"/>
                </a:cubicBezTo>
                <a:cubicBezTo>
                  <a:pt x="42439" y="95140"/>
                  <a:pt x="38610" y="95160"/>
                  <a:pt x="34779" y="95160"/>
                </a:cubicBezTo>
                <a:cubicBezTo>
                  <a:pt x="31980" y="95160"/>
                  <a:pt x="29179" y="95149"/>
                  <a:pt x="26379" y="95114"/>
                </a:cubicBezTo>
                <a:cubicBezTo>
                  <a:pt x="24429" y="95094"/>
                  <a:pt x="24170" y="94775"/>
                  <a:pt x="24389" y="93025"/>
                </a:cubicBezTo>
                <a:cubicBezTo>
                  <a:pt x="24648" y="90717"/>
                  <a:pt x="24966" y="88430"/>
                  <a:pt x="25046" y="86122"/>
                </a:cubicBezTo>
                <a:cubicBezTo>
                  <a:pt x="25165" y="83476"/>
                  <a:pt x="25523" y="80850"/>
                  <a:pt x="25344" y="78205"/>
                </a:cubicBezTo>
                <a:cubicBezTo>
                  <a:pt x="25284" y="77170"/>
                  <a:pt x="25662" y="76951"/>
                  <a:pt x="26617" y="76951"/>
                </a:cubicBezTo>
                <a:close/>
                <a:moveTo>
                  <a:pt x="53059" y="96140"/>
                </a:moveTo>
                <a:cubicBezTo>
                  <a:pt x="53235" y="96140"/>
                  <a:pt x="53412" y="96143"/>
                  <a:pt x="53592" y="96148"/>
                </a:cubicBezTo>
                <a:cubicBezTo>
                  <a:pt x="59003" y="96327"/>
                  <a:pt x="64413" y="96486"/>
                  <a:pt x="69824" y="96645"/>
                </a:cubicBezTo>
                <a:cubicBezTo>
                  <a:pt x="69846" y="96647"/>
                  <a:pt x="69869" y="96648"/>
                  <a:pt x="69891" y="96648"/>
                </a:cubicBezTo>
                <a:cubicBezTo>
                  <a:pt x="69936" y="96648"/>
                  <a:pt x="69982" y="96645"/>
                  <a:pt x="70029" y="96645"/>
                </a:cubicBezTo>
                <a:cubicBezTo>
                  <a:pt x="70169" y="96645"/>
                  <a:pt x="70315" y="96672"/>
                  <a:pt x="70461" y="96884"/>
                </a:cubicBezTo>
                <a:cubicBezTo>
                  <a:pt x="68253" y="98515"/>
                  <a:pt x="66025" y="100126"/>
                  <a:pt x="63797" y="101758"/>
                </a:cubicBezTo>
                <a:cubicBezTo>
                  <a:pt x="60594" y="104105"/>
                  <a:pt x="57371" y="106432"/>
                  <a:pt x="54586" y="109277"/>
                </a:cubicBezTo>
                <a:cubicBezTo>
                  <a:pt x="53514" y="110367"/>
                  <a:pt x="52305" y="110690"/>
                  <a:pt x="50857" y="110690"/>
                </a:cubicBezTo>
                <a:cubicBezTo>
                  <a:pt x="50640" y="110690"/>
                  <a:pt x="50418" y="110683"/>
                  <a:pt x="50190" y="110670"/>
                </a:cubicBezTo>
                <a:cubicBezTo>
                  <a:pt x="45741" y="110387"/>
                  <a:pt x="41306" y="110050"/>
                  <a:pt x="36851" y="110050"/>
                </a:cubicBezTo>
                <a:cubicBezTo>
                  <a:pt x="35967" y="110050"/>
                  <a:pt x="35082" y="110063"/>
                  <a:pt x="34196" y="110093"/>
                </a:cubicBezTo>
                <a:cubicBezTo>
                  <a:pt x="34040" y="110096"/>
                  <a:pt x="33883" y="110099"/>
                  <a:pt x="33724" y="110099"/>
                </a:cubicBezTo>
                <a:cubicBezTo>
                  <a:pt x="33017" y="110099"/>
                  <a:pt x="32284" y="110053"/>
                  <a:pt x="31471" y="109874"/>
                </a:cubicBezTo>
                <a:cubicBezTo>
                  <a:pt x="32943" y="108800"/>
                  <a:pt x="34356" y="107666"/>
                  <a:pt x="35887" y="106691"/>
                </a:cubicBezTo>
                <a:cubicBezTo>
                  <a:pt x="40502" y="103707"/>
                  <a:pt x="45058" y="100604"/>
                  <a:pt x="49394" y="97202"/>
                </a:cubicBezTo>
                <a:cubicBezTo>
                  <a:pt x="50534" y="96308"/>
                  <a:pt x="51751" y="96140"/>
                  <a:pt x="53059" y="96140"/>
                </a:cubicBezTo>
                <a:close/>
                <a:moveTo>
                  <a:pt x="30636" y="111028"/>
                </a:moveTo>
                <a:cubicBezTo>
                  <a:pt x="35211" y="111028"/>
                  <a:pt x="39806" y="111207"/>
                  <a:pt x="44381" y="111505"/>
                </a:cubicBezTo>
                <a:cubicBezTo>
                  <a:pt x="45376" y="111558"/>
                  <a:pt x="46371" y="111567"/>
                  <a:pt x="47365" y="111567"/>
                </a:cubicBezTo>
                <a:cubicBezTo>
                  <a:pt x="47863" y="111567"/>
                  <a:pt x="48360" y="111565"/>
                  <a:pt x="48857" y="111565"/>
                </a:cubicBezTo>
                <a:cubicBezTo>
                  <a:pt x="50263" y="111565"/>
                  <a:pt x="51671" y="111567"/>
                  <a:pt x="53080" y="111567"/>
                </a:cubicBezTo>
                <a:cubicBezTo>
                  <a:pt x="55897" y="111567"/>
                  <a:pt x="58717" y="111558"/>
                  <a:pt x="61529" y="111505"/>
                </a:cubicBezTo>
                <a:cubicBezTo>
                  <a:pt x="61558" y="111505"/>
                  <a:pt x="61587" y="111504"/>
                  <a:pt x="61616" y="111504"/>
                </a:cubicBezTo>
                <a:cubicBezTo>
                  <a:pt x="62675" y="111504"/>
                  <a:pt x="62902" y="111871"/>
                  <a:pt x="62921" y="112917"/>
                </a:cubicBezTo>
                <a:cubicBezTo>
                  <a:pt x="62941" y="116916"/>
                  <a:pt x="63041" y="120934"/>
                  <a:pt x="63180" y="124953"/>
                </a:cubicBezTo>
                <a:cubicBezTo>
                  <a:pt x="63219" y="125863"/>
                  <a:pt x="62975" y="126227"/>
                  <a:pt x="62025" y="126227"/>
                </a:cubicBezTo>
                <a:cubicBezTo>
                  <a:pt x="61999" y="126227"/>
                  <a:pt x="61973" y="126226"/>
                  <a:pt x="61947" y="126226"/>
                </a:cubicBezTo>
                <a:cubicBezTo>
                  <a:pt x="60634" y="126200"/>
                  <a:pt x="59321" y="126193"/>
                  <a:pt x="58008" y="126193"/>
                </a:cubicBezTo>
                <a:cubicBezTo>
                  <a:pt x="56257" y="126193"/>
                  <a:pt x="54507" y="126206"/>
                  <a:pt x="52756" y="126206"/>
                </a:cubicBezTo>
                <a:lnTo>
                  <a:pt x="52756" y="126186"/>
                </a:lnTo>
                <a:cubicBezTo>
                  <a:pt x="50920" y="126186"/>
                  <a:pt x="49076" y="126246"/>
                  <a:pt x="47239" y="126246"/>
                </a:cubicBezTo>
                <a:cubicBezTo>
                  <a:pt x="46090" y="126246"/>
                  <a:pt x="44945" y="126223"/>
                  <a:pt x="43805" y="126146"/>
                </a:cubicBezTo>
                <a:cubicBezTo>
                  <a:pt x="40005" y="125907"/>
                  <a:pt x="36186" y="126027"/>
                  <a:pt x="32386" y="125927"/>
                </a:cubicBezTo>
                <a:cubicBezTo>
                  <a:pt x="31730" y="125927"/>
                  <a:pt x="31073" y="125768"/>
                  <a:pt x="30417" y="125728"/>
                </a:cubicBezTo>
                <a:cubicBezTo>
                  <a:pt x="29919" y="125689"/>
                  <a:pt x="29820" y="125390"/>
                  <a:pt x="29820" y="124972"/>
                </a:cubicBezTo>
                <a:cubicBezTo>
                  <a:pt x="29760" y="120676"/>
                  <a:pt x="29482" y="116379"/>
                  <a:pt x="29601" y="112062"/>
                </a:cubicBezTo>
                <a:cubicBezTo>
                  <a:pt x="29601" y="111326"/>
                  <a:pt x="29880" y="111028"/>
                  <a:pt x="30636" y="111028"/>
                </a:cubicBezTo>
                <a:close/>
                <a:moveTo>
                  <a:pt x="5667" y="0"/>
                </a:moveTo>
                <a:cubicBezTo>
                  <a:pt x="4282" y="0"/>
                  <a:pt x="2897" y="25"/>
                  <a:pt x="1513" y="86"/>
                </a:cubicBezTo>
                <a:cubicBezTo>
                  <a:pt x="399" y="146"/>
                  <a:pt x="1" y="484"/>
                  <a:pt x="1" y="1638"/>
                </a:cubicBezTo>
                <a:cubicBezTo>
                  <a:pt x="61" y="7645"/>
                  <a:pt x="61" y="13653"/>
                  <a:pt x="21" y="19660"/>
                </a:cubicBezTo>
                <a:cubicBezTo>
                  <a:pt x="21" y="20695"/>
                  <a:pt x="359" y="21033"/>
                  <a:pt x="1393" y="21033"/>
                </a:cubicBezTo>
                <a:cubicBezTo>
                  <a:pt x="3874" y="21016"/>
                  <a:pt x="6357" y="21010"/>
                  <a:pt x="8842" y="21010"/>
                </a:cubicBezTo>
                <a:cubicBezTo>
                  <a:pt x="12235" y="21010"/>
                  <a:pt x="15630" y="21022"/>
                  <a:pt x="19018" y="21033"/>
                </a:cubicBezTo>
                <a:cubicBezTo>
                  <a:pt x="25221" y="21050"/>
                  <a:pt x="31410" y="21322"/>
                  <a:pt x="37609" y="21322"/>
                </a:cubicBezTo>
                <a:cubicBezTo>
                  <a:pt x="38746" y="21322"/>
                  <a:pt x="39882" y="21313"/>
                  <a:pt x="41020" y="21292"/>
                </a:cubicBezTo>
                <a:cubicBezTo>
                  <a:pt x="42011" y="21268"/>
                  <a:pt x="43017" y="21181"/>
                  <a:pt x="44100" y="21181"/>
                </a:cubicBezTo>
                <a:cubicBezTo>
                  <a:pt x="44841" y="21181"/>
                  <a:pt x="45618" y="21222"/>
                  <a:pt x="46450" y="21351"/>
                </a:cubicBezTo>
                <a:cubicBezTo>
                  <a:pt x="45674" y="21650"/>
                  <a:pt x="45277" y="21809"/>
                  <a:pt x="44859" y="21988"/>
                </a:cubicBezTo>
                <a:cubicBezTo>
                  <a:pt x="37538" y="24952"/>
                  <a:pt x="30098" y="27598"/>
                  <a:pt x="22957" y="30979"/>
                </a:cubicBezTo>
                <a:cubicBezTo>
                  <a:pt x="19555" y="32591"/>
                  <a:pt x="16014" y="33884"/>
                  <a:pt x="12792" y="35873"/>
                </a:cubicBezTo>
                <a:cubicBezTo>
                  <a:pt x="12195" y="36251"/>
                  <a:pt x="11738" y="36629"/>
                  <a:pt x="11718" y="37405"/>
                </a:cubicBezTo>
                <a:cubicBezTo>
                  <a:pt x="11678" y="39175"/>
                  <a:pt x="11499" y="40966"/>
                  <a:pt x="11559" y="42736"/>
                </a:cubicBezTo>
                <a:cubicBezTo>
                  <a:pt x="11718" y="47411"/>
                  <a:pt x="12056" y="52086"/>
                  <a:pt x="11917" y="56760"/>
                </a:cubicBezTo>
                <a:cubicBezTo>
                  <a:pt x="11897" y="57974"/>
                  <a:pt x="12434" y="58491"/>
                  <a:pt x="13607" y="58551"/>
                </a:cubicBezTo>
                <a:cubicBezTo>
                  <a:pt x="13899" y="58561"/>
                  <a:pt x="14190" y="58565"/>
                  <a:pt x="14481" y="58565"/>
                </a:cubicBezTo>
                <a:cubicBezTo>
                  <a:pt x="15881" y="58565"/>
                  <a:pt x="17280" y="58464"/>
                  <a:pt x="18680" y="58431"/>
                </a:cubicBezTo>
                <a:cubicBezTo>
                  <a:pt x="23236" y="58312"/>
                  <a:pt x="27791" y="58212"/>
                  <a:pt x="32346" y="58153"/>
                </a:cubicBezTo>
                <a:cubicBezTo>
                  <a:pt x="35040" y="58115"/>
                  <a:pt x="37733" y="58103"/>
                  <a:pt x="40426" y="58103"/>
                </a:cubicBezTo>
                <a:cubicBezTo>
                  <a:pt x="44735" y="58103"/>
                  <a:pt x="49044" y="58133"/>
                  <a:pt x="53353" y="58133"/>
                </a:cubicBezTo>
                <a:lnTo>
                  <a:pt x="54547" y="58133"/>
                </a:lnTo>
                <a:cubicBezTo>
                  <a:pt x="54547" y="58610"/>
                  <a:pt x="54228" y="58690"/>
                  <a:pt x="53990" y="58829"/>
                </a:cubicBezTo>
                <a:cubicBezTo>
                  <a:pt x="45058" y="64121"/>
                  <a:pt x="36166" y="69472"/>
                  <a:pt x="27154" y="74664"/>
                </a:cubicBezTo>
                <a:cubicBezTo>
                  <a:pt x="25364" y="75698"/>
                  <a:pt x="24429" y="76573"/>
                  <a:pt x="24310" y="78881"/>
                </a:cubicBezTo>
                <a:cubicBezTo>
                  <a:pt x="24051" y="84073"/>
                  <a:pt x="23514" y="89265"/>
                  <a:pt x="23295" y="94477"/>
                </a:cubicBezTo>
                <a:cubicBezTo>
                  <a:pt x="23236" y="95651"/>
                  <a:pt x="23574" y="96128"/>
                  <a:pt x="24747" y="96148"/>
                </a:cubicBezTo>
                <a:cubicBezTo>
                  <a:pt x="27592" y="96168"/>
                  <a:pt x="30457" y="96327"/>
                  <a:pt x="33301" y="96327"/>
                </a:cubicBezTo>
                <a:cubicBezTo>
                  <a:pt x="38195" y="96307"/>
                  <a:pt x="43069" y="96188"/>
                  <a:pt x="47962" y="96148"/>
                </a:cubicBezTo>
                <a:cubicBezTo>
                  <a:pt x="48109" y="96148"/>
                  <a:pt x="48273" y="96110"/>
                  <a:pt x="48438" y="96110"/>
                </a:cubicBezTo>
                <a:cubicBezTo>
                  <a:pt x="48631" y="96110"/>
                  <a:pt x="48825" y="96162"/>
                  <a:pt x="48997" y="96387"/>
                </a:cubicBezTo>
                <a:cubicBezTo>
                  <a:pt x="48619" y="96685"/>
                  <a:pt x="48261" y="96964"/>
                  <a:pt x="47902" y="97242"/>
                </a:cubicBezTo>
                <a:cubicBezTo>
                  <a:pt x="42034" y="101638"/>
                  <a:pt x="35887" y="105637"/>
                  <a:pt x="29840" y="109774"/>
                </a:cubicBezTo>
                <a:cubicBezTo>
                  <a:pt x="29164" y="110252"/>
                  <a:pt x="28825" y="110729"/>
                  <a:pt x="28825" y="111585"/>
                </a:cubicBezTo>
                <a:cubicBezTo>
                  <a:pt x="28845" y="116180"/>
                  <a:pt x="28825" y="120795"/>
                  <a:pt x="28786" y="125390"/>
                </a:cubicBezTo>
                <a:cubicBezTo>
                  <a:pt x="28786" y="126524"/>
                  <a:pt x="29183" y="126942"/>
                  <a:pt x="30397" y="126962"/>
                </a:cubicBezTo>
                <a:cubicBezTo>
                  <a:pt x="36385" y="126982"/>
                  <a:pt x="42392" y="127121"/>
                  <a:pt x="48400" y="127200"/>
                </a:cubicBezTo>
                <a:cubicBezTo>
                  <a:pt x="53154" y="127280"/>
                  <a:pt x="57928" y="127300"/>
                  <a:pt x="62683" y="127360"/>
                </a:cubicBezTo>
                <a:cubicBezTo>
                  <a:pt x="62723" y="127360"/>
                  <a:pt x="62763" y="127361"/>
                  <a:pt x="62802" y="127361"/>
                </a:cubicBezTo>
                <a:cubicBezTo>
                  <a:pt x="63755" y="127361"/>
                  <a:pt x="64213" y="127112"/>
                  <a:pt x="64175" y="125927"/>
                </a:cubicBezTo>
                <a:cubicBezTo>
                  <a:pt x="64095" y="121253"/>
                  <a:pt x="64135" y="116558"/>
                  <a:pt x="64175" y="111883"/>
                </a:cubicBezTo>
                <a:cubicBezTo>
                  <a:pt x="64175" y="111067"/>
                  <a:pt x="63956" y="110809"/>
                  <a:pt x="63140" y="110809"/>
                </a:cubicBezTo>
                <a:cubicBezTo>
                  <a:pt x="60793" y="110789"/>
                  <a:pt x="58426" y="110729"/>
                  <a:pt x="56058" y="110650"/>
                </a:cubicBezTo>
                <a:cubicBezTo>
                  <a:pt x="55894" y="110650"/>
                  <a:pt x="55709" y="110696"/>
                  <a:pt x="55526" y="110696"/>
                </a:cubicBezTo>
                <a:cubicBezTo>
                  <a:pt x="55310" y="110696"/>
                  <a:pt x="55097" y="110631"/>
                  <a:pt x="54925" y="110351"/>
                </a:cubicBezTo>
                <a:cubicBezTo>
                  <a:pt x="56078" y="109038"/>
                  <a:pt x="57411" y="107924"/>
                  <a:pt x="58784" y="106870"/>
                </a:cubicBezTo>
                <a:cubicBezTo>
                  <a:pt x="63081" y="103568"/>
                  <a:pt x="67397" y="100266"/>
                  <a:pt x="71714" y="96983"/>
                </a:cubicBezTo>
                <a:cubicBezTo>
                  <a:pt x="72331" y="96526"/>
                  <a:pt x="72649" y="96048"/>
                  <a:pt x="72669" y="95253"/>
                </a:cubicBezTo>
                <a:cubicBezTo>
                  <a:pt x="72709" y="94019"/>
                  <a:pt x="72808" y="92766"/>
                  <a:pt x="72987" y="91553"/>
                </a:cubicBezTo>
                <a:cubicBezTo>
                  <a:pt x="73723" y="86957"/>
                  <a:pt x="74022" y="82322"/>
                  <a:pt x="74579" y="77727"/>
                </a:cubicBezTo>
                <a:cubicBezTo>
                  <a:pt x="74698" y="76673"/>
                  <a:pt x="74300" y="76215"/>
                  <a:pt x="73206" y="76215"/>
                </a:cubicBezTo>
                <a:cubicBezTo>
                  <a:pt x="71895" y="76221"/>
                  <a:pt x="70584" y="76224"/>
                  <a:pt x="69273" y="76224"/>
                </a:cubicBezTo>
                <a:cubicBezTo>
                  <a:pt x="66108" y="76224"/>
                  <a:pt x="62943" y="76210"/>
                  <a:pt x="59778" y="76196"/>
                </a:cubicBezTo>
                <a:cubicBezTo>
                  <a:pt x="58923" y="76196"/>
                  <a:pt x="58087" y="76096"/>
                  <a:pt x="57013" y="76036"/>
                </a:cubicBezTo>
                <a:cubicBezTo>
                  <a:pt x="57789" y="75082"/>
                  <a:pt x="58644" y="74584"/>
                  <a:pt x="59480" y="74087"/>
                </a:cubicBezTo>
                <a:cubicBezTo>
                  <a:pt x="64632" y="71023"/>
                  <a:pt x="69765" y="67920"/>
                  <a:pt x="74877" y="64757"/>
                </a:cubicBezTo>
                <a:cubicBezTo>
                  <a:pt x="79015" y="62211"/>
                  <a:pt x="82735" y="58889"/>
                  <a:pt x="87568" y="57576"/>
                </a:cubicBezTo>
                <a:cubicBezTo>
                  <a:pt x="88046" y="57437"/>
                  <a:pt x="88205" y="57059"/>
                  <a:pt x="88205" y="56621"/>
                </a:cubicBezTo>
                <a:cubicBezTo>
                  <a:pt x="88185" y="54890"/>
                  <a:pt x="88404" y="53160"/>
                  <a:pt x="88484" y="51429"/>
                </a:cubicBezTo>
                <a:cubicBezTo>
                  <a:pt x="88603" y="48863"/>
                  <a:pt x="88543" y="46297"/>
                  <a:pt x="88503" y="43731"/>
                </a:cubicBezTo>
                <a:cubicBezTo>
                  <a:pt x="88464" y="41821"/>
                  <a:pt x="88663" y="39931"/>
                  <a:pt x="88344" y="38021"/>
                </a:cubicBezTo>
                <a:cubicBezTo>
                  <a:pt x="88199" y="37203"/>
                  <a:pt x="87887" y="36900"/>
                  <a:pt x="87165" y="36900"/>
                </a:cubicBezTo>
                <a:cubicBezTo>
                  <a:pt x="87097" y="36900"/>
                  <a:pt x="87026" y="36902"/>
                  <a:pt x="86952" y="36907"/>
                </a:cubicBezTo>
                <a:cubicBezTo>
                  <a:pt x="84904" y="37075"/>
                  <a:pt x="82856" y="37208"/>
                  <a:pt x="80808" y="37208"/>
                </a:cubicBezTo>
                <a:cubicBezTo>
                  <a:pt x="80667" y="37208"/>
                  <a:pt x="80527" y="37207"/>
                  <a:pt x="80387" y="37206"/>
                </a:cubicBezTo>
                <a:cubicBezTo>
                  <a:pt x="78524" y="37193"/>
                  <a:pt x="76658" y="37188"/>
                  <a:pt x="74792" y="37188"/>
                </a:cubicBezTo>
                <a:cubicBezTo>
                  <a:pt x="71060" y="37188"/>
                  <a:pt x="67324" y="37206"/>
                  <a:pt x="63598" y="37206"/>
                </a:cubicBezTo>
                <a:lnTo>
                  <a:pt x="58684" y="37206"/>
                </a:lnTo>
                <a:cubicBezTo>
                  <a:pt x="58804" y="36649"/>
                  <a:pt x="59142" y="36649"/>
                  <a:pt x="59381" y="36549"/>
                </a:cubicBezTo>
                <a:cubicBezTo>
                  <a:pt x="67656" y="32949"/>
                  <a:pt x="76051" y="29666"/>
                  <a:pt x="84485" y="26523"/>
                </a:cubicBezTo>
                <a:cubicBezTo>
                  <a:pt x="89021" y="24832"/>
                  <a:pt x="93636" y="23360"/>
                  <a:pt x="98112" y="21530"/>
                </a:cubicBezTo>
                <a:cubicBezTo>
                  <a:pt x="98868" y="21232"/>
                  <a:pt x="99265" y="20953"/>
                  <a:pt x="99047" y="19999"/>
                </a:cubicBezTo>
                <a:cubicBezTo>
                  <a:pt x="98748" y="18825"/>
                  <a:pt x="98887" y="17611"/>
                  <a:pt x="99066" y="16418"/>
                </a:cubicBezTo>
                <a:cubicBezTo>
                  <a:pt x="99822" y="11823"/>
                  <a:pt x="99564" y="7168"/>
                  <a:pt x="100001" y="2553"/>
                </a:cubicBezTo>
                <a:cubicBezTo>
                  <a:pt x="100061" y="1876"/>
                  <a:pt x="99862" y="1618"/>
                  <a:pt x="99106" y="1618"/>
                </a:cubicBezTo>
                <a:cubicBezTo>
                  <a:pt x="97417" y="1652"/>
                  <a:pt x="95728" y="1666"/>
                  <a:pt x="94039" y="1666"/>
                </a:cubicBezTo>
                <a:cubicBezTo>
                  <a:pt x="86827" y="1666"/>
                  <a:pt x="79615" y="1414"/>
                  <a:pt x="72395" y="1414"/>
                </a:cubicBezTo>
                <a:cubicBezTo>
                  <a:pt x="70451" y="1414"/>
                  <a:pt x="68507" y="1432"/>
                  <a:pt x="66562" y="1478"/>
                </a:cubicBezTo>
                <a:cubicBezTo>
                  <a:pt x="65634" y="1500"/>
                  <a:pt x="64707" y="1510"/>
                  <a:pt x="63779" y="1510"/>
                </a:cubicBezTo>
                <a:cubicBezTo>
                  <a:pt x="57963" y="1510"/>
                  <a:pt x="52144" y="1138"/>
                  <a:pt x="46311" y="1120"/>
                </a:cubicBezTo>
                <a:cubicBezTo>
                  <a:pt x="37717" y="1100"/>
                  <a:pt x="29104" y="623"/>
                  <a:pt x="20510" y="424"/>
                </a:cubicBezTo>
                <a:cubicBezTo>
                  <a:pt x="15553" y="315"/>
                  <a:pt x="10609" y="0"/>
                  <a:pt x="566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08" name="Google Shape;608;p29"/>
          <p:cNvSpPr txBox="1">
            <a:spLocks noGrp="1"/>
          </p:cNvSpPr>
          <p:nvPr>
            <p:ph type="body" idx="4294967295"/>
          </p:nvPr>
        </p:nvSpPr>
        <p:spPr>
          <a:xfrm>
            <a:off x="6457363" y="1384500"/>
            <a:ext cx="1808100" cy="7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Jupiter is a gas giant and also the biggest planet of them all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09" name="Google Shape;609;p29"/>
          <p:cNvSpPr txBox="1"/>
          <p:nvPr/>
        </p:nvSpPr>
        <p:spPr>
          <a:xfrm>
            <a:off x="878538" y="2196641"/>
            <a:ext cx="18081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also high temperatures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29"/>
          <p:cNvSpPr txBox="1"/>
          <p:nvPr/>
        </p:nvSpPr>
        <p:spPr>
          <a:xfrm>
            <a:off x="878538" y="3887588"/>
            <a:ext cx="1808100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a planet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1" name="Google Shape;611;p29"/>
          <p:cNvSpPr txBox="1">
            <a:spLocks noGrp="1"/>
          </p:cNvSpPr>
          <p:nvPr>
            <p:ph type="body" idx="4294967295"/>
          </p:nvPr>
        </p:nvSpPr>
        <p:spPr>
          <a:xfrm>
            <a:off x="6457363" y="2938749"/>
            <a:ext cx="1808100" cy="7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Mercury is the smallest and the closest planet to the Sun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612" name="Google Shape;612;p29"/>
          <p:cNvCxnSpPr>
            <a:stCxn id="609" idx="3"/>
          </p:cNvCxnSpPr>
          <p:nvPr/>
        </p:nvCxnSpPr>
        <p:spPr>
          <a:xfrm>
            <a:off x="2686638" y="2581691"/>
            <a:ext cx="602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3" name="Google Shape;613;p29"/>
          <p:cNvCxnSpPr>
            <a:stCxn id="610" idx="3"/>
          </p:cNvCxnSpPr>
          <p:nvPr/>
        </p:nvCxnSpPr>
        <p:spPr>
          <a:xfrm>
            <a:off x="2686638" y="4234388"/>
            <a:ext cx="1183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29"/>
          <p:cNvCxnSpPr>
            <a:stCxn id="608" idx="1"/>
          </p:cNvCxnSpPr>
          <p:nvPr/>
        </p:nvCxnSpPr>
        <p:spPr>
          <a:xfrm rot="10800000">
            <a:off x="6248263" y="1769550"/>
            <a:ext cx="209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29"/>
          <p:cNvCxnSpPr>
            <a:stCxn id="611" idx="1"/>
          </p:cNvCxnSpPr>
          <p:nvPr/>
        </p:nvCxnSpPr>
        <p:spPr>
          <a:xfrm rot="10800000">
            <a:off x="5389063" y="3323799"/>
            <a:ext cx="1068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0"/>
          <p:cNvSpPr/>
          <p:nvPr/>
        </p:nvSpPr>
        <p:spPr>
          <a:xfrm>
            <a:off x="1121854" y="4141827"/>
            <a:ext cx="6458166" cy="341497"/>
          </a:xfrm>
          <a:custGeom>
            <a:avLst/>
            <a:gdLst/>
            <a:ahLst/>
            <a:cxnLst/>
            <a:rect l="l" t="t" r="r" b="b"/>
            <a:pathLst>
              <a:path w="194611" h="12613" extrusionOk="0">
                <a:moveTo>
                  <a:pt x="191826" y="12613"/>
                </a:moveTo>
                <a:lnTo>
                  <a:pt x="1" y="12613"/>
                </a:lnTo>
                <a:lnTo>
                  <a:pt x="1" y="1"/>
                </a:lnTo>
                <a:lnTo>
                  <a:pt x="191826" y="1"/>
                </a:lnTo>
                <a:lnTo>
                  <a:pt x="194611" y="630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0"/>
          <p:cNvSpPr/>
          <p:nvPr/>
        </p:nvSpPr>
        <p:spPr>
          <a:xfrm>
            <a:off x="1121854" y="1396152"/>
            <a:ext cx="6458166" cy="341497"/>
          </a:xfrm>
          <a:custGeom>
            <a:avLst/>
            <a:gdLst/>
            <a:ahLst/>
            <a:cxnLst/>
            <a:rect l="l" t="t" r="r" b="b"/>
            <a:pathLst>
              <a:path w="194611" h="12613" extrusionOk="0">
                <a:moveTo>
                  <a:pt x="191826" y="12613"/>
                </a:moveTo>
                <a:lnTo>
                  <a:pt x="1" y="12613"/>
                </a:lnTo>
                <a:lnTo>
                  <a:pt x="1" y="1"/>
                </a:lnTo>
                <a:lnTo>
                  <a:pt x="191826" y="1"/>
                </a:lnTo>
                <a:lnTo>
                  <a:pt x="194611" y="630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0"/>
          <p:cNvSpPr/>
          <p:nvPr/>
        </p:nvSpPr>
        <p:spPr>
          <a:xfrm>
            <a:off x="1121854" y="1945287"/>
            <a:ext cx="6458166" cy="341497"/>
          </a:xfrm>
          <a:custGeom>
            <a:avLst/>
            <a:gdLst/>
            <a:ahLst/>
            <a:cxnLst/>
            <a:rect l="l" t="t" r="r" b="b"/>
            <a:pathLst>
              <a:path w="194611" h="12613" extrusionOk="0">
                <a:moveTo>
                  <a:pt x="191826" y="12613"/>
                </a:moveTo>
                <a:lnTo>
                  <a:pt x="1" y="12613"/>
                </a:lnTo>
                <a:lnTo>
                  <a:pt x="1" y="1"/>
                </a:lnTo>
                <a:lnTo>
                  <a:pt x="191826" y="1"/>
                </a:lnTo>
                <a:lnTo>
                  <a:pt x="194611" y="630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0"/>
          <p:cNvSpPr/>
          <p:nvPr/>
        </p:nvSpPr>
        <p:spPr>
          <a:xfrm>
            <a:off x="1121854" y="2494422"/>
            <a:ext cx="6458166" cy="341497"/>
          </a:xfrm>
          <a:custGeom>
            <a:avLst/>
            <a:gdLst/>
            <a:ahLst/>
            <a:cxnLst/>
            <a:rect l="l" t="t" r="r" b="b"/>
            <a:pathLst>
              <a:path w="194611" h="12613" extrusionOk="0">
                <a:moveTo>
                  <a:pt x="191826" y="12613"/>
                </a:moveTo>
                <a:lnTo>
                  <a:pt x="1" y="12613"/>
                </a:lnTo>
                <a:lnTo>
                  <a:pt x="1" y="1"/>
                </a:lnTo>
                <a:lnTo>
                  <a:pt x="191826" y="1"/>
                </a:lnTo>
                <a:lnTo>
                  <a:pt x="194611" y="630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0"/>
          <p:cNvSpPr/>
          <p:nvPr/>
        </p:nvSpPr>
        <p:spPr>
          <a:xfrm>
            <a:off x="1121854" y="3043557"/>
            <a:ext cx="6458166" cy="341497"/>
          </a:xfrm>
          <a:custGeom>
            <a:avLst/>
            <a:gdLst/>
            <a:ahLst/>
            <a:cxnLst/>
            <a:rect l="l" t="t" r="r" b="b"/>
            <a:pathLst>
              <a:path w="194611" h="12613" extrusionOk="0">
                <a:moveTo>
                  <a:pt x="191826" y="12613"/>
                </a:moveTo>
                <a:lnTo>
                  <a:pt x="1" y="12613"/>
                </a:lnTo>
                <a:lnTo>
                  <a:pt x="1" y="1"/>
                </a:lnTo>
                <a:lnTo>
                  <a:pt x="191826" y="1"/>
                </a:lnTo>
                <a:lnTo>
                  <a:pt x="194611" y="630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0"/>
          <p:cNvSpPr/>
          <p:nvPr/>
        </p:nvSpPr>
        <p:spPr>
          <a:xfrm>
            <a:off x="1121854" y="3592692"/>
            <a:ext cx="6458166" cy="341497"/>
          </a:xfrm>
          <a:custGeom>
            <a:avLst/>
            <a:gdLst/>
            <a:ahLst/>
            <a:cxnLst/>
            <a:rect l="l" t="t" r="r" b="b"/>
            <a:pathLst>
              <a:path w="194611" h="12613" extrusionOk="0">
                <a:moveTo>
                  <a:pt x="191826" y="12613"/>
                </a:moveTo>
                <a:lnTo>
                  <a:pt x="1" y="12613"/>
                </a:lnTo>
                <a:lnTo>
                  <a:pt x="1" y="1"/>
                </a:lnTo>
                <a:lnTo>
                  <a:pt x="191826" y="1"/>
                </a:lnTo>
                <a:lnTo>
                  <a:pt x="194611" y="630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6" name="Google Shape;626;p30"/>
          <p:cNvGrpSpPr/>
          <p:nvPr/>
        </p:nvGrpSpPr>
        <p:grpSpPr>
          <a:xfrm>
            <a:off x="3508821" y="1368156"/>
            <a:ext cx="2675035" cy="948449"/>
            <a:chOff x="3817911" y="1458200"/>
            <a:chExt cx="2395053" cy="910569"/>
          </a:xfrm>
        </p:grpSpPr>
        <p:sp>
          <p:nvSpPr>
            <p:cNvPr id="627" name="Google Shape;627;p30"/>
            <p:cNvSpPr/>
            <p:nvPr/>
          </p:nvSpPr>
          <p:spPr>
            <a:xfrm>
              <a:off x="3817911" y="1458200"/>
              <a:ext cx="2195457" cy="910569"/>
            </a:xfrm>
            <a:custGeom>
              <a:avLst/>
              <a:gdLst/>
              <a:ahLst/>
              <a:cxnLst/>
              <a:rect l="l" t="t" r="r" b="b"/>
              <a:pathLst>
                <a:path w="84465" h="35032" extrusionOk="0">
                  <a:moveTo>
                    <a:pt x="84465" y="20351"/>
                  </a:moveTo>
                  <a:lnTo>
                    <a:pt x="0" y="0"/>
                  </a:lnTo>
                  <a:lnTo>
                    <a:pt x="7679" y="14681"/>
                  </a:lnTo>
                  <a:lnTo>
                    <a:pt x="76786" y="3503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3817911" y="1458200"/>
              <a:ext cx="2395053" cy="381622"/>
            </a:xfrm>
            <a:custGeom>
              <a:avLst/>
              <a:gdLst/>
              <a:ahLst/>
              <a:cxnLst/>
              <a:rect l="l" t="t" r="r" b="b"/>
              <a:pathLst>
                <a:path w="92144" h="14682" extrusionOk="0">
                  <a:moveTo>
                    <a:pt x="46072" y="0"/>
                  </a:moveTo>
                  <a:lnTo>
                    <a:pt x="92143" y="0"/>
                  </a:lnTo>
                  <a:lnTo>
                    <a:pt x="84465" y="14681"/>
                  </a:lnTo>
                  <a:lnTo>
                    <a:pt x="46072" y="14681"/>
                  </a:lnTo>
                  <a:lnTo>
                    <a:pt x="7679" y="14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0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017516" y="1839814"/>
              <a:ext cx="1995860" cy="147377"/>
            </a:xfrm>
            <a:custGeom>
              <a:avLst/>
              <a:gdLst/>
              <a:ahLst/>
              <a:cxnLst/>
              <a:rect l="l" t="t" r="r" b="b"/>
              <a:pathLst>
                <a:path w="76786" h="5670" extrusionOk="0">
                  <a:moveTo>
                    <a:pt x="0" y="0"/>
                  </a:moveTo>
                  <a:lnTo>
                    <a:pt x="76786" y="5670"/>
                  </a:lnTo>
                  <a:lnTo>
                    <a:pt x="53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 txBox="1"/>
            <p:nvPr/>
          </p:nvSpPr>
          <p:spPr>
            <a:xfrm>
              <a:off x="4815873" y="1465452"/>
              <a:ext cx="3993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1" name="Google Shape;631;p30"/>
          <p:cNvGrpSpPr/>
          <p:nvPr/>
        </p:nvGrpSpPr>
        <p:grpSpPr>
          <a:xfrm>
            <a:off x="3731760" y="1919133"/>
            <a:ext cx="2229176" cy="948449"/>
            <a:chOff x="4017516" y="1987172"/>
            <a:chExt cx="1995860" cy="910569"/>
          </a:xfrm>
        </p:grpSpPr>
        <p:sp>
          <p:nvSpPr>
            <p:cNvPr id="632" name="Google Shape;632;p30"/>
            <p:cNvSpPr/>
            <p:nvPr/>
          </p:nvSpPr>
          <p:spPr>
            <a:xfrm>
              <a:off x="4017516" y="1987172"/>
              <a:ext cx="1796290" cy="910569"/>
            </a:xfrm>
            <a:custGeom>
              <a:avLst/>
              <a:gdLst/>
              <a:ahLst/>
              <a:cxnLst/>
              <a:rect l="l" t="t" r="r" b="b"/>
              <a:pathLst>
                <a:path w="69108" h="35032" extrusionOk="0">
                  <a:moveTo>
                    <a:pt x="69107" y="20371"/>
                  </a:moveTo>
                  <a:lnTo>
                    <a:pt x="0" y="1"/>
                  </a:lnTo>
                  <a:lnTo>
                    <a:pt x="7679" y="14681"/>
                  </a:lnTo>
                  <a:lnTo>
                    <a:pt x="61429" y="350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4017516" y="1987172"/>
              <a:ext cx="1995860" cy="381622"/>
            </a:xfrm>
            <a:custGeom>
              <a:avLst/>
              <a:gdLst/>
              <a:ahLst/>
              <a:cxnLst/>
              <a:rect l="l" t="t" r="r" b="b"/>
              <a:pathLst>
                <a:path w="76786" h="14682" extrusionOk="0">
                  <a:moveTo>
                    <a:pt x="38393" y="1"/>
                  </a:moveTo>
                  <a:lnTo>
                    <a:pt x="76786" y="1"/>
                  </a:lnTo>
                  <a:lnTo>
                    <a:pt x="69107" y="14681"/>
                  </a:lnTo>
                  <a:lnTo>
                    <a:pt x="38393" y="14681"/>
                  </a:lnTo>
                  <a:lnTo>
                    <a:pt x="7679" y="146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4217096" y="2368785"/>
              <a:ext cx="1596719" cy="147897"/>
            </a:xfrm>
            <a:custGeom>
              <a:avLst/>
              <a:gdLst/>
              <a:ahLst/>
              <a:cxnLst/>
              <a:rect l="l" t="t" r="r" b="b"/>
              <a:pathLst>
                <a:path w="61430" h="5690" extrusionOk="0">
                  <a:moveTo>
                    <a:pt x="1" y="0"/>
                  </a:moveTo>
                  <a:lnTo>
                    <a:pt x="61429" y="5690"/>
                  </a:lnTo>
                  <a:lnTo>
                    <a:pt x="421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 txBox="1"/>
            <p:nvPr/>
          </p:nvSpPr>
          <p:spPr>
            <a:xfrm>
              <a:off x="4815873" y="1993514"/>
              <a:ext cx="3993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3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954671" y="2470652"/>
            <a:ext cx="1783376" cy="947907"/>
            <a:chOff x="4217096" y="2516664"/>
            <a:chExt cx="1596719" cy="910049"/>
          </a:xfrm>
        </p:grpSpPr>
        <p:sp>
          <p:nvSpPr>
            <p:cNvPr id="637" name="Google Shape;637;p30"/>
            <p:cNvSpPr/>
            <p:nvPr/>
          </p:nvSpPr>
          <p:spPr>
            <a:xfrm>
              <a:off x="4217096" y="2516664"/>
              <a:ext cx="1397123" cy="910049"/>
            </a:xfrm>
            <a:custGeom>
              <a:avLst/>
              <a:gdLst/>
              <a:ahLst/>
              <a:cxnLst/>
              <a:rect l="l" t="t" r="r" b="b"/>
              <a:pathLst>
                <a:path w="53751" h="35012" extrusionOk="0">
                  <a:moveTo>
                    <a:pt x="53751" y="20351"/>
                  </a:moveTo>
                  <a:lnTo>
                    <a:pt x="1" y="1"/>
                  </a:lnTo>
                  <a:lnTo>
                    <a:pt x="7679" y="14662"/>
                  </a:lnTo>
                  <a:lnTo>
                    <a:pt x="46072" y="350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217096" y="2516664"/>
              <a:ext cx="1596719" cy="381102"/>
            </a:xfrm>
            <a:custGeom>
              <a:avLst/>
              <a:gdLst/>
              <a:ahLst/>
              <a:cxnLst/>
              <a:rect l="l" t="t" r="r" b="b"/>
              <a:pathLst>
                <a:path w="61430" h="14662" extrusionOk="0">
                  <a:moveTo>
                    <a:pt x="30715" y="1"/>
                  </a:moveTo>
                  <a:lnTo>
                    <a:pt x="61429" y="1"/>
                  </a:lnTo>
                  <a:lnTo>
                    <a:pt x="53751" y="14662"/>
                  </a:lnTo>
                  <a:lnTo>
                    <a:pt x="30715" y="14662"/>
                  </a:lnTo>
                  <a:lnTo>
                    <a:pt x="7679" y="146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416701" y="2897757"/>
              <a:ext cx="1197526" cy="147923"/>
            </a:xfrm>
            <a:custGeom>
              <a:avLst/>
              <a:gdLst/>
              <a:ahLst/>
              <a:cxnLst/>
              <a:rect l="l" t="t" r="r" b="b"/>
              <a:pathLst>
                <a:path w="46072" h="5691" extrusionOk="0">
                  <a:moveTo>
                    <a:pt x="0" y="1"/>
                  </a:moveTo>
                  <a:lnTo>
                    <a:pt x="46072" y="5690"/>
                  </a:lnTo>
                  <a:lnTo>
                    <a:pt x="30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 txBox="1"/>
            <p:nvPr/>
          </p:nvSpPr>
          <p:spPr>
            <a:xfrm>
              <a:off x="4815873" y="2521576"/>
              <a:ext cx="3993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1" name="Google Shape;641;p30"/>
          <p:cNvGrpSpPr/>
          <p:nvPr/>
        </p:nvGrpSpPr>
        <p:grpSpPr>
          <a:xfrm>
            <a:off x="4177610" y="3021656"/>
            <a:ext cx="1337517" cy="947907"/>
            <a:chOff x="4416701" y="3045662"/>
            <a:chExt cx="1197526" cy="910049"/>
          </a:xfrm>
        </p:grpSpPr>
        <p:sp>
          <p:nvSpPr>
            <p:cNvPr id="642" name="Google Shape;642;p30"/>
            <p:cNvSpPr/>
            <p:nvPr/>
          </p:nvSpPr>
          <p:spPr>
            <a:xfrm>
              <a:off x="4416701" y="3045662"/>
              <a:ext cx="997956" cy="910049"/>
            </a:xfrm>
            <a:custGeom>
              <a:avLst/>
              <a:gdLst/>
              <a:ahLst/>
              <a:cxnLst/>
              <a:rect l="l" t="t" r="r" b="b"/>
              <a:pathLst>
                <a:path w="38394" h="35012" extrusionOk="0">
                  <a:moveTo>
                    <a:pt x="0" y="0"/>
                  </a:moveTo>
                  <a:lnTo>
                    <a:pt x="38393" y="20350"/>
                  </a:lnTo>
                  <a:lnTo>
                    <a:pt x="30715" y="35011"/>
                  </a:lnTo>
                  <a:lnTo>
                    <a:pt x="7679" y="146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4416701" y="3045662"/>
              <a:ext cx="1197526" cy="381076"/>
            </a:xfrm>
            <a:custGeom>
              <a:avLst/>
              <a:gdLst/>
              <a:ahLst/>
              <a:cxnLst/>
              <a:rect l="l" t="t" r="r" b="b"/>
              <a:pathLst>
                <a:path w="46072" h="14661" extrusionOk="0">
                  <a:moveTo>
                    <a:pt x="23036" y="0"/>
                  </a:moveTo>
                  <a:lnTo>
                    <a:pt x="46072" y="0"/>
                  </a:lnTo>
                  <a:lnTo>
                    <a:pt x="38393" y="14661"/>
                  </a:lnTo>
                  <a:lnTo>
                    <a:pt x="23036" y="14661"/>
                  </a:lnTo>
                  <a:lnTo>
                    <a:pt x="7679" y="14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4D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616280" y="3426729"/>
              <a:ext cx="798386" cy="147923"/>
            </a:xfrm>
            <a:custGeom>
              <a:avLst/>
              <a:gdLst/>
              <a:ahLst/>
              <a:cxnLst/>
              <a:rect l="l" t="t" r="r" b="b"/>
              <a:pathLst>
                <a:path w="30716" h="5691" extrusionOk="0">
                  <a:moveTo>
                    <a:pt x="1" y="1"/>
                  </a:moveTo>
                  <a:lnTo>
                    <a:pt x="30715" y="5690"/>
                  </a:lnTo>
                  <a:lnTo>
                    <a:pt x="199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 txBox="1"/>
            <p:nvPr/>
          </p:nvSpPr>
          <p:spPr>
            <a:xfrm>
              <a:off x="4815873" y="3050470"/>
              <a:ext cx="3993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6" name="Google Shape;646;p30"/>
          <p:cNvGrpSpPr/>
          <p:nvPr/>
        </p:nvGrpSpPr>
        <p:grpSpPr>
          <a:xfrm>
            <a:off x="4400520" y="3572633"/>
            <a:ext cx="891717" cy="947907"/>
            <a:chOff x="4616280" y="3574633"/>
            <a:chExt cx="798386" cy="910049"/>
          </a:xfrm>
        </p:grpSpPr>
        <p:sp>
          <p:nvSpPr>
            <p:cNvPr id="647" name="Google Shape;647;p30"/>
            <p:cNvSpPr/>
            <p:nvPr/>
          </p:nvSpPr>
          <p:spPr>
            <a:xfrm>
              <a:off x="4616280" y="3574633"/>
              <a:ext cx="598789" cy="910049"/>
            </a:xfrm>
            <a:custGeom>
              <a:avLst/>
              <a:gdLst/>
              <a:ahLst/>
              <a:cxnLst/>
              <a:rect l="l" t="t" r="r" b="b"/>
              <a:pathLst>
                <a:path w="23037" h="35012" extrusionOk="0">
                  <a:moveTo>
                    <a:pt x="1" y="0"/>
                  </a:moveTo>
                  <a:lnTo>
                    <a:pt x="23037" y="20351"/>
                  </a:lnTo>
                  <a:lnTo>
                    <a:pt x="15358" y="35012"/>
                  </a:lnTo>
                  <a:lnTo>
                    <a:pt x="7679" y="146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4616280" y="3574633"/>
              <a:ext cx="798386" cy="381102"/>
            </a:xfrm>
            <a:custGeom>
              <a:avLst/>
              <a:gdLst/>
              <a:ahLst/>
              <a:cxnLst/>
              <a:rect l="l" t="t" r="r" b="b"/>
              <a:pathLst>
                <a:path w="30716" h="14662" extrusionOk="0">
                  <a:moveTo>
                    <a:pt x="15358" y="0"/>
                  </a:moveTo>
                  <a:lnTo>
                    <a:pt x="30715" y="0"/>
                  </a:lnTo>
                  <a:lnTo>
                    <a:pt x="23037" y="14661"/>
                  </a:lnTo>
                  <a:lnTo>
                    <a:pt x="15358" y="14661"/>
                  </a:lnTo>
                  <a:lnTo>
                    <a:pt x="7679" y="146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4815886" y="3955727"/>
              <a:ext cx="399193" cy="147897"/>
            </a:xfrm>
            <a:custGeom>
              <a:avLst/>
              <a:gdLst/>
              <a:ahLst/>
              <a:cxnLst/>
              <a:rect l="l" t="t" r="r" b="b"/>
              <a:pathLst>
                <a:path w="15358" h="5690" extrusionOk="0">
                  <a:moveTo>
                    <a:pt x="0" y="0"/>
                  </a:moveTo>
                  <a:lnTo>
                    <a:pt x="15358" y="5690"/>
                  </a:lnTo>
                  <a:lnTo>
                    <a:pt x="8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 txBox="1"/>
            <p:nvPr/>
          </p:nvSpPr>
          <p:spPr>
            <a:xfrm>
              <a:off x="4815873" y="3579420"/>
              <a:ext cx="3993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51" name="Google Shape;651;p30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 Infographics</a:t>
            </a:r>
            <a:endParaRPr/>
          </a:p>
        </p:txBody>
      </p:sp>
      <p:grpSp>
        <p:nvGrpSpPr>
          <p:cNvPr id="652" name="Google Shape;652;p30"/>
          <p:cNvGrpSpPr/>
          <p:nvPr/>
        </p:nvGrpSpPr>
        <p:grpSpPr>
          <a:xfrm>
            <a:off x="4177610" y="4123610"/>
            <a:ext cx="891816" cy="396956"/>
            <a:chOff x="4416701" y="4103605"/>
            <a:chExt cx="798474" cy="381102"/>
          </a:xfrm>
        </p:grpSpPr>
        <p:sp>
          <p:nvSpPr>
            <p:cNvPr id="653" name="Google Shape;653;p30"/>
            <p:cNvSpPr/>
            <p:nvPr/>
          </p:nvSpPr>
          <p:spPr>
            <a:xfrm>
              <a:off x="4416701" y="4103605"/>
              <a:ext cx="798360" cy="381102"/>
            </a:xfrm>
            <a:custGeom>
              <a:avLst/>
              <a:gdLst/>
              <a:ahLst/>
              <a:cxnLst/>
              <a:rect l="l" t="t" r="r" b="b"/>
              <a:pathLst>
                <a:path w="30715" h="14662" extrusionOk="0">
                  <a:moveTo>
                    <a:pt x="23036" y="1"/>
                  </a:moveTo>
                  <a:lnTo>
                    <a:pt x="30715" y="1"/>
                  </a:lnTo>
                  <a:lnTo>
                    <a:pt x="23036" y="146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0"/>
            <p:cNvSpPr txBox="1"/>
            <p:nvPr/>
          </p:nvSpPr>
          <p:spPr>
            <a:xfrm>
              <a:off x="4815875" y="4108383"/>
              <a:ext cx="3993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55" name="Google Shape;655;p30"/>
          <p:cNvGrpSpPr/>
          <p:nvPr/>
        </p:nvGrpSpPr>
        <p:grpSpPr>
          <a:xfrm>
            <a:off x="7858565" y="4188942"/>
            <a:ext cx="266127" cy="266127"/>
            <a:chOff x="6191341" y="3313781"/>
            <a:chExt cx="239280" cy="239280"/>
          </a:xfrm>
        </p:grpSpPr>
        <p:sp>
          <p:nvSpPr>
            <p:cNvPr id="656" name="Google Shape;656;p30"/>
            <p:cNvSpPr/>
            <p:nvPr/>
          </p:nvSpPr>
          <p:spPr>
            <a:xfrm>
              <a:off x="6191341" y="3313781"/>
              <a:ext cx="239280" cy="239280"/>
            </a:xfrm>
            <a:custGeom>
              <a:avLst/>
              <a:gdLst/>
              <a:ahLst/>
              <a:cxnLst/>
              <a:rect l="l" t="t" r="r" b="b"/>
              <a:pathLst>
                <a:path w="10425" h="10425" extrusionOk="0">
                  <a:moveTo>
                    <a:pt x="5213" y="1"/>
                  </a:moveTo>
                  <a:cubicBezTo>
                    <a:pt x="2328" y="1"/>
                    <a:pt x="1" y="2328"/>
                    <a:pt x="1" y="5213"/>
                  </a:cubicBezTo>
                  <a:cubicBezTo>
                    <a:pt x="1" y="8097"/>
                    <a:pt x="2328" y="10424"/>
                    <a:pt x="5213" y="10424"/>
                  </a:cubicBezTo>
                  <a:cubicBezTo>
                    <a:pt x="8097" y="10424"/>
                    <a:pt x="10425" y="8097"/>
                    <a:pt x="10425" y="5213"/>
                  </a:cubicBezTo>
                  <a:cubicBezTo>
                    <a:pt x="10425" y="2328"/>
                    <a:pt x="8097" y="1"/>
                    <a:pt x="5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6282211" y="3371760"/>
              <a:ext cx="80839" cy="119651"/>
            </a:xfrm>
            <a:custGeom>
              <a:avLst/>
              <a:gdLst/>
              <a:ahLst/>
              <a:cxnLst/>
              <a:rect l="l" t="t" r="r" b="b"/>
              <a:pathLst>
                <a:path w="3522" h="5213" extrusionOk="0">
                  <a:moveTo>
                    <a:pt x="1751" y="1"/>
                  </a:moveTo>
                  <a:cubicBezTo>
                    <a:pt x="1214" y="1"/>
                    <a:pt x="776" y="140"/>
                    <a:pt x="458" y="379"/>
                  </a:cubicBezTo>
                  <a:cubicBezTo>
                    <a:pt x="160" y="638"/>
                    <a:pt x="1" y="996"/>
                    <a:pt x="1" y="1433"/>
                  </a:cubicBezTo>
                  <a:cubicBezTo>
                    <a:pt x="1" y="1811"/>
                    <a:pt x="100" y="2110"/>
                    <a:pt x="339" y="2328"/>
                  </a:cubicBezTo>
                  <a:cubicBezTo>
                    <a:pt x="558" y="2547"/>
                    <a:pt x="936" y="2706"/>
                    <a:pt x="1433" y="2806"/>
                  </a:cubicBezTo>
                  <a:lnTo>
                    <a:pt x="1851" y="2885"/>
                  </a:lnTo>
                  <a:cubicBezTo>
                    <a:pt x="2189" y="2965"/>
                    <a:pt x="2447" y="3064"/>
                    <a:pt x="2587" y="3204"/>
                  </a:cubicBezTo>
                  <a:cubicBezTo>
                    <a:pt x="2746" y="3343"/>
                    <a:pt x="2825" y="3542"/>
                    <a:pt x="2825" y="3781"/>
                  </a:cubicBezTo>
                  <a:cubicBezTo>
                    <a:pt x="2825" y="4059"/>
                    <a:pt x="2706" y="4278"/>
                    <a:pt x="2507" y="4437"/>
                  </a:cubicBezTo>
                  <a:cubicBezTo>
                    <a:pt x="2288" y="4576"/>
                    <a:pt x="1990" y="4656"/>
                    <a:pt x="1612" y="4656"/>
                  </a:cubicBezTo>
                  <a:cubicBezTo>
                    <a:pt x="1353" y="4656"/>
                    <a:pt x="1095" y="4616"/>
                    <a:pt x="836" y="4537"/>
                  </a:cubicBezTo>
                  <a:cubicBezTo>
                    <a:pt x="558" y="4457"/>
                    <a:pt x="299" y="4358"/>
                    <a:pt x="20" y="4198"/>
                  </a:cubicBezTo>
                  <a:lnTo>
                    <a:pt x="20" y="4895"/>
                  </a:lnTo>
                  <a:cubicBezTo>
                    <a:pt x="299" y="4994"/>
                    <a:pt x="577" y="5074"/>
                    <a:pt x="856" y="5133"/>
                  </a:cubicBezTo>
                  <a:cubicBezTo>
                    <a:pt x="1115" y="5193"/>
                    <a:pt x="1373" y="5213"/>
                    <a:pt x="1612" y="5213"/>
                  </a:cubicBezTo>
                  <a:cubicBezTo>
                    <a:pt x="2229" y="5213"/>
                    <a:pt x="2706" y="5094"/>
                    <a:pt x="3044" y="4835"/>
                  </a:cubicBezTo>
                  <a:cubicBezTo>
                    <a:pt x="3362" y="4576"/>
                    <a:pt x="3522" y="4218"/>
                    <a:pt x="3522" y="3721"/>
                  </a:cubicBezTo>
                  <a:cubicBezTo>
                    <a:pt x="3522" y="3323"/>
                    <a:pt x="3402" y="3005"/>
                    <a:pt x="3163" y="2746"/>
                  </a:cubicBezTo>
                  <a:cubicBezTo>
                    <a:pt x="2925" y="2507"/>
                    <a:pt x="2547" y="2348"/>
                    <a:pt x="2049" y="2249"/>
                  </a:cubicBezTo>
                  <a:lnTo>
                    <a:pt x="1632" y="2149"/>
                  </a:lnTo>
                  <a:cubicBezTo>
                    <a:pt x="1274" y="2090"/>
                    <a:pt x="1015" y="1990"/>
                    <a:pt x="876" y="1891"/>
                  </a:cubicBezTo>
                  <a:cubicBezTo>
                    <a:pt x="737" y="1771"/>
                    <a:pt x="677" y="1612"/>
                    <a:pt x="677" y="1374"/>
                  </a:cubicBezTo>
                  <a:cubicBezTo>
                    <a:pt x="677" y="1115"/>
                    <a:pt x="776" y="916"/>
                    <a:pt x="975" y="777"/>
                  </a:cubicBezTo>
                  <a:cubicBezTo>
                    <a:pt x="1174" y="618"/>
                    <a:pt x="1473" y="558"/>
                    <a:pt x="1831" y="558"/>
                  </a:cubicBezTo>
                  <a:cubicBezTo>
                    <a:pt x="2049" y="558"/>
                    <a:pt x="2268" y="578"/>
                    <a:pt x="2507" y="638"/>
                  </a:cubicBezTo>
                  <a:cubicBezTo>
                    <a:pt x="2726" y="697"/>
                    <a:pt x="2965" y="797"/>
                    <a:pt x="3223" y="916"/>
                  </a:cubicBezTo>
                  <a:lnTo>
                    <a:pt x="3223" y="260"/>
                  </a:lnTo>
                  <a:cubicBezTo>
                    <a:pt x="2965" y="180"/>
                    <a:pt x="2726" y="100"/>
                    <a:pt x="2487" y="61"/>
                  </a:cubicBezTo>
                  <a:cubicBezTo>
                    <a:pt x="2229" y="21"/>
                    <a:pt x="1990" y="1"/>
                    <a:pt x="17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6302295" y="3344836"/>
              <a:ext cx="17375" cy="42026"/>
            </a:xfrm>
            <a:custGeom>
              <a:avLst/>
              <a:gdLst/>
              <a:ahLst/>
              <a:cxnLst/>
              <a:rect l="l" t="t" r="r" b="b"/>
              <a:pathLst>
                <a:path w="757" h="1831" extrusionOk="0">
                  <a:moveTo>
                    <a:pt x="379" y="0"/>
                  </a:moveTo>
                  <a:cubicBezTo>
                    <a:pt x="160" y="0"/>
                    <a:pt x="1" y="159"/>
                    <a:pt x="1" y="378"/>
                  </a:cubicBezTo>
                  <a:lnTo>
                    <a:pt x="1" y="1452"/>
                  </a:lnTo>
                  <a:cubicBezTo>
                    <a:pt x="1" y="1671"/>
                    <a:pt x="160" y="1830"/>
                    <a:pt x="379" y="1830"/>
                  </a:cubicBezTo>
                  <a:cubicBezTo>
                    <a:pt x="578" y="1830"/>
                    <a:pt x="757" y="1671"/>
                    <a:pt x="757" y="1452"/>
                  </a:cubicBezTo>
                  <a:lnTo>
                    <a:pt x="757" y="378"/>
                  </a:lnTo>
                  <a:cubicBezTo>
                    <a:pt x="757" y="159"/>
                    <a:pt x="578" y="0"/>
                    <a:pt x="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6302295" y="3477711"/>
              <a:ext cx="17375" cy="42485"/>
            </a:xfrm>
            <a:custGeom>
              <a:avLst/>
              <a:gdLst/>
              <a:ahLst/>
              <a:cxnLst/>
              <a:rect l="l" t="t" r="r" b="b"/>
              <a:pathLst>
                <a:path w="757" h="1851" extrusionOk="0">
                  <a:moveTo>
                    <a:pt x="379" y="0"/>
                  </a:moveTo>
                  <a:cubicBezTo>
                    <a:pt x="160" y="0"/>
                    <a:pt x="1" y="159"/>
                    <a:pt x="1" y="378"/>
                  </a:cubicBezTo>
                  <a:lnTo>
                    <a:pt x="1" y="1472"/>
                  </a:lnTo>
                  <a:cubicBezTo>
                    <a:pt x="1" y="1671"/>
                    <a:pt x="160" y="1850"/>
                    <a:pt x="379" y="1850"/>
                  </a:cubicBezTo>
                  <a:cubicBezTo>
                    <a:pt x="578" y="1850"/>
                    <a:pt x="757" y="1671"/>
                    <a:pt x="757" y="1472"/>
                  </a:cubicBezTo>
                  <a:lnTo>
                    <a:pt x="757" y="378"/>
                  </a:lnTo>
                  <a:cubicBezTo>
                    <a:pt x="757" y="159"/>
                    <a:pt x="578" y="0"/>
                    <a:pt x="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30"/>
          <p:cNvGrpSpPr/>
          <p:nvPr/>
        </p:nvGrpSpPr>
        <p:grpSpPr>
          <a:xfrm rot="-5400000">
            <a:off x="7827077" y="3051505"/>
            <a:ext cx="329104" cy="327189"/>
            <a:chOff x="6050919" y="2302314"/>
            <a:chExt cx="295904" cy="294182"/>
          </a:xfrm>
        </p:grpSpPr>
        <p:sp>
          <p:nvSpPr>
            <p:cNvPr id="661" name="Google Shape;661;p30"/>
            <p:cNvSpPr/>
            <p:nvPr/>
          </p:nvSpPr>
          <p:spPr>
            <a:xfrm>
              <a:off x="6050919" y="2302314"/>
              <a:ext cx="295904" cy="294182"/>
            </a:xfrm>
            <a:custGeom>
              <a:avLst/>
              <a:gdLst/>
              <a:ahLst/>
              <a:cxnLst/>
              <a:rect l="l" t="t" r="r" b="b"/>
              <a:pathLst>
                <a:path w="12892" h="12817" extrusionOk="0">
                  <a:moveTo>
                    <a:pt x="11509" y="10887"/>
                  </a:moveTo>
                  <a:cubicBezTo>
                    <a:pt x="11663" y="10887"/>
                    <a:pt x="11817" y="10947"/>
                    <a:pt x="11936" y="11066"/>
                  </a:cubicBezTo>
                  <a:cubicBezTo>
                    <a:pt x="12175" y="11285"/>
                    <a:pt x="12175" y="11683"/>
                    <a:pt x="11936" y="11902"/>
                  </a:cubicBezTo>
                  <a:cubicBezTo>
                    <a:pt x="11817" y="12021"/>
                    <a:pt x="11663" y="12081"/>
                    <a:pt x="11509" y="12081"/>
                  </a:cubicBezTo>
                  <a:cubicBezTo>
                    <a:pt x="11355" y="12081"/>
                    <a:pt x="11200" y="12021"/>
                    <a:pt x="11081" y="11902"/>
                  </a:cubicBezTo>
                  <a:cubicBezTo>
                    <a:pt x="10842" y="11683"/>
                    <a:pt x="10842" y="11285"/>
                    <a:pt x="11081" y="11066"/>
                  </a:cubicBezTo>
                  <a:cubicBezTo>
                    <a:pt x="11200" y="10947"/>
                    <a:pt x="11355" y="10887"/>
                    <a:pt x="11509" y="10887"/>
                  </a:cubicBezTo>
                  <a:close/>
                  <a:moveTo>
                    <a:pt x="4795" y="1"/>
                  </a:moveTo>
                  <a:cubicBezTo>
                    <a:pt x="4651" y="1"/>
                    <a:pt x="4506" y="56"/>
                    <a:pt x="4397" y="165"/>
                  </a:cubicBezTo>
                  <a:lnTo>
                    <a:pt x="220" y="4343"/>
                  </a:lnTo>
                  <a:cubicBezTo>
                    <a:pt x="1" y="4561"/>
                    <a:pt x="1" y="4919"/>
                    <a:pt x="220" y="5138"/>
                  </a:cubicBezTo>
                  <a:lnTo>
                    <a:pt x="1294" y="6193"/>
                  </a:lnTo>
                  <a:lnTo>
                    <a:pt x="7759" y="12658"/>
                  </a:lnTo>
                  <a:cubicBezTo>
                    <a:pt x="7839" y="12757"/>
                    <a:pt x="7958" y="12797"/>
                    <a:pt x="8077" y="12817"/>
                  </a:cubicBezTo>
                  <a:lnTo>
                    <a:pt x="12314" y="12817"/>
                  </a:lnTo>
                  <a:cubicBezTo>
                    <a:pt x="12613" y="12817"/>
                    <a:pt x="12871" y="12578"/>
                    <a:pt x="12871" y="12260"/>
                  </a:cubicBezTo>
                  <a:lnTo>
                    <a:pt x="12871" y="8241"/>
                  </a:lnTo>
                  <a:cubicBezTo>
                    <a:pt x="12891" y="8142"/>
                    <a:pt x="12891" y="8043"/>
                    <a:pt x="12871" y="7943"/>
                  </a:cubicBezTo>
                  <a:cubicBezTo>
                    <a:pt x="12832" y="7844"/>
                    <a:pt x="12792" y="7764"/>
                    <a:pt x="12732" y="7684"/>
                  </a:cubicBezTo>
                  <a:lnTo>
                    <a:pt x="10902" y="5874"/>
                  </a:lnTo>
                  <a:lnTo>
                    <a:pt x="5193" y="165"/>
                  </a:lnTo>
                  <a:cubicBezTo>
                    <a:pt x="5083" y="56"/>
                    <a:pt x="4939" y="1"/>
                    <a:pt x="47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6147734" y="2391417"/>
              <a:ext cx="130141" cy="141227"/>
            </a:xfrm>
            <a:custGeom>
              <a:avLst/>
              <a:gdLst/>
              <a:ahLst/>
              <a:cxnLst/>
              <a:rect l="l" t="t" r="r" b="b"/>
              <a:pathLst>
                <a:path w="5670" h="6153" extrusionOk="0">
                  <a:moveTo>
                    <a:pt x="2775" y="428"/>
                  </a:moveTo>
                  <a:cubicBezTo>
                    <a:pt x="2909" y="428"/>
                    <a:pt x="3029" y="485"/>
                    <a:pt x="3123" y="580"/>
                  </a:cubicBezTo>
                  <a:cubicBezTo>
                    <a:pt x="3243" y="699"/>
                    <a:pt x="3282" y="858"/>
                    <a:pt x="3262" y="1037"/>
                  </a:cubicBezTo>
                  <a:cubicBezTo>
                    <a:pt x="3223" y="1216"/>
                    <a:pt x="3103" y="1395"/>
                    <a:pt x="2924" y="1574"/>
                  </a:cubicBezTo>
                  <a:cubicBezTo>
                    <a:pt x="2725" y="1773"/>
                    <a:pt x="2546" y="1873"/>
                    <a:pt x="2367" y="1913"/>
                  </a:cubicBezTo>
                  <a:cubicBezTo>
                    <a:pt x="2330" y="1921"/>
                    <a:pt x="2294" y="1925"/>
                    <a:pt x="2260" y="1925"/>
                  </a:cubicBezTo>
                  <a:cubicBezTo>
                    <a:pt x="2131" y="1925"/>
                    <a:pt x="2024" y="1868"/>
                    <a:pt x="1930" y="1773"/>
                  </a:cubicBezTo>
                  <a:cubicBezTo>
                    <a:pt x="1790" y="1654"/>
                    <a:pt x="1751" y="1495"/>
                    <a:pt x="1790" y="1336"/>
                  </a:cubicBezTo>
                  <a:cubicBezTo>
                    <a:pt x="1830" y="1157"/>
                    <a:pt x="1930" y="978"/>
                    <a:pt x="2129" y="779"/>
                  </a:cubicBezTo>
                  <a:cubicBezTo>
                    <a:pt x="2308" y="600"/>
                    <a:pt x="2487" y="480"/>
                    <a:pt x="2666" y="441"/>
                  </a:cubicBezTo>
                  <a:cubicBezTo>
                    <a:pt x="2703" y="432"/>
                    <a:pt x="2740" y="428"/>
                    <a:pt x="2775" y="428"/>
                  </a:cubicBezTo>
                  <a:close/>
                  <a:moveTo>
                    <a:pt x="2695" y="0"/>
                  </a:moveTo>
                  <a:cubicBezTo>
                    <a:pt x="2672" y="0"/>
                    <a:pt x="2649" y="1"/>
                    <a:pt x="2626" y="3"/>
                  </a:cubicBezTo>
                  <a:cubicBezTo>
                    <a:pt x="2327" y="23"/>
                    <a:pt x="2049" y="162"/>
                    <a:pt x="1790" y="441"/>
                  </a:cubicBezTo>
                  <a:cubicBezTo>
                    <a:pt x="1512" y="699"/>
                    <a:pt x="1373" y="978"/>
                    <a:pt x="1333" y="1276"/>
                  </a:cubicBezTo>
                  <a:cubicBezTo>
                    <a:pt x="1313" y="1555"/>
                    <a:pt x="1412" y="1813"/>
                    <a:pt x="1651" y="2052"/>
                  </a:cubicBezTo>
                  <a:cubicBezTo>
                    <a:pt x="1842" y="2243"/>
                    <a:pt x="2063" y="2358"/>
                    <a:pt x="2314" y="2358"/>
                  </a:cubicBezTo>
                  <a:cubicBezTo>
                    <a:pt x="2351" y="2358"/>
                    <a:pt x="2389" y="2355"/>
                    <a:pt x="2427" y="2350"/>
                  </a:cubicBezTo>
                  <a:cubicBezTo>
                    <a:pt x="2725" y="2330"/>
                    <a:pt x="3004" y="2191"/>
                    <a:pt x="3262" y="1913"/>
                  </a:cubicBezTo>
                  <a:cubicBezTo>
                    <a:pt x="3541" y="1654"/>
                    <a:pt x="3680" y="1376"/>
                    <a:pt x="3700" y="1077"/>
                  </a:cubicBezTo>
                  <a:cubicBezTo>
                    <a:pt x="3720" y="799"/>
                    <a:pt x="3621" y="540"/>
                    <a:pt x="3402" y="301"/>
                  </a:cubicBezTo>
                  <a:cubicBezTo>
                    <a:pt x="3183" y="101"/>
                    <a:pt x="2947" y="0"/>
                    <a:pt x="2695" y="0"/>
                  </a:cubicBezTo>
                  <a:close/>
                  <a:moveTo>
                    <a:pt x="5331" y="2251"/>
                  </a:moveTo>
                  <a:lnTo>
                    <a:pt x="0" y="3564"/>
                  </a:lnTo>
                  <a:lnTo>
                    <a:pt x="338" y="3902"/>
                  </a:lnTo>
                  <a:lnTo>
                    <a:pt x="5669" y="2589"/>
                  </a:lnTo>
                  <a:lnTo>
                    <a:pt x="5331" y="2251"/>
                  </a:lnTo>
                  <a:close/>
                  <a:moveTo>
                    <a:pt x="3412" y="4228"/>
                  </a:moveTo>
                  <a:cubicBezTo>
                    <a:pt x="3546" y="4228"/>
                    <a:pt x="3665" y="4285"/>
                    <a:pt x="3760" y="4379"/>
                  </a:cubicBezTo>
                  <a:cubicBezTo>
                    <a:pt x="3879" y="4499"/>
                    <a:pt x="3919" y="4638"/>
                    <a:pt x="3879" y="4817"/>
                  </a:cubicBezTo>
                  <a:cubicBezTo>
                    <a:pt x="3859" y="4996"/>
                    <a:pt x="3740" y="5175"/>
                    <a:pt x="3561" y="5374"/>
                  </a:cubicBezTo>
                  <a:cubicBezTo>
                    <a:pt x="3362" y="5553"/>
                    <a:pt x="3183" y="5672"/>
                    <a:pt x="3004" y="5712"/>
                  </a:cubicBezTo>
                  <a:cubicBezTo>
                    <a:pt x="2975" y="5715"/>
                    <a:pt x="2947" y="5717"/>
                    <a:pt x="2920" y="5717"/>
                  </a:cubicBezTo>
                  <a:cubicBezTo>
                    <a:pt x="2780" y="5717"/>
                    <a:pt x="2666" y="5673"/>
                    <a:pt x="2566" y="5573"/>
                  </a:cubicBezTo>
                  <a:cubicBezTo>
                    <a:pt x="2427" y="5454"/>
                    <a:pt x="2387" y="5294"/>
                    <a:pt x="2427" y="5115"/>
                  </a:cubicBezTo>
                  <a:cubicBezTo>
                    <a:pt x="2467" y="4936"/>
                    <a:pt x="2566" y="4757"/>
                    <a:pt x="2765" y="4578"/>
                  </a:cubicBezTo>
                  <a:cubicBezTo>
                    <a:pt x="2944" y="4379"/>
                    <a:pt x="3123" y="4280"/>
                    <a:pt x="3302" y="4240"/>
                  </a:cubicBezTo>
                  <a:cubicBezTo>
                    <a:pt x="3340" y="4232"/>
                    <a:pt x="3376" y="4228"/>
                    <a:pt x="3412" y="4228"/>
                  </a:cubicBezTo>
                  <a:close/>
                  <a:moveTo>
                    <a:pt x="3355" y="3795"/>
                  </a:moveTo>
                  <a:cubicBezTo>
                    <a:pt x="3318" y="3795"/>
                    <a:pt x="3281" y="3797"/>
                    <a:pt x="3243" y="3802"/>
                  </a:cubicBezTo>
                  <a:cubicBezTo>
                    <a:pt x="2964" y="3822"/>
                    <a:pt x="2686" y="3962"/>
                    <a:pt x="2407" y="4240"/>
                  </a:cubicBezTo>
                  <a:cubicBezTo>
                    <a:pt x="2148" y="4499"/>
                    <a:pt x="2009" y="4777"/>
                    <a:pt x="1969" y="5076"/>
                  </a:cubicBezTo>
                  <a:cubicBezTo>
                    <a:pt x="1950" y="5354"/>
                    <a:pt x="2049" y="5613"/>
                    <a:pt x="2288" y="5851"/>
                  </a:cubicBezTo>
                  <a:cubicBezTo>
                    <a:pt x="2488" y="6052"/>
                    <a:pt x="2722" y="6152"/>
                    <a:pt x="2990" y="6152"/>
                  </a:cubicBezTo>
                  <a:cubicBezTo>
                    <a:pt x="3014" y="6152"/>
                    <a:pt x="3039" y="6151"/>
                    <a:pt x="3064" y="6150"/>
                  </a:cubicBezTo>
                  <a:cubicBezTo>
                    <a:pt x="3342" y="6130"/>
                    <a:pt x="3621" y="5991"/>
                    <a:pt x="3899" y="5712"/>
                  </a:cubicBezTo>
                  <a:cubicBezTo>
                    <a:pt x="4158" y="5454"/>
                    <a:pt x="4317" y="5175"/>
                    <a:pt x="4337" y="4877"/>
                  </a:cubicBezTo>
                  <a:cubicBezTo>
                    <a:pt x="4357" y="4578"/>
                    <a:pt x="4257" y="4320"/>
                    <a:pt x="4038" y="4101"/>
                  </a:cubicBezTo>
                  <a:cubicBezTo>
                    <a:pt x="3830" y="3910"/>
                    <a:pt x="3607" y="3795"/>
                    <a:pt x="3355" y="37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30"/>
          <p:cNvGrpSpPr/>
          <p:nvPr/>
        </p:nvGrpSpPr>
        <p:grpSpPr>
          <a:xfrm>
            <a:off x="7868469" y="2007474"/>
            <a:ext cx="246320" cy="301232"/>
            <a:chOff x="6599098" y="1673656"/>
            <a:chExt cx="221471" cy="270843"/>
          </a:xfrm>
        </p:grpSpPr>
        <p:sp>
          <p:nvSpPr>
            <p:cNvPr id="664" name="Google Shape;664;p30"/>
            <p:cNvSpPr/>
            <p:nvPr/>
          </p:nvSpPr>
          <p:spPr>
            <a:xfrm>
              <a:off x="6688592" y="1756333"/>
              <a:ext cx="61650" cy="90892"/>
            </a:xfrm>
            <a:custGeom>
              <a:avLst/>
              <a:gdLst/>
              <a:ahLst/>
              <a:cxnLst/>
              <a:rect l="l" t="t" r="r" b="b"/>
              <a:pathLst>
                <a:path w="2686" h="3960" extrusionOk="0">
                  <a:moveTo>
                    <a:pt x="1353" y="1"/>
                  </a:moveTo>
                  <a:cubicBezTo>
                    <a:pt x="935" y="1"/>
                    <a:pt x="617" y="100"/>
                    <a:pt x="378" y="279"/>
                  </a:cubicBezTo>
                  <a:cubicBezTo>
                    <a:pt x="139" y="478"/>
                    <a:pt x="20" y="737"/>
                    <a:pt x="20" y="1075"/>
                  </a:cubicBezTo>
                  <a:cubicBezTo>
                    <a:pt x="0" y="1373"/>
                    <a:pt x="99" y="1592"/>
                    <a:pt x="259" y="1771"/>
                  </a:cubicBezTo>
                  <a:cubicBezTo>
                    <a:pt x="438" y="1930"/>
                    <a:pt x="716" y="2049"/>
                    <a:pt x="1094" y="2129"/>
                  </a:cubicBezTo>
                  <a:lnTo>
                    <a:pt x="1412" y="2189"/>
                  </a:lnTo>
                  <a:cubicBezTo>
                    <a:pt x="1671" y="2248"/>
                    <a:pt x="1870" y="2328"/>
                    <a:pt x="1969" y="2427"/>
                  </a:cubicBezTo>
                  <a:cubicBezTo>
                    <a:pt x="2089" y="2527"/>
                    <a:pt x="2148" y="2686"/>
                    <a:pt x="2148" y="2865"/>
                  </a:cubicBezTo>
                  <a:cubicBezTo>
                    <a:pt x="2148" y="3084"/>
                    <a:pt x="2069" y="3243"/>
                    <a:pt x="1910" y="3362"/>
                  </a:cubicBezTo>
                  <a:cubicBezTo>
                    <a:pt x="1751" y="3482"/>
                    <a:pt x="1512" y="3541"/>
                    <a:pt x="1233" y="3541"/>
                  </a:cubicBezTo>
                  <a:cubicBezTo>
                    <a:pt x="1034" y="3541"/>
                    <a:pt x="836" y="3502"/>
                    <a:pt x="637" y="3442"/>
                  </a:cubicBezTo>
                  <a:cubicBezTo>
                    <a:pt x="438" y="3382"/>
                    <a:pt x="219" y="3303"/>
                    <a:pt x="20" y="3183"/>
                  </a:cubicBezTo>
                  <a:lnTo>
                    <a:pt x="20" y="3701"/>
                  </a:lnTo>
                  <a:cubicBezTo>
                    <a:pt x="239" y="3780"/>
                    <a:pt x="438" y="3840"/>
                    <a:pt x="637" y="3899"/>
                  </a:cubicBezTo>
                  <a:cubicBezTo>
                    <a:pt x="855" y="3939"/>
                    <a:pt x="1034" y="3959"/>
                    <a:pt x="1213" y="3959"/>
                  </a:cubicBezTo>
                  <a:cubicBezTo>
                    <a:pt x="1711" y="3959"/>
                    <a:pt x="2069" y="3860"/>
                    <a:pt x="2308" y="3681"/>
                  </a:cubicBezTo>
                  <a:cubicBezTo>
                    <a:pt x="2566" y="3482"/>
                    <a:pt x="2686" y="3203"/>
                    <a:pt x="2686" y="2825"/>
                  </a:cubicBezTo>
                  <a:cubicBezTo>
                    <a:pt x="2686" y="2527"/>
                    <a:pt x="2606" y="2268"/>
                    <a:pt x="2407" y="2089"/>
                  </a:cubicBezTo>
                  <a:cubicBezTo>
                    <a:pt x="2228" y="1910"/>
                    <a:pt x="1950" y="1771"/>
                    <a:pt x="1572" y="1691"/>
                  </a:cubicBezTo>
                  <a:lnTo>
                    <a:pt x="1253" y="1632"/>
                  </a:lnTo>
                  <a:cubicBezTo>
                    <a:pt x="975" y="1572"/>
                    <a:pt x="776" y="1512"/>
                    <a:pt x="676" y="1433"/>
                  </a:cubicBezTo>
                  <a:cubicBezTo>
                    <a:pt x="577" y="1333"/>
                    <a:pt x="537" y="1214"/>
                    <a:pt x="537" y="1035"/>
                  </a:cubicBezTo>
                  <a:cubicBezTo>
                    <a:pt x="537" y="836"/>
                    <a:pt x="597" y="677"/>
                    <a:pt x="756" y="577"/>
                  </a:cubicBezTo>
                  <a:cubicBezTo>
                    <a:pt x="915" y="478"/>
                    <a:pt x="1134" y="418"/>
                    <a:pt x="1412" y="418"/>
                  </a:cubicBezTo>
                  <a:cubicBezTo>
                    <a:pt x="1572" y="418"/>
                    <a:pt x="1731" y="438"/>
                    <a:pt x="1910" y="478"/>
                  </a:cubicBezTo>
                  <a:cubicBezTo>
                    <a:pt x="2089" y="538"/>
                    <a:pt x="2268" y="597"/>
                    <a:pt x="2467" y="697"/>
                  </a:cubicBezTo>
                  <a:lnTo>
                    <a:pt x="2467" y="199"/>
                  </a:lnTo>
                  <a:cubicBezTo>
                    <a:pt x="2268" y="140"/>
                    <a:pt x="2089" y="80"/>
                    <a:pt x="1910" y="40"/>
                  </a:cubicBezTo>
                  <a:cubicBezTo>
                    <a:pt x="1711" y="20"/>
                    <a:pt x="1532" y="1"/>
                    <a:pt x="1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6704108" y="1735790"/>
              <a:ext cx="13267" cy="31973"/>
            </a:xfrm>
            <a:custGeom>
              <a:avLst/>
              <a:gdLst/>
              <a:ahLst/>
              <a:cxnLst/>
              <a:rect l="l" t="t" r="r" b="b"/>
              <a:pathLst>
                <a:path w="578" h="1393" extrusionOk="0">
                  <a:moveTo>
                    <a:pt x="299" y="0"/>
                  </a:moveTo>
                  <a:cubicBezTo>
                    <a:pt x="140" y="0"/>
                    <a:pt x="0" y="120"/>
                    <a:pt x="0" y="279"/>
                  </a:cubicBezTo>
                  <a:lnTo>
                    <a:pt x="0" y="1114"/>
                  </a:lnTo>
                  <a:cubicBezTo>
                    <a:pt x="0" y="1273"/>
                    <a:pt x="140" y="1393"/>
                    <a:pt x="299" y="1393"/>
                  </a:cubicBezTo>
                  <a:cubicBezTo>
                    <a:pt x="458" y="1393"/>
                    <a:pt x="577" y="1273"/>
                    <a:pt x="577" y="1114"/>
                  </a:cubicBezTo>
                  <a:lnTo>
                    <a:pt x="577" y="279"/>
                  </a:lnTo>
                  <a:cubicBezTo>
                    <a:pt x="577" y="120"/>
                    <a:pt x="458" y="0"/>
                    <a:pt x="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6703649" y="1836691"/>
              <a:ext cx="13267" cy="32455"/>
            </a:xfrm>
            <a:custGeom>
              <a:avLst/>
              <a:gdLst/>
              <a:ahLst/>
              <a:cxnLst/>
              <a:rect l="l" t="t" r="r" b="b"/>
              <a:pathLst>
                <a:path w="578" h="1414" extrusionOk="0">
                  <a:moveTo>
                    <a:pt x="299" y="1"/>
                  </a:moveTo>
                  <a:cubicBezTo>
                    <a:pt x="140" y="1"/>
                    <a:pt x="20" y="140"/>
                    <a:pt x="20" y="299"/>
                  </a:cubicBezTo>
                  <a:lnTo>
                    <a:pt x="0" y="1115"/>
                  </a:lnTo>
                  <a:cubicBezTo>
                    <a:pt x="0" y="1274"/>
                    <a:pt x="140" y="1413"/>
                    <a:pt x="299" y="1413"/>
                  </a:cubicBezTo>
                  <a:cubicBezTo>
                    <a:pt x="458" y="1413"/>
                    <a:pt x="577" y="1274"/>
                    <a:pt x="577" y="1115"/>
                  </a:cubicBezTo>
                  <a:lnTo>
                    <a:pt x="577" y="299"/>
                  </a:lnTo>
                  <a:cubicBezTo>
                    <a:pt x="577" y="140"/>
                    <a:pt x="458" y="1"/>
                    <a:pt x="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6708675" y="1673656"/>
              <a:ext cx="85728" cy="82078"/>
            </a:xfrm>
            <a:custGeom>
              <a:avLst/>
              <a:gdLst/>
              <a:ahLst/>
              <a:cxnLst/>
              <a:rect l="l" t="t" r="r" b="b"/>
              <a:pathLst>
                <a:path w="3735" h="3576" extrusionOk="0">
                  <a:moveTo>
                    <a:pt x="3420" y="0"/>
                  </a:moveTo>
                  <a:cubicBezTo>
                    <a:pt x="3408" y="0"/>
                    <a:pt x="3395" y="1"/>
                    <a:pt x="3382" y="2"/>
                  </a:cubicBezTo>
                  <a:lnTo>
                    <a:pt x="398" y="241"/>
                  </a:lnTo>
                  <a:cubicBezTo>
                    <a:pt x="120" y="261"/>
                    <a:pt x="0" y="479"/>
                    <a:pt x="120" y="718"/>
                  </a:cubicBezTo>
                  <a:lnTo>
                    <a:pt x="1452" y="3404"/>
                  </a:lnTo>
                  <a:cubicBezTo>
                    <a:pt x="1513" y="3515"/>
                    <a:pt x="1595" y="3575"/>
                    <a:pt x="1679" y="3575"/>
                  </a:cubicBezTo>
                  <a:cubicBezTo>
                    <a:pt x="1760" y="3575"/>
                    <a:pt x="1842" y="3520"/>
                    <a:pt x="1910" y="3404"/>
                  </a:cubicBezTo>
                  <a:lnTo>
                    <a:pt x="3621" y="380"/>
                  </a:lnTo>
                  <a:cubicBezTo>
                    <a:pt x="3734" y="172"/>
                    <a:pt x="3650" y="0"/>
                    <a:pt x="34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6627583" y="1862651"/>
              <a:ext cx="85682" cy="81849"/>
            </a:xfrm>
            <a:custGeom>
              <a:avLst/>
              <a:gdLst/>
              <a:ahLst/>
              <a:cxnLst/>
              <a:rect l="l" t="t" r="r" b="b"/>
              <a:pathLst>
                <a:path w="3733" h="3566" extrusionOk="0">
                  <a:moveTo>
                    <a:pt x="2056" y="1"/>
                  </a:moveTo>
                  <a:cubicBezTo>
                    <a:pt x="1978" y="1"/>
                    <a:pt x="1901" y="56"/>
                    <a:pt x="1842" y="163"/>
                  </a:cubicBezTo>
                  <a:lnTo>
                    <a:pt x="132" y="3186"/>
                  </a:lnTo>
                  <a:cubicBezTo>
                    <a:pt x="0" y="3412"/>
                    <a:pt x="81" y="3566"/>
                    <a:pt x="325" y="3566"/>
                  </a:cubicBezTo>
                  <a:cubicBezTo>
                    <a:pt x="340" y="3566"/>
                    <a:pt x="355" y="3565"/>
                    <a:pt x="370" y="3564"/>
                  </a:cubicBezTo>
                  <a:lnTo>
                    <a:pt x="3354" y="3326"/>
                  </a:lnTo>
                  <a:cubicBezTo>
                    <a:pt x="3613" y="3306"/>
                    <a:pt x="3732" y="3107"/>
                    <a:pt x="3613" y="2868"/>
                  </a:cubicBezTo>
                  <a:lnTo>
                    <a:pt x="2280" y="183"/>
                  </a:lnTo>
                  <a:cubicBezTo>
                    <a:pt x="2219" y="61"/>
                    <a:pt x="2137" y="1"/>
                    <a:pt x="2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6740626" y="1703357"/>
              <a:ext cx="79944" cy="210979"/>
            </a:xfrm>
            <a:custGeom>
              <a:avLst/>
              <a:gdLst/>
              <a:ahLst/>
              <a:cxnLst/>
              <a:rect l="l" t="t" r="r" b="b"/>
              <a:pathLst>
                <a:path w="3483" h="9192" fill="none" extrusionOk="0">
                  <a:moveTo>
                    <a:pt x="319" y="1"/>
                  </a:moveTo>
                  <a:cubicBezTo>
                    <a:pt x="2169" y="677"/>
                    <a:pt x="3482" y="2468"/>
                    <a:pt x="3482" y="4537"/>
                  </a:cubicBezTo>
                  <a:cubicBezTo>
                    <a:pt x="3482" y="6745"/>
                    <a:pt x="2010" y="8615"/>
                    <a:pt x="1" y="9191"/>
                  </a:cubicBezTo>
                </a:path>
              </a:pathLst>
            </a:custGeom>
            <a:solidFill>
              <a:schemeClr val="accent3"/>
            </a:solidFill>
            <a:ln w="313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6599098" y="1701085"/>
              <a:ext cx="79921" cy="207307"/>
            </a:xfrm>
            <a:custGeom>
              <a:avLst/>
              <a:gdLst/>
              <a:ahLst/>
              <a:cxnLst/>
              <a:rect l="l" t="t" r="r" b="b"/>
              <a:pathLst>
                <a:path w="3482" h="9032" fill="none" extrusionOk="0">
                  <a:moveTo>
                    <a:pt x="2805" y="9032"/>
                  </a:moveTo>
                  <a:cubicBezTo>
                    <a:pt x="1134" y="8276"/>
                    <a:pt x="0" y="6585"/>
                    <a:pt x="0" y="4636"/>
                  </a:cubicBezTo>
                  <a:cubicBezTo>
                    <a:pt x="0" y="2447"/>
                    <a:pt x="1472" y="577"/>
                    <a:pt x="3481" y="1"/>
                  </a:cubicBezTo>
                </a:path>
              </a:pathLst>
            </a:custGeom>
            <a:solidFill>
              <a:schemeClr val="accent3"/>
            </a:solidFill>
            <a:ln w="313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30"/>
          <p:cNvGrpSpPr/>
          <p:nvPr/>
        </p:nvGrpSpPr>
        <p:grpSpPr>
          <a:xfrm rot="-687992" flipH="1">
            <a:off x="7823272" y="1410795"/>
            <a:ext cx="336714" cy="336638"/>
            <a:chOff x="2539526" y="655688"/>
            <a:chExt cx="302746" cy="302678"/>
          </a:xfrm>
        </p:grpSpPr>
        <p:sp>
          <p:nvSpPr>
            <p:cNvPr id="672" name="Google Shape;672;p30"/>
            <p:cNvSpPr/>
            <p:nvPr/>
          </p:nvSpPr>
          <p:spPr>
            <a:xfrm>
              <a:off x="2691565" y="809610"/>
              <a:ext cx="60296" cy="59837"/>
            </a:xfrm>
            <a:custGeom>
              <a:avLst/>
              <a:gdLst/>
              <a:ahLst/>
              <a:cxnLst/>
              <a:rect l="l" t="t" r="r" b="b"/>
              <a:pathLst>
                <a:path w="2627" h="2607" extrusionOk="0">
                  <a:moveTo>
                    <a:pt x="677" y="0"/>
                  </a:moveTo>
                  <a:lnTo>
                    <a:pt x="0" y="657"/>
                  </a:lnTo>
                  <a:lnTo>
                    <a:pt x="1950" y="2606"/>
                  </a:lnTo>
                  <a:lnTo>
                    <a:pt x="2626" y="1930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2539526" y="655688"/>
              <a:ext cx="205471" cy="203267"/>
            </a:xfrm>
            <a:custGeom>
              <a:avLst/>
              <a:gdLst/>
              <a:ahLst/>
              <a:cxnLst/>
              <a:rect l="l" t="t" r="r" b="b"/>
              <a:pathLst>
                <a:path w="8952" h="8856" extrusionOk="0">
                  <a:moveTo>
                    <a:pt x="4489" y="1215"/>
                  </a:moveTo>
                  <a:cubicBezTo>
                    <a:pt x="6227" y="1215"/>
                    <a:pt x="7659" y="2613"/>
                    <a:pt x="7679" y="4359"/>
                  </a:cubicBezTo>
                  <a:cubicBezTo>
                    <a:pt x="7719" y="6129"/>
                    <a:pt x="6326" y="7601"/>
                    <a:pt x="4536" y="7641"/>
                  </a:cubicBezTo>
                  <a:cubicBezTo>
                    <a:pt x="4511" y="7642"/>
                    <a:pt x="4487" y="7642"/>
                    <a:pt x="4463" y="7642"/>
                  </a:cubicBezTo>
                  <a:cubicBezTo>
                    <a:pt x="2725" y="7642"/>
                    <a:pt x="1293" y="6244"/>
                    <a:pt x="1273" y="4498"/>
                  </a:cubicBezTo>
                  <a:cubicBezTo>
                    <a:pt x="1234" y="2728"/>
                    <a:pt x="2626" y="1256"/>
                    <a:pt x="4416" y="1216"/>
                  </a:cubicBezTo>
                  <a:cubicBezTo>
                    <a:pt x="4441" y="1215"/>
                    <a:pt x="4465" y="1215"/>
                    <a:pt x="4489" y="1215"/>
                  </a:cubicBezTo>
                  <a:close/>
                  <a:moveTo>
                    <a:pt x="4486" y="1"/>
                  </a:moveTo>
                  <a:cubicBezTo>
                    <a:pt x="4450" y="1"/>
                    <a:pt x="4413" y="1"/>
                    <a:pt x="4377" y="2"/>
                  </a:cubicBezTo>
                  <a:cubicBezTo>
                    <a:pt x="1930" y="62"/>
                    <a:pt x="0" y="2071"/>
                    <a:pt x="40" y="4518"/>
                  </a:cubicBezTo>
                  <a:cubicBezTo>
                    <a:pt x="99" y="6940"/>
                    <a:pt x="2088" y="8855"/>
                    <a:pt x="4501" y="8855"/>
                  </a:cubicBezTo>
                  <a:cubicBezTo>
                    <a:pt x="4526" y="8855"/>
                    <a:pt x="4551" y="8855"/>
                    <a:pt x="4576" y="8855"/>
                  </a:cubicBezTo>
                  <a:cubicBezTo>
                    <a:pt x="7022" y="8795"/>
                    <a:pt x="8952" y="6766"/>
                    <a:pt x="8892" y="4339"/>
                  </a:cubicBezTo>
                  <a:cubicBezTo>
                    <a:pt x="8853" y="1929"/>
                    <a:pt x="6884" y="1"/>
                    <a:pt x="44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2722621" y="840872"/>
              <a:ext cx="119651" cy="117494"/>
            </a:xfrm>
            <a:custGeom>
              <a:avLst/>
              <a:gdLst/>
              <a:ahLst/>
              <a:cxnLst/>
              <a:rect l="l" t="t" r="r" b="b"/>
              <a:pathLst>
                <a:path w="5213" h="5119" extrusionOk="0">
                  <a:moveTo>
                    <a:pt x="985" y="1"/>
                  </a:moveTo>
                  <a:cubicBezTo>
                    <a:pt x="756" y="1"/>
                    <a:pt x="527" y="90"/>
                    <a:pt x="358" y="269"/>
                  </a:cubicBezTo>
                  <a:cubicBezTo>
                    <a:pt x="0" y="608"/>
                    <a:pt x="0" y="1184"/>
                    <a:pt x="358" y="1523"/>
                  </a:cubicBezTo>
                  <a:lnTo>
                    <a:pt x="3601" y="4865"/>
                  </a:lnTo>
                  <a:cubicBezTo>
                    <a:pt x="3780" y="5034"/>
                    <a:pt x="4009" y="5118"/>
                    <a:pt x="4237" y="5118"/>
                  </a:cubicBezTo>
                  <a:cubicBezTo>
                    <a:pt x="4466" y="5118"/>
                    <a:pt x="4695" y="5034"/>
                    <a:pt x="4874" y="4865"/>
                  </a:cubicBezTo>
                  <a:cubicBezTo>
                    <a:pt x="5212" y="4507"/>
                    <a:pt x="5212" y="3950"/>
                    <a:pt x="4874" y="3591"/>
                  </a:cubicBezTo>
                  <a:lnTo>
                    <a:pt x="1612" y="269"/>
                  </a:lnTo>
                  <a:cubicBezTo>
                    <a:pt x="1442" y="90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0"/>
          <p:cNvGrpSpPr/>
          <p:nvPr/>
        </p:nvGrpSpPr>
        <p:grpSpPr>
          <a:xfrm rot="5400000">
            <a:off x="7816915" y="3666881"/>
            <a:ext cx="349427" cy="234832"/>
            <a:chOff x="3374381" y="3330812"/>
            <a:chExt cx="314177" cy="211142"/>
          </a:xfrm>
        </p:grpSpPr>
        <p:sp>
          <p:nvSpPr>
            <p:cNvPr id="676" name="Google Shape;676;p30"/>
            <p:cNvSpPr/>
            <p:nvPr/>
          </p:nvSpPr>
          <p:spPr>
            <a:xfrm>
              <a:off x="3507484" y="3363428"/>
              <a:ext cx="142948" cy="139987"/>
            </a:xfrm>
            <a:custGeom>
              <a:avLst/>
              <a:gdLst/>
              <a:ahLst/>
              <a:cxnLst/>
              <a:rect l="l" t="t" r="r" b="b"/>
              <a:pathLst>
                <a:path w="6228" h="6099" extrusionOk="0">
                  <a:moveTo>
                    <a:pt x="1413" y="1"/>
                  </a:moveTo>
                  <a:cubicBezTo>
                    <a:pt x="1269" y="1"/>
                    <a:pt x="1125" y="56"/>
                    <a:pt x="1015" y="165"/>
                  </a:cubicBezTo>
                  <a:lnTo>
                    <a:pt x="220" y="961"/>
                  </a:lnTo>
                  <a:cubicBezTo>
                    <a:pt x="1" y="1180"/>
                    <a:pt x="1" y="1518"/>
                    <a:pt x="220" y="1737"/>
                  </a:cubicBezTo>
                  <a:lnTo>
                    <a:pt x="4417" y="5934"/>
                  </a:lnTo>
                  <a:cubicBezTo>
                    <a:pt x="4526" y="6043"/>
                    <a:pt x="4671" y="6098"/>
                    <a:pt x="4815" y="6098"/>
                  </a:cubicBezTo>
                  <a:cubicBezTo>
                    <a:pt x="4959" y="6098"/>
                    <a:pt x="5103" y="6043"/>
                    <a:pt x="5213" y="5934"/>
                  </a:cubicBezTo>
                  <a:lnTo>
                    <a:pt x="6008" y="5138"/>
                  </a:lnTo>
                  <a:cubicBezTo>
                    <a:pt x="6227" y="4919"/>
                    <a:pt x="6227" y="4581"/>
                    <a:pt x="6008" y="4362"/>
                  </a:cubicBezTo>
                  <a:lnTo>
                    <a:pt x="1811" y="165"/>
                  </a:lnTo>
                  <a:cubicBezTo>
                    <a:pt x="1702" y="56"/>
                    <a:pt x="1557" y="1"/>
                    <a:pt x="14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3555892" y="3412984"/>
              <a:ext cx="132665" cy="128970"/>
            </a:xfrm>
            <a:custGeom>
              <a:avLst/>
              <a:gdLst/>
              <a:ahLst/>
              <a:cxnLst/>
              <a:rect l="l" t="t" r="r" b="b"/>
              <a:pathLst>
                <a:path w="5780" h="5619" extrusionOk="0">
                  <a:moveTo>
                    <a:pt x="4488" y="1"/>
                  </a:moveTo>
                  <a:cubicBezTo>
                    <a:pt x="4384" y="1"/>
                    <a:pt x="4268" y="57"/>
                    <a:pt x="4158" y="174"/>
                  </a:cubicBezTo>
                  <a:lnTo>
                    <a:pt x="299" y="4034"/>
                  </a:lnTo>
                  <a:cubicBezTo>
                    <a:pt x="0" y="4332"/>
                    <a:pt x="100" y="4630"/>
                    <a:pt x="498" y="4710"/>
                  </a:cubicBezTo>
                  <a:lnTo>
                    <a:pt x="5113" y="5605"/>
                  </a:lnTo>
                  <a:cubicBezTo>
                    <a:pt x="5161" y="5614"/>
                    <a:pt x="5207" y="5619"/>
                    <a:pt x="5251" y="5619"/>
                  </a:cubicBezTo>
                  <a:cubicBezTo>
                    <a:pt x="5586" y="5619"/>
                    <a:pt x="5780" y="5360"/>
                    <a:pt x="5710" y="5008"/>
                  </a:cubicBezTo>
                  <a:lnTo>
                    <a:pt x="4814" y="373"/>
                  </a:lnTo>
                  <a:cubicBezTo>
                    <a:pt x="4778" y="132"/>
                    <a:pt x="4647" y="1"/>
                    <a:pt x="44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3412964" y="3368914"/>
              <a:ext cx="142948" cy="140079"/>
            </a:xfrm>
            <a:custGeom>
              <a:avLst/>
              <a:gdLst/>
              <a:ahLst/>
              <a:cxnLst/>
              <a:rect l="l" t="t" r="r" b="b"/>
              <a:pathLst>
                <a:path w="6228" h="6103" extrusionOk="0">
                  <a:moveTo>
                    <a:pt x="1413" y="1"/>
                  </a:moveTo>
                  <a:cubicBezTo>
                    <a:pt x="1269" y="1"/>
                    <a:pt x="1125" y="55"/>
                    <a:pt x="1015" y="165"/>
                  </a:cubicBezTo>
                  <a:lnTo>
                    <a:pt x="220" y="960"/>
                  </a:lnTo>
                  <a:cubicBezTo>
                    <a:pt x="1" y="1179"/>
                    <a:pt x="1" y="1537"/>
                    <a:pt x="220" y="1736"/>
                  </a:cubicBezTo>
                  <a:lnTo>
                    <a:pt x="4417" y="5954"/>
                  </a:lnTo>
                  <a:cubicBezTo>
                    <a:pt x="4527" y="6053"/>
                    <a:pt x="4671" y="6103"/>
                    <a:pt x="4815" y="6103"/>
                  </a:cubicBezTo>
                  <a:cubicBezTo>
                    <a:pt x="4959" y="6103"/>
                    <a:pt x="5103" y="6053"/>
                    <a:pt x="5213" y="5954"/>
                  </a:cubicBezTo>
                  <a:lnTo>
                    <a:pt x="6009" y="5138"/>
                  </a:lnTo>
                  <a:cubicBezTo>
                    <a:pt x="6227" y="4939"/>
                    <a:pt x="6227" y="4581"/>
                    <a:pt x="6009" y="4362"/>
                  </a:cubicBezTo>
                  <a:lnTo>
                    <a:pt x="1811" y="165"/>
                  </a:lnTo>
                  <a:cubicBezTo>
                    <a:pt x="1702" y="55"/>
                    <a:pt x="1558" y="1"/>
                    <a:pt x="14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3374381" y="3330812"/>
              <a:ext cx="133125" cy="128511"/>
            </a:xfrm>
            <a:custGeom>
              <a:avLst/>
              <a:gdLst/>
              <a:ahLst/>
              <a:cxnLst/>
              <a:rect l="l" t="t" r="r" b="b"/>
              <a:pathLst>
                <a:path w="5800" h="5599" extrusionOk="0">
                  <a:moveTo>
                    <a:pt x="528" y="0"/>
                  </a:moveTo>
                  <a:cubicBezTo>
                    <a:pt x="207" y="0"/>
                    <a:pt x="1" y="242"/>
                    <a:pt x="71" y="591"/>
                  </a:cubicBezTo>
                  <a:lnTo>
                    <a:pt x="966" y="5226"/>
                  </a:lnTo>
                  <a:cubicBezTo>
                    <a:pt x="1014" y="5467"/>
                    <a:pt x="1142" y="5599"/>
                    <a:pt x="1302" y="5599"/>
                  </a:cubicBezTo>
                  <a:cubicBezTo>
                    <a:pt x="1407" y="5599"/>
                    <a:pt x="1524" y="5543"/>
                    <a:pt x="1642" y="5425"/>
                  </a:cubicBezTo>
                  <a:lnTo>
                    <a:pt x="5501" y="1566"/>
                  </a:lnTo>
                  <a:cubicBezTo>
                    <a:pt x="5800" y="1268"/>
                    <a:pt x="5700" y="969"/>
                    <a:pt x="5302" y="890"/>
                  </a:cubicBezTo>
                  <a:lnTo>
                    <a:pt x="667" y="15"/>
                  </a:lnTo>
                  <a:cubicBezTo>
                    <a:pt x="619" y="5"/>
                    <a:pt x="572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30"/>
          <p:cNvGrpSpPr/>
          <p:nvPr/>
        </p:nvGrpSpPr>
        <p:grpSpPr>
          <a:xfrm>
            <a:off x="7876680" y="2538638"/>
            <a:ext cx="229896" cy="281978"/>
            <a:chOff x="7672133" y="2544799"/>
            <a:chExt cx="220715" cy="270716"/>
          </a:xfrm>
        </p:grpSpPr>
        <p:grpSp>
          <p:nvGrpSpPr>
            <p:cNvPr id="681" name="Google Shape;681;p30"/>
            <p:cNvGrpSpPr/>
            <p:nvPr/>
          </p:nvGrpSpPr>
          <p:grpSpPr>
            <a:xfrm rot="-5400000">
              <a:off x="7647130" y="2569802"/>
              <a:ext cx="270716" cy="220709"/>
              <a:chOff x="3199296" y="2506985"/>
              <a:chExt cx="296318" cy="241555"/>
            </a:xfrm>
          </p:grpSpPr>
          <p:sp>
            <p:nvSpPr>
              <p:cNvPr id="682" name="Google Shape;682;p30"/>
              <p:cNvSpPr/>
              <p:nvPr/>
            </p:nvSpPr>
            <p:spPr>
              <a:xfrm>
                <a:off x="3199296" y="2506985"/>
                <a:ext cx="215524" cy="241552"/>
              </a:xfrm>
              <a:custGeom>
                <a:avLst/>
                <a:gdLst/>
                <a:ahLst/>
                <a:cxnLst/>
                <a:rect l="l" t="t" r="r" b="b"/>
                <a:pathLst>
                  <a:path w="9390" h="10524" extrusionOk="0">
                    <a:moveTo>
                      <a:pt x="5252" y="0"/>
                    </a:moveTo>
                    <a:cubicBezTo>
                      <a:pt x="2347" y="0"/>
                      <a:pt x="0" y="2367"/>
                      <a:pt x="0" y="5272"/>
                    </a:cubicBezTo>
                    <a:cubicBezTo>
                      <a:pt x="0" y="8156"/>
                      <a:pt x="2347" y="10523"/>
                      <a:pt x="5252" y="10523"/>
                    </a:cubicBezTo>
                    <a:lnTo>
                      <a:pt x="5252" y="7738"/>
                    </a:lnTo>
                    <a:cubicBezTo>
                      <a:pt x="3879" y="7738"/>
                      <a:pt x="2765" y="6624"/>
                      <a:pt x="2765" y="5272"/>
                    </a:cubicBezTo>
                    <a:cubicBezTo>
                      <a:pt x="2765" y="3899"/>
                      <a:pt x="3879" y="2785"/>
                      <a:pt x="5252" y="2785"/>
                    </a:cubicBezTo>
                    <a:lnTo>
                      <a:pt x="8813" y="2785"/>
                    </a:lnTo>
                    <a:cubicBezTo>
                      <a:pt x="8852" y="2785"/>
                      <a:pt x="8872" y="2785"/>
                      <a:pt x="8892" y="2765"/>
                    </a:cubicBezTo>
                    <a:lnTo>
                      <a:pt x="8952" y="2765"/>
                    </a:lnTo>
                    <a:lnTo>
                      <a:pt x="8992" y="2745"/>
                    </a:lnTo>
                    <a:cubicBezTo>
                      <a:pt x="9210" y="2686"/>
                      <a:pt x="9389" y="2467"/>
                      <a:pt x="9389" y="2208"/>
                    </a:cubicBezTo>
                    <a:lnTo>
                      <a:pt x="9389" y="577"/>
                    </a:lnTo>
                    <a:cubicBezTo>
                      <a:pt x="9389" y="259"/>
                      <a:pt x="9131" y="0"/>
                      <a:pt x="8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0"/>
              <p:cNvSpPr/>
              <p:nvPr/>
            </p:nvSpPr>
            <p:spPr>
              <a:xfrm>
                <a:off x="3431209" y="2684595"/>
                <a:ext cx="64405" cy="63946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2786" extrusionOk="0">
                    <a:moveTo>
                      <a:pt x="578" y="0"/>
                    </a:moveTo>
                    <a:cubicBezTo>
                      <a:pt x="260" y="0"/>
                      <a:pt x="1" y="259"/>
                      <a:pt x="1" y="577"/>
                    </a:cubicBezTo>
                    <a:lnTo>
                      <a:pt x="1" y="2209"/>
                    </a:lnTo>
                    <a:cubicBezTo>
                      <a:pt x="1" y="2527"/>
                      <a:pt x="260" y="2785"/>
                      <a:pt x="578" y="2785"/>
                    </a:cubicBezTo>
                    <a:lnTo>
                      <a:pt x="2249" y="2785"/>
                    </a:lnTo>
                    <a:cubicBezTo>
                      <a:pt x="2547" y="2785"/>
                      <a:pt x="2806" y="2527"/>
                      <a:pt x="2806" y="2209"/>
                    </a:cubicBezTo>
                    <a:lnTo>
                      <a:pt x="2806" y="577"/>
                    </a:lnTo>
                    <a:cubicBezTo>
                      <a:pt x="2806" y="259"/>
                      <a:pt x="2547" y="0"/>
                      <a:pt x="22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0"/>
              <p:cNvSpPr/>
              <p:nvPr/>
            </p:nvSpPr>
            <p:spPr>
              <a:xfrm>
                <a:off x="3431209" y="2506985"/>
                <a:ext cx="64405" cy="63946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2786" extrusionOk="0">
                    <a:moveTo>
                      <a:pt x="578" y="0"/>
                    </a:moveTo>
                    <a:cubicBezTo>
                      <a:pt x="260" y="0"/>
                      <a:pt x="1" y="259"/>
                      <a:pt x="1" y="577"/>
                    </a:cubicBezTo>
                    <a:lnTo>
                      <a:pt x="1" y="2208"/>
                    </a:lnTo>
                    <a:cubicBezTo>
                      <a:pt x="1" y="2527"/>
                      <a:pt x="260" y="2785"/>
                      <a:pt x="578" y="2785"/>
                    </a:cubicBezTo>
                    <a:lnTo>
                      <a:pt x="2249" y="2785"/>
                    </a:lnTo>
                    <a:cubicBezTo>
                      <a:pt x="2547" y="2785"/>
                      <a:pt x="2806" y="2527"/>
                      <a:pt x="2806" y="2208"/>
                    </a:cubicBezTo>
                    <a:lnTo>
                      <a:pt x="2806" y="577"/>
                    </a:lnTo>
                    <a:cubicBezTo>
                      <a:pt x="2806" y="259"/>
                      <a:pt x="2547" y="0"/>
                      <a:pt x="22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5" name="Google Shape;685;p30"/>
            <p:cNvSpPr/>
            <p:nvPr/>
          </p:nvSpPr>
          <p:spPr>
            <a:xfrm rot="5400000" flipH="1">
              <a:off x="7684036" y="2606703"/>
              <a:ext cx="196908" cy="220715"/>
            </a:xfrm>
            <a:custGeom>
              <a:avLst/>
              <a:gdLst/>
              <a:ahLst/>
              <a:cxnLst/>
              <a:rect l="l" t="t" r="r" b="b"/>
              <a:pathLst>
                <a:path w="9390" h="10524" extrusionOk="0">
                  <a:moveTo>
                    <a:pt x="5252" y="0"/>
                  </a:moveTo>
                  <a:cubicBezTo>
                    <a:pt x="2347" y="0"/>
                    <a:pt x="0" y="2367"/>
                    <a:pt x="0" y="5272"/>
                  </a:cubicBezTo>
                  <a:cubicBezTo>
                    <a:pt x="0" y="8156"/>
                    <a:pt x="2347" y="10523"/>
                    <a:pt x="5252" y="10523"/>
                  </a:cubicBezTo>
                  <a:lnTo>
                    <a:pt x="5252" y="7738"/>
                  </a:lnTo>
                  <a:cubicBezTo>
                    <a:pt x="3879" y="7738"/>
                    <a:pt x="2765" y="6624"/>
                    <a:pt x="2765" y="5272"/>
                  </a:cubicBezTo>
                  <a:cubicBezTo>
                    <a:pt x="2765" y="3899"/>
                    <a:pt x="3879" y="2785"/>
                    <a:pt x="5252" y="2785"/>
                  </a:cubicBezTo>
                  <a:lnTo>
                    <a:pt x="8813" y="2785"/>
                  </a:lnTo>
                  <a:cubicBezTo>
                    <a:pt x="8852" y="2785"/>
                    <a:pt x="8872" y="2785"/>
                    <a:pt x="8892" y="2765"/>
                  </a:cubicBezTo>
                  <a:lnTo>
                    <a:pt x="8952" y="2765"/>
                  </a:lnTo>
                  <a:lnTo>
                    <a:pt x="8992" y="2745"/>
                  </a:lnTo>
                  <a:cubicBezTo>
                    <a:pt x="9210" y="2686"/>
                    <a:pt x="9389" y="2467"/>
                    <a:pt x="9389" y="2208"/>
                  </a:cubicBezTo>
                  <a:lnTo>
                    <a:pt x="9389" y="577"/>
                  </a:lnTo>
                  <a:cubicBezTo>
                    <a:pt x="9389" y="259"/>
                    <a:pt x="9131" y="0"/>
                    <a:pt x="8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30"/>
          <p:cNvSpPr txBox="1"/>
          <p:nvPr/>
        </p:nvSpPr>
        <p:spPr>
          <a:xfrm>
            <a:off x="1149509" y="4129621"/>
            <a:ext cx="3024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farthest planet from the Sun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7" name="Google Shape;687;p30"/>
          <p:cNvSpPr txBox="1"/>
          <p:nvPr/>
        </p:nvSpPr>
        <p:spPr>
          <a:xfrm>
            <a:off x="1149493" y="3578660"/>
            <a:ext cx="3024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cold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8" name="Google Shape;688;p30"/>
          <p:cNvSpPr txBox="1"/>
          <p:nvPr/>
        </p:nvSpPr>
        <p:spPr>
          <a:xfrm>
            <a:off x="1149493" y="3027713"/>
            <a:ext cx="3024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Google Shape;689;p30"/>
          <p:cNvSpPr txBox="1"/>
          <p:nvPr/>
        </p:nvSpPr>
        <p:spPr>
          <a:xfrm>
            <a:off x="1149493" y="2476800"/>
            <a:ext cx="2805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0" name="Google Shape;690;p30"/>
          <p:cNvSpPr txBox="1"/>
          <p:nvPr/>
        </p:nvSpPr>
        <p:spPr>
          <a:xfrm>
            <a:off x="1149493" y="1926769"/>
            <a:ext cx="2622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1" name="Google Shape;691;p30"/>
          <p:cNvSpPr txBox="1"/>
          <p:nvPr/>
        </p:nvSpPr>
        <p:spPr>
          <a:xfrm>
            <a:off x="1149493" y="1376739"/>
            <a:ext cx="2359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ringed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2" name="Google Shape;692;p30"/>
          <p:cNvSpPr txBox="1"/>
          <p:nvPr/>
        </p:nvSpPr>
        <p:spPr>
          <a:xfrm>
            <a:off x="6491124" y="4129626"/>
            <a:ext cx="806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93" name="Google Shape;693;p30"/>
          <p:cNvSpPr txBox="1"/>
          <p:nvPr/>
        </p:nvSpPr>
        <p:spPr>
          <a:xfrm>
            <a:off x="6491120" y="3578666"/>
            <a:ext cx="806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4" name="Google Shape;694;p30"/>
          <p:cNvSpPr txBox="1"/>
          <p:nvPr/>
        </p:nvSpPr>
        <p:spPr>
          <a:xfrm>
            <a:off x="6491120" y="3027720"/>
            <a:ext cx="806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5" name="Google Shape;695;p30"/>
          <p:cNvSpPr txBox="1"/>
          <p:nvPr/>
        </p:nvSpPr>
        <p:spPr>
          <a:xfrm>
            <a:off x="6491125" y="2476800"/>
            <a:ext cx="806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" name="Google Shape;696;p30"/>
          <p:cNvSpPr txBox="1"/>
          <p:nvPr/>
        </p:nvSpPr>
        <p:spPr>
          <a:xfrm>
            <a:off x="6491126" y="1926775"/>
            <a:ext cx="806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7" name="Google Shape;697;p30"/>
          <p:cNvSpPr txBox="1"/>
          <p:nvPr/>
        </p:nvSpPr>
        <p:spPr>
          <a:xfrm>
            <a:off x="6491126" y="1376750"/>
            <a:ext cx="806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" name="Google Shape;702;p31"/>
          <p:cNvGrpSpPr/>
          <p:nvPr/>
        </p:nvGrpSpPr>
        <p:grpSpPr>
          <a:xfrm>
            <a:off x="1643900" y="3177633"/>
            <a:ext cx="6751363" cy="887764"/>
            <a:chOff x="1643900" y="3138863"/>
            <a:chExt cx="6751363" cy="887764"/>
          </a:xfrm>
        </p:grpSpPr>
        <p:sp>
          <p:nvSpPr>
            <p:cNvPr id="703" name="Google Shape;703;p31"/>
            <p:cNvSpPr/>
            <p:nvPr/>
          </p:nvSpPr>
          <p:spPr>
            <a:xfrm>
              <a:off x="1643900" y="3138863"/>
              <a:ext cx="1895557" cy="562584"/>
            </a:xfrm>
            <a:custGeom>
              <a:avLst/>
              <a:gdLst/>
              <a:ahLst/>
              <a:cxnLst/>
              <a:rect l="l" t="t" r="r" b="b"/>
              <a:pathLst>
                <a:path w="70421" h="17785" extrusionOk="0">
                  <a:moveTo>
                    <a:pt x="0" y="0"/>
                  </a:moveTo>
                  <a:lnTo>
                    <a:pt x="3601" y="15517"/>
                  </a:lnTo>
                  <a:cubicBezTo>
                    <a:pt x="11200" y="17029"/>
                    <a:pt x="21007" y="17785"/>
                    <a:pt x="32903" y="17785"/>
                  </a:cubicBezTo>
                  <a:cubicBezTo>
                    <a:pt x="33798" y="17785"/>
                    <a:pt x="34693" y="17785"/>
                    <a:pt x="35628" y="17765"/>
                  </a:cubicBezTo>
                  <a:cubicBezTo>
                    <a:pt x="36444" y="17765"/>
                    <a:pt x="47285" y="17725"/>
                    <a:pt x="58425" y="16571"/>
                  </a:cubicBezTo>
                  <a:cubicBezTo>
                    <a:pt x="61310" y="16273"/>
                    <a:pt x="63955" y="15915"/>
                    <a:pt x="66362" y="15517"/>
                  </a:cubicBezTo>
                  <a:lnTo>
                    <a:pt x="70421" y="259"/>
                  </a:lnTo>
                  <a:lnTo>
                    <a:pt x="70421" y="259"/>
                  </a:lnTo>
                  <a:cubicBezTo>
                    <a:pt x="67357" y="1114"/>
                    <a:pt x="62265" y="2109"/>
                    <a:pt x="53969" y="2845"/>
                  </a:cubicBezTo>
                  <a:cubicBezTo>
                    <a:pt x="44441" y="3661"/>
                    <a:pt x="35668" y="3681"/>
                    <a:pt x="35588" y="3681"/>
                  </a:cubicBezTo>
                  <a:lnTo>
                    <a:pt x="35529" y="3681"/>
                  </a:lnTo>
                  <a:cubicBezTo>
                    <a:pt x="34643" y="3689"/>
                    <a:pt x="33776" y="3693"/>
                    <a:pt x="32929" y="3693"/>
                  </a:cubicBezTo>
                  <a:cubicBezTo>
                    <a:pt x="13799" y="3693"/>
                    <a:pt x="4401" y="160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2286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Mofu</a:t>
              </a:r>
              <a:endParaRPr b="1"/>
            </a:p>
          </p:txBody>
        </p:sp>
        <p:sp>
          <p:nvSpPr>
            <p:cNvPr id="704" name="Google Shape;704;p31"/>
            <p:cNvSpPr txBox="1"/>
            <p:nvPr/>
          </p:nvSpPr>
          <p:spPr>
            <a:xfrm>
              <a:off x="5750163" y="3377727"/>
              <a:ext cx="2645100" cy="64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5" name="Google Shape;705;p31"/>
            <p:cNvSpPr txBox="1"/>
            <p:nvPr/>
          </p:nvSpPr>
          <p:spPr>
            <a:xfrm>
              <a:off x="4945038" y="3377725"/>
              <a:ext cx="693300" cy="648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06" name="Google Shape;706;p31"/>
          <p:cNvSpPr/>
          <p:nvPr/>
        </p:nvSpPr>
        <p:spPr>
          <a:xfrm>
            <a:off x="6929786" y="1857217"/>
            <a:ext cx="27" cy="0"/>
          </a:xfrm>
          <a:custGeom>
            <a:avLst/>
            <a:gdLst/>
            <a:ahLst/>
            <a:cxnLst/>
            <a:rect l="l" t="t" r="r" b="b"/>
            <a:pathLst>
              <a:path w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7" name="Google Shape;707;p31"/>
          <p:cNvGrpSpPr/>
          <p:nvPr/>
        </p:nvGrpSpPr>
        <p:grpSpPr>
          <a:xfrm>
            <a:off x="1427716" y="1648766"/>
            <a:ext cx="2362088" cy="1180333"/>
            <a:chOff x="4319785" y="1672454"/>
            <a:chExt cx="2135897" cy="1067306"/>
          </a:xfrm>
        </p:grpSpPr>
        <p:sp>
          <p:nvSpPr>
            <p:cNvPr id="708" name="Google Shape;708;p31"/>
            <p:cNvSpPr/>
            <p:nvPr/>
          </p:nvSpPr>
          <p:spPr>
            <a:xfrm>
              <a:off x="4322743" y="2006048"/>
              <a:ext cx="2132441" cy="733712"/>
            </a:xfrm>
            <a:custGeom>
              <a:avLst/>
              <a:gdLst/>
              <a:ahLst/>
              <a:cxnLst/>
              <a:rect l="l" t="t" r="r" b="b"/>
              <a:pathLst>
                <a:path w="85778" h="22400" extrusionOk="0">
                  <a:moveTo>
                    <a:pt x="83888" y="776"/>
                  </a:moveTo>
                  <a:cubicBezTo>
                    <a:pt x="83885" y="779"/>
                    <a:pt x="83883" y="781"/>
                    <a:pt x="83882" y="782"/>
                  </a:cubicBezTo>
                  <a:lnTo>
                    <a:pt x="83882" y="782"/>
                  </a:lnTo>
                  <a:cubicBezTo>
                    <a:pt x="83884" y="780"/>
                    <a:pt x="83886" y="778"/>
                    <a:pt x="83888" y="776"/>
                  </a:cubicBezTo>
                  <a:close/>
                  <a:moveTo>
                    <a:pt x="85778" y="0"/>
                  </a:moveTo>
                  <a:lnTo>
                    <a:pt x="85778" y="0"/>
                  </a:lnTo>
                  <a:cubicBezTo>
                    <a:pt x="84808" y="384"/>
                    <a:pt x="83940" y="786"/>
                    <a:pt x="83884" y="786"/>
                  </a:cubicBezTo>
                  <a:cubicBezTo>
                    <a:pt x="83881" y="786"/>
                    <a:pt x="83880" y="785"/>
                    <a:pt x="83882" y="782"/>
                  </a:cubicBezTo>
                  <a:lnTo>
                    <a:pt x="83882" y="782"/>
                  </a:lnTo>
                  <a:cubicBezTo>
                    <a:pt x="83661" y="989"/>
                    <a:pt x="80002" y="3960"/>
                    <a:pt x="61648" y="5630"/>
                  </a:cubicBezTo>
                  <a:cubicBezTo>
                    <a:pt x="51463" y="6565"/>
                    <a:pt x="42094" y="6585"/>
                    <a:pt x="41994" y="6585"/>
                  </a:cubicBezTo>
                  <a:lnTo>
                    <a:pt x="41934" y="6585"/>
                  </a:lnTo>
                  <a:cubicBezTo>
                    <a:pt x="41025" y="6593"/>
                    <a:pt x="40134" y="6598"/>
                    <a:pt x="39262" y="6598"/>
                  </a:cubicBezTo>
                  <a:cubicBezTo>
                    <a:pt x="6131" y="6598"/>
                    <a:pt x="218" y="496"/>
                    <a:pt x="160" y="418"/>
                  </a:cubicBezTo>
                  <a:cubicBezTo>
                    <a:pt x="160" y="418"/>
                    <a:pt x="100" y="418"/>
                    <a:pt x="1" y="438"/>
                  </a:cubicBezTo>
                  <a:lnTo>
                    <a:pt x="4317" y="19038"/>
                  </a:lnTo>
                  <a:cubicBezTo>
                    <a:pt x="12851" y="21266"/>
                    <a:pt x="24508" y="22399"/>
                    <a:pt x="39130" y="22399"/>
                  </a:cubicBezTo>
                  <a:cubicBezTo>
                    <a:pt x="40084" y="22399"/>
                    <a:pt x="41059" y="22399"/>
                    <a:pt x="42034" y="22380"/>
                  </a:cubicBezTo>
                  <a:cubicBezTo>
                    <a:pt x="42929" y="22380"/>
                    <a:pt x="54507" y="22340"/>
                    <a:pt x="66422" y="21027"/>
                  </a:cubicBezTo>
                  <a:cubicBezTo>
                    <a:pt x="72052" y="20410"/>
                    <a:pt x="76866" y="19595"/>
                    <a:pt x="80825" y="18620"/>
                  </a:cubicBezTo>
                  <a:lnTo>
                    <a:pt x="857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2286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Tofu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4344022" y="1703733"/>
              <a:ext cx="2087444" cy="576029"/>
            </a:xfrm>
            <a:custGeom>
              <a:avLst/>
              <a:gdLst/>
              <a:ahLst/>
              <a:cxnLst/>
              <a:rect l="l" t="t" r="r" b="b"/>
              <a:pathLst>
                <a:path w="83968" h="17586" extrusionOk="0">
                  <a:moveTo>
                    <a:pt x="41814" y="0"/>
                  </a:moveTo>
                  <a:cubicBezTo>
                    <a:pt x="18540" y="0"/>
                    <a:pt x="0" y="3939"/>
                    <a:pt x="0" y="8793"/>
                  </a:cubicBezTo>
                  <a:cubicBezTo>
                    <a:pt x="0" y="13646"/>
                    <a:pt x="18540" y="17585"/>
                    <a:pt x="41814" y="17585"/>
                  </a:cubicBezTo>
                  <a:cubicBezTo>
                    <a:pt x="65089" y="17585"/>
                    <a:pt x="83967" y="13646"/>
                    <a:pt x="83967" y="8793"/>
                  </a:cubicBezTo>
                  <a:cubicBezTo>
                    <a:pt x="83967" y="3939"/>
                    <a:pt x="65089" y="0"/>
                    <a:pt x="41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319785" y="1672454"/>
              <a:ext cx="2135897" cy="638591"/>
            </a:xfrm>
            <a:custGeom>
              <a:avLst/>
              <a:gdLst/>
              <a:ahLst/>
              <a:cxnLst/>
              <a:rect l="l" t="t" r="r" b="b"/>
              <a:pathLst>
                <a:path w="85917" h="19496" extrusionOk="0">
                  <a:moveTo>
                    <a:pt x="42789" y="1930"/>
                  </a:moveTo>
                  <a:cubicBezTo>
                    <a:pt x="68312" y="1930"/>
                    <a:pt x="83967" y="6485"/>
                    <a:pt x="83967" y="9748"/>
                  </a:cubicBezTo>
                  <a:cubicBezTo>
                    <a:pt x="83967" y="13010"/>
                    <a:pt x="68312" y="17565"/>
                    <a:pt x="42789" y="17565"/>
                  </a:cubicBezTo>
                  <a:cubicBezTo>
                    <a:pt x="17486" y="17565"/>
                    <a:pt x="1930" y="13010"/>
                    <a:pt x="1930" y="9748"/>
                  </a:cubicBezTo>
                  <a:cubicBezTo>
                    <a:pt x="1930" y="6485"/>
                    <a:pt x="17486" y="1930"/>
                    <a:pt x="42789" y="1930"/>
                  </a:cubicBezTo>
                  <a:close/>
                  <a:moveTo>
                    <a:pt x="42789" y="0"/>
                  </a:moveTo>
                  <a:cubicBezTo>
                    <a:pt x="21524" y="0"/>
                    <a:pt x="0" y="3342"/>
                    <a:pt x="0" y="9748"/>
                  </a:cubicBezTo>
                  <a:cubicBezTo>
                    <a:pt x="0" y="16153"/>
                    <a:pt x="21524" y="19495"/>
                    <a:pt x="42789" y="19495"/>
                  </a:cubicBezTo>
                  <a:cubicBezTo>
                    <a:pt x="54108" y="19495"/>
                    <a:pt x="64771" y="18580"/>
                    <a:pt x="72788" y="16909"/>
                  </a:cubicBezTo>
                  <a:cubicBezTo>
                    <a:pt x="81501" y="15099"/>
                    <a:pt x="85917" y="12692"/>
                    <a:pt x="85917" y="9748"/>
                  </a:cubicBezTo>
                  <a:cubicBezTo>
                    <a:pt x="85917" y="6803"/>
                    <a:pt x="81501" y="4396"/>
                    <a:pt x="72788" y="2586"/>
                  </a:cubicBezTo>
                  <a:cubicBezTo>
                    <a:pt x="64771" y="915"/>
                    <a:pt x="54108" y="0"/>
                    <a:pt x="427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31"/>
          <p:cNvGrpSpPr/>
          <p:nvPr/>
        </p:nvGrpSpPr>
        <p:grpSpPr>
          <a:xfrm rot="640997" flipH="1">
            <a:off x="1428390" y="3882255"/>
            <a:ext cx="660742" cy="618110"/>
            <a:chOff x="4500039" y="1678886"/>
            <a:chExt cx="1012300" cy="946843"/>
          </a:xfrm>
        </p:grpSpPr>
        <p:sp>
          <p:nvSpPr>
            <p:cNvPr id="712" name="Google Shape;712;p31"/>
            <p:cNvSpPr/>
            <p:nvPr/>
          </p:nvSpPr>
          <p:spPr>
            <a:xfrm>
              <a:off x="4640611" y="1795037"/>
              <a:ext cx="871728" cy="830692"/>
            </a:xfrm>
            <a:custGeom>
              <a:avLst/>
              <a:gdLst/>
              <a:ahLst/>
              <a:cxnLst/>
              <a:rect l="l" t="t" r="r" b="b"/>
              <a:pathLst>
                <a:path w="31949" h="30445" extrusionOk="0">
                  <a:moveTo>
                    <a:pt x="15736" y="1"/>
                  </a:moveTo>
                  <a:lnTo>
                    <a:pt x="10882" y="5869"/>
                  </a:lnTo>
                  <a:lnTo>
                    <a:pt x="21704" y="14781"/>
                  </a:lnTo>
                  <a:cubicBezTo>
                    <a:pt x="23653" y="16392"/>
                    <a:pt x="23096" y="19058"/>
                    <a:pt x="21624" y="20828"/>
                  </a:cubicBezTo>
                  <a:cubicBezTo>
                    <a:pt x="20654" y="22008"/>
                    <a:pt x="19225" y="22894"/>
                    <a:pt x="17800" y="22894"/>
                  </a:cubicBezTo>
                  <a:cubicBezTo>
                    <a:pt x="17064" y="22894"/>
                    <a:pt x="16327" y="22657"/>
                    <a:pt x="15656" y="22101"/>
                  </a:cubicBezTo>
                  <a:lnTo>
                    <a:pt x="4854" y="13209"/>
                  </a:lnTo>
                  <a:lnTo>
                    <a:pt x="1" y="19098"/>
                  </a:lnTo>
                  <a:lnTo>
                    <a:pt x="10922" y="28069"/>
                  </a:lnTo>
                  <a:cubicBezTo>
                    <a:pt x="12917" y="29719"/>
                    <a:pt x="15141" y="30445"/>
                    <a:pt x="17354" y="30445"/>
                  </a:cubicBezTo>
                  <a:cubicBezTo>
                    <a:pt x="21011" y="30445"/>
                    <a:pt x="24638" y="28464"/>
                    <a:pt x="27154" y="25404"/>
                  </a:cubicBezTo>
                  <a:cubicBezTo>
                    <a:pt x="31232" y="20450"/>
                    <a:pt x="31948" y="13349"/>
                    <a:pt x="26637" y="8972"/>
                  </a:cubicBezTo>
                  <a:lnTo>
                    <a:pt x="157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4796926" y="1678886"/>
              <a:ext cx="273041" cy="276834"/>
            </a:xfrm>
            <a:custGeom>
              <a:avLst/>
              <a:gdLst/>
              <a:ahLst/>
              <a:cxnLst/>
              <a:rect l="l" t="t" r="r" b="b"/>
              <a:pathLst>
                <a:path w="10007" h="10146" extrusionOk="0">
                  <a:moveTo>
                    <a:pt x="4854" y="0"/>
                  </a:moveTo>
                  <a:cubicBezTo>
                    <a:pt x="3263" y="1930"/>
                    <a:pt x="1612" y="3939"/>
                    <a:pt x="1" y="5889"/>
                  </a:cubicBezTo>
                  <a:lnTo>
                    <a:pt x="5153" y="10146"/>
                  </a:lnTo>
                  <a:lnTo>
                    <a:pt x="10007" y="4258"/>
                  </a:lnTo>
                  <a:lnTo>
                    <a:pt x="4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4500039" y="2039836"/>
              <a:ext cx="273041" cy="276288"/>
            </a:xfrm>
            <a:custGeom>
              <a:avLst/>
              <a:gdLst/>
              <a:ahLst/>
              <a:cxnLst/>
              <a:rect l="l" t="t" r="r" b="b"/>
              <a:pathLst>
                <a:path w="10007" h="10126" extrusionOk="0">
                  <a:moveTo>
                    <a:pt x="4854" y="0"/>
                  </a:moveTo>
                  <a:cubicBezTo>
                    <a:pt x="3263" y="1930"/>
                    <a:pt x="1592" y="3959"/>
                    <a:pt x="0" y="5869"/>
                  </a:cubicBezTo>
                  <a:lnTo>
                    <a:pt x="5153" y="10126"/>
                  </a:lnTo>
                  <a:lnTo>
                    <a:pt x="10006" y="4237"/>
                  </a:lnTo>
                  <a:lnTo>
                    <a:pt x="4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31"/>
          <p:cNvGrpSpPr/>
          <p:nvPr/>
        </p:nvGrpSpPr>
        <p:grpSpPr>
          <a:xfrm rot="-2988896" flipH="1">
            <a:off x="1731652" y="139156"/>
            <a:ext cx="1720959" cy="2008740"/>
            <a:chOff x="3910840" y="1088469"/>
            <a:chExt cx="1053571" cy="1229702"/>
          </a:xfrm>
        </p:grpSpPr>
        <p:sp>
          <p:nvSpPr>
            <p:cNvPr id="716" name="Google Shape;716;p31"/>
            <p:cNvSpPr/>
            <p:nvPr/>
          </p:nvSpPr>
          <p:spPr>
            <a:xfrm>
              <a:off x="3910840" y="2133615"/>
              <a:ext cx="398961" cy="184556"/>
            </a:xfrm>
            <a:custGeom>
              <a:avLst/>
              <a:gdLst/>
              <a:ahLst/>
              <a:cxnLst/>
              <a:rect l="l" t="t" r="r" b="b"/>
              <a:pathLst>
                <a:path w="14622" h="6764" extrusionOk="0">
                  <a:moveTo>
                    <a:pt x="6863" y="0"/>
                  </a:moveTo>
                  <a:lnTo>
                    <a:pt x="6247" y="140"/>
                  </a:lnTo>
                  <a:cubicBezTo>
                    <a:pt x="5988" y="199"/>
                    <a:pt x="5730" y="259"/>
                    <a:pt x="5451" y="319"/>
                  </a:cubicBezTo>
                  <a:cubicBezTo>
                    <a:pt x="5192" y="398"/>
                    <a:pt x="4934" y="458"/>
                    <a:pt x="4675" y="518"/>
                  </a:cubicBezTo>
                  <a:cubicBezTo>
                    <a:pt x="4138" y="657"/>
                    <a:pt x="3621" y="816"/>
                    <a:pt x="3104" y="975"/>
                  </a:cubicBezTo>
                  <a:cubicBezTo>
                    <a:pt x="2587" y="1134"/>
                    <a:pt x="2069" y="1313"/>
                    <a:pt x="1552" y="1492"/>
                  </a:cubicBezTo>
                  <a:cubicBezTo>
                    <a:pt x="1035" y="1671"/>
                    <a:pt x="518" y="1890"/>
                    <a:pt x="0" y="2109"/>
                  </a:cubicBezTo>
                  <a:cubicBezTo>
                    <a:pt x="557" y="2169"/>
                    <a:pt x="1114" y="2208"/>
                    <a:pt x="1652" y="2228"/>
                  </a:cubicBezTo>
                  <a:lnTo>
                    <a:pt x="3303" y="2228"/>
                  </a:lnTo>
                  <a:cubicBezTo>
                    <a:pt x="3840" y="2208"/>
                    <a:pt x="4377" y="2188"/>
                    <a:pt x="4934" y="2169"/>
                  </a:cubicBezTo>
                  <a:cubicBezTo>
                    <a:pt x="5192" y="2149"/>
                    <a:pt x="5471" y="2129"/>
                    <a:pt x="5730" y="2109"/>
                  </a:cubicBezTo>
                  <a:cubicBezTo>
                    <a:pt x="5731" y="2109"/>
                    <a:pt x="5733" y="2109"/>
                    <a:pt x="5735" y="2109"/>
                  </a:cubicBezTo>
                  <a:lnTo>
                    <a:pt x="5735" y="2109"/>
                  </a:lnTo>
                  <a:cubicBezTo>
                    <a:pt x="5799" y="2279"/>
                    <a:pt x="5864" y="2451"/>
                    <a:pt x="5928" y="2626"/>
                  </a:cubicBezTo>
                  <a:cubicBezTo>
                    <a:pt x="6088" y="2984"/>
                    <a:pt x="6247" y="3342"/>
                    <a:pt x="6406" y="3700"/>
                  </a:cubicBezTo>
                  <a:cubicBezTo>
                    <a:pt x="6485" y="3879"/>
                    <a:pt x="6565" y="4058"/>
                    <a:pt x="6665" y="4237"/>
                  </a:cubicBezTo>
                  <a:lnTo>
                    <a:pt x="6923" y="4775"/>
                  </a:lnTo>
                  <a:cubicBezTo>
                    <a:pt x="7003" y="4954"/>
                    <a:pt x="7102" y="5133"/>
                    <a:pt x="7202" y="5292"/>
                  </a:cubicBezTo>
                  <a:cubicBezTo>
                    <a:pt x="7281" y="5471"/>
                    <a:pt x="7381" y="5650"/>
                    <a:pt x="7480" y="5809"/>
                  </a:cubicBezTo>
                  <a:lnTo>
                    <a:pt x="8037" y="6764"/>
                  </a:lnTo>
                  <a:lnTo>
                    <a:pt x="8853" y="6326"/>
                  </a:lnTo>
                  <a:cubicBezTo>
                    <a:pt x="9111" y="6207"/>
                    <a:pt x="9350" y="6087"/>
                    <a:pt x="9609" y="5948"/>
                  </a:cubicBezTo>
                  <a:cubicBezTo>
                    <a:pt x="9847" y="5809"/>
                    <a:pt x="10106" y="5690"/>
                    <a:pt x="10345" y="5550"/>
                  </a:cubicBezTo>
                  <a:cubicBezTo>
                    <a:pt x="10603" y="5411"/>
                    <a:pt x="10842" y="5272"/>
                    <a:pt x="11081" y="5133"/>
                  </a:cubicBezTo>
                  <a:cubicBezTo>
                    <a:pt x="11339" y="4973"/>
                    <a:pt x="11578" y="4834"/>
                    <a:pt x="11817" y="4695"/>
                  </a:cubicBezTo>
                  <a:cubicBezTo>
                    <a:pt x="12294" y="4397"/>
                    <a:pt x="12772" y="4078"/>
                    <a:pt x="13249" y="3740"/>
                  </a:cubicBezTo>
                  <a:cubicBezTo>
                    <a:pt x="13468" y="3581"/>
                    <a:pt x="13707" y="3402"/>
                    <a:pt x="13945" y="3223"/>
                  </a:cubicBezTo>
                  <a:cubicBezTo>
                    <a:pt x="14164" y="3064"/>
                    <a:pt x="14383" y="2865"/>
                    <a:pt x="14622" y="2666"/>
                  </a:cubicBezTo>
                  <a:lnTo>
                    <a:pt x="14622" y="2666"/>
                  </a:lnTo>
                  <a:cubicBezTo>
                    <a:pt x="14323" y="2706"/>
                    <a:pt x="14025" y="2745"/>
                    <a:pt x="13746" y="2785"/>
                  </a:cubicBezTo>
                  <a:cubicBezTo>
                    <a:pt x="13468" y="2845"/>
                    <a:pt x="13169" y="2885"/>
                    <a:pt x="12891" y="2944"/>
                  </a:cubicBezTo>
                  <a:cubicBezTo>
                    <a:pt x="12334" y="3064"/>
                    <a:pt x="11777" y="3203"/>
                    <a:pt x="11240" y="3342"/>
                  </a:cubicBezTo>
                  <a:cubicBezTo>
                    <a:pt x="10961" y="3422"/>
                    <a:pt x="10683" y="3501"/>
                    <a:pt x="10404" y="3581"/>
                  </a:cubicBezTo>
                  <a:cubicBezTo>
                    <a:pt x="10146" y="3661"/>
                    <a:pt x="9867" y="3740"/>
                    <a:pt x="9609" y="3840"/>
                  </a:cubicBezTo>
                  <a:cubicBezTo>
                    <a:pt x="9406" y="3897"/>
                    <a:pt x="9214" y="3966"/>
                    <a:pt x="9025" y="4029"/>
                  </a:cubicBezTo>
                  <a:lnTo>
                    <a:pt x="9025" y="4029"/>
                  </a:lnTo>
                  <a:cubicBezTo>
                    <a:pt x="8994" y="3959"/>
                    <a:pt x="8963" y="3890"/>
                    <a:pt x="8932" y="3820"/>
                  </a:cubicBezTo>
                  <a:lnTo>
                    <a:pt x="8674" y="3283"/>
                  </a:lnTo>
                  <a:cubicBezTo>
                    <a:pt x="8594" y="3104"/>
                    <a:pt x="8515" y="2925"/>
                    <a:pt x="8415" y="2745"/>
                  </a:cubicBezTo>
                  <a:cubicBezTo>
                    <a:pt x="8256" y="2387"/>
                    <a:pt x="8057" y="2049"/>
                    <a:pt x="7878" y="1691"/>
                  </a:cubicBezTo>
                  <a:cubicBezTo>
                    <a:pt x="7679" y="1353"/>
                    <a:pt x="7480" y="1015"/>
                    <a:pt x="7281" y="677"/>
                  </a:cubicBezTo>
                  <a:lnTo>
                    <a:pt x="68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4211284" y="1459598"/>
              <a:ext cx="270858" cy="292577"/>
            </a:xfrm>
            <a:custGeom>
              <a:avLst/>
              <a:gdLst/>
              <a:ahLst/>
              <a:cxnLst/>
              <a:rect l="l" t="t" r="r" b="b"/>
              <a:pathLst>
                <a:path w="9927" h="10723" extrusionOk="0">
                  <a:moveTo>
                    <a:pt x="0" y="1"/>
                  </a:moveTo>
                  <a:cubicBezTo>
                    <a:pt x="339" y="438"/>
                    <a:pt x="717" y="836"/>
                    <a:pt x="1095" y="1234"/>
                  </a:cubicBezTo>
                  <a:cubicBezTo>
                    <a:pt x="1473" y="1632"/>
                    <a:pt x="1850" y="2030"/>
                    <a:pt x="2248" y="2408"/>
                  </a:cubicBezTo>
                  <a:cubicBezTo>
                    <a:pt x="2646" y="2786"/>
                    <a:pt x="3044" y="3164"/>
                    <a:pt x="3442" y="3522"/>
                  </a:cubicBezTo>
                  <a:cubicBezTo>
                    <a:pt x="3640" y="3701"/>
                    <a:pt x="3839" y="3879"/>
                    <a:pt x="4057" y="4058"/>
                  </a:cubicBezTo>
                  <a:lnTo>
                    <a:pt x="4057" y="4058"/>
                  </a:lnTo>
                  <a:cubicBezTo>
                    <a:pt x="3985" y="4226"/>
                    <a:pt x="3912" y="4393"/>
                    <a:pt x="3840" y="4556"/>
                  </a:cubicBezTo>
                  <a:cubicBezTo>
                    <a:pt x="3681" y="4914"/>
                    <a:pt x="3541" y="5292"/>
                    <a:pt x="3402" y="5650"/>
                  </a:cubicBezTo>
                  <a:cubicBezTo>
                    <a:pt x="3342" y="5829"/>
                    <a:pt x="3263" y="6028"/>
                    <a:pt x="3203" y="6207"/>
                  </a:cubicBezTo>
                  <a:lnTo>
                    <a:pt x="3004" y="6764"/>
                  </a:lnTo>
                  <a:cubicBezTo>
                    <a:pt x="2945" y="6963"/>
                    <a:pt x="2885" y="7142"/>
                    <a:pt x="2825" y="7341"/>
                  </a:cubicBezTo>
                  <a:cubicBezTo>
                    <a:pt x="2766" y="7520"/>
                    <a:pt x="2706" y="7719"/>
                    <a:pt x="2666" y="7898"/>
                  </a:cubicBezTo>
                  <a:lnTo>
                    <a:pt x="2388" y="8953"/>
                  </a:lnTo>
                  <a:lnTo>
                    <a:pt x="3263" y="9231"/>
                  </a:lnTo>
                  <a:cubicBezTo>
                    <a:pt x="3541" y="9331"/>
                    <a:pt x="3800" y="9410"/>
                    <a:pt x="4078" y="9510"/>
                  </a:cubicBezTo>
                  <a:cubicBezTo>
                    <a:pt x="4337" y="9589"/>
                    <a:pt x="4616" y="9669"/>
                    <a:pt x="4874" y="9748"/>
                  </a:cubicBezTo>
                  <a:cubicBezTo>
                    <a:pt x="5153" y="9828"/>
                    <a:pt x="5431" y="9907"/>
                    <a:pt x="5710" y="9967"/>
                  </a:cubicBezTo>
                  <a:cubicBezTo>
                    <a:pt x="5968" y="10027"/>
                    <a:pt x="6247" y="10106"/>
                    <a:pt x="6525" y="10166"/>
                  </a:cubicBezTo>
                  <a:cubicBezTo>
                    <a:pt x="7082" y="10305"/>
                    <a:pt x="7639" y="10425"/>
                    <a:pt x="8196" y="10524"/>
                  </a:cubicBezTo>
                  <a:cubicBezTo>
                    <a:pt x="8495" y="10564"/>
                    <a:pt x="8773" y="10604"/>
                    <a:pt x="9052" y="10643"/>
                  </a:cubicBezTo>
                  <a:cubicBezTo>
                    <a:pt x="9350" y="10683"/>
                    <a:pt x="9629" y="10703"/>
                    <a:pt x="9927" y="10723"/>
                  </a:cubicBezTo>
                  <a:cubicBezTo>
                    <a:pt x="9708" y="10544"/>
                    <a:pt x="9469" y="10365"/>
                    <a:pt x="9231" y="10186"/>
                  </a:cubicBezTo>
                  <a:cubicBezTo>
                    <a:pt x="8992" y="10027"/>
                    <a:pt x="8753" y="9868"/>
                    <a:pt x="8515" y="9708"/>
                  </a:cubicBezTo>
                  <a:cubicBezTo>
                    <a:pt x="8037" y="9390"/>
                    <a:pt x="7560" y="9092"/>
                    <a:pt x="7062" y="8813"/>
                  </a:cubicBezTo>
                  <a:cubicBezTo>
                    <a:pt x="6824" y="8674"/>
                    <a:pt x="6565" y="8535"/>
                    <a:pt x="6326" y="8396"/>
                  </a:cubicBezTo>
                  <a:cubicBezTo>
                    <a:pt x="6068" y="8256"/>
                    <a:pt x="5809" y="8137"/>
                    <a:pt x="5570" y="7998"/>
                  </a:cubicBezTo>
                  <a:cubicBezTo>
                    <a:pt x="5382" y="7911"/>
                    <a:pt x="5193" y="7824"/>
                    <a:pt x="5012" y="7737"/>
                  </a:cubicBezTo>
                  <a:lnTo>
                    <a:pt x="5012" y="7737"/>
                  </a:lnTo>
                  <a:cubicBezTo>
                    <a:pt x="5042" y="7665"/>
                    <a:pt x="5069" y="7592"/>
                    <a:pt x="5093" y="7520"/>
                  </a:cubicBezTo>
                  <a:lnTo>
                    <a:pt x="5312" y="6963"/>
                  </a:lnTo>
                  <a:cubicBezTo>
                    <a:pt x="5371" y="6764"/>
                    <a:pt x="5431" y="6585"/>
                    <a:pt x="5491" y="6406"/>
                  </a:cubicBezTo>
                  <a:cubicBezTo>
                    <a:pt x="5630" y="6028"/>
                    <a:pt x="5730" y="5650"/>
                    <a:pt x="5849" y="5272"/>
                  </a:cubicBezTo>
                  <a:cubicBezTo>
                    <a:pt x="5948" y="4894"/>
                    <a:pt x="6068" y="4516"/>
                    <a:pt x="6147" y="4119"/>
                  </a:cubicBezTo>
                  <a:lnTo>
                    <a:pt x="6326" y="3343"/>
                  </a:lnTo>
                  <a:lnTo>
                    <a:pt x="5809" y="3005"/>
                  </a:lnTo>
                  <a:cubicBezTo>
                    <a:pt x="5570" y="2865"/>
                    <a:pt x="5352" y="2726"/>
                    <a:pt x="5113" y="2587"/>
                  </a:cubicBezTo>
                  <a:cubicBezTo>
                    <a:pt x="4874" y="2448"/>
                    <a:pt x="4655" y="2308"/>
                    <a:pt x="4417" y="2169"/>
                  </a:cubicBezTo>
                  <a:cubicBezTo>
                    <a:pt x="3939" y="1891"/>
                    <a:pt x="3462" y="1632"/>
                    <a:pt x="2984" y="1373"/>
                  </a:cubicBezTo>
                  <a:cubicBezTo>
                    <a:pt x="2507" y="1135"/>
                    <a:pt x="2010" y="876"/>
                    <a:pt x="1512" y="637"/>
                  </a:cubicBezTo>
                  <a:cubicBezTo>
                    <a:pt x="1015" y="419"/>
                    <a:pt x="518" y="20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4779855" y="1088469"/>
              <a:ext cx="184556" cy="398416"/>
            </a:xfrm>
            <a:custGeom>
              <a:avLst/>
              <a:gdLst/>
              <a:ahLst/>
              <a:cxnLst/>
              <a:rect l="l" t="t" r="r" b="b"/>
              <a:pathLst>
                <a:path w="6764" h="14602" extrusionOk="0">
                  <a:moveTo>
                    <a:pt x="4635" y="1"/>
                  </a:moveTo>
                  <a:cubicBezTo>
                    <a:pt x="4576" y="558"/>
                    <a:pt x="4556" y="1095"/>
                    <a:pt x="4536" y="1652"/>
                  </a:cubicBezTo>
                  <a:cubicBezTo>
                    <a:pt x="4516" y="2189"/>
                    <a:pt x="4516" y="2746"/>
                    <a:pt x="4516" y="3283"/>
                  </a:cubicBezTo>
                  <a:cubicBezTo>
                    <a:pt x="4536" y="3840"/>
                    <a:pt x="4556" y="4377"/>
                    <a:pt x="4576" y="4914"/>
                  </a:cubicBezTo>
                  <a:cubicBezTo>
                    <a:pt x="4596" y="5193"/>
                    <a:pt x="4616" y="5451"/>
                    <a:pt x="4635" y="5730"/>
                  </a:cubicBezTo>
                  <a:cubicBezTo>
                    <a:pt x="4636" y="5731"/>
                    <a:pt x="4636" y="5731"/>
                    <a:pt x="4636" y="5732"/>
                  </a:cubicBezTo>
                  <a:lnTo>
                    <a:pt x="4636" y="5732"/>
                  </a:lnTo>
                  <a:cubicBezTo>
                    <a:pt x="4467" y="5798"/>
                    <a:pt x="4301" y="5865"/>
                    <a:pt x="4138" y="5929"/>
                  </a:cubicBezTo>
                  <a:cubicBezTo>
                    <a:pt x="3760" y="6088"/>
                    <a:pt x="3402" y="6227"/>
                    <a:pt x="3044" y="6406"/>
                  </a:cubicBezTo>
                  <a:cubicBezTo>
                    <a:pt x="2865" y="6486"/>
                    <a:pt x="2686" y="6565"/>
                    <a:pt x="2507" y="6645"/>
                  </a:cubicBezTo>
                  <a:lnTo>
                    <a:pt x="1970" y="6903"/>
                  </a:lnTo>
                  <a:cubicBezTo>
                    <a:pt x="1811" y="7003"/>
                    <a:pt x="1632" y="7082"/>
                    <a:pt x="1453" y="7182"/>
                  </a:cubicBezTo>
                  <a:cubicBezTo>
                    <a:pt x="1274" y="7281"/>
                    <a:pt x="1114" y="7361"/>
                    <a:pt x="935" y="7460"/>
                  </a:cubicBezTo>
                  <a:lnTo>
                    <a:pt x="0" y="8017"/>
                  </a:lnTo>
                  <a:lnTo>
                    <a:pt x="418" y="8853"/>
                  </a:lnTo>
                  <a:cubicBezTo>
                    <a:pt x="538" y="9091"/>
                    <a:pt x="677" y="9350"/>
                    <a:pt x="796" y="9589"/>
                  </a:cubicBezTo>
                  <a:cubicBezTo>
                    <a:pt x="935" y="9847"/>
                    <a:pt x="1075" y="10086"/>
                    <a:pt x="1194" y="10345"/>
                  </a:cubicBezTo>
                  <a:cubicBezTo>
                    <a:pt x="1353" y="10583"/>
                    <a:pt x="1473" y="10822"/>
                    <a:pt x="1632" y="11081"/>
                  </a:cubicBezTo>
                  <a:cubicBezTo>
                    <a:pt x="1771" y="11319"/>
                    <a:pt x="1910" y="11558"/>
                    <a:pt x="2069" y="11797"/>
                  </a:cubicBezTo>
                  <a:cubicBezTo>
                    <a:pt x="2368" y="12294"/>
                    <a:pt x="2686" y="12752"/>
                    <a:pt x="3004" y="13229"/>
                  </a:cubicBezTo>
                  <a:cubicBezTo>
                    <a:pt x="3163" y="13468"/>
                    <a:pt x="3342" y="13707"/>
                    <a:pt x="3521" y="13925"/>
                  </a:cubicBezTo>
                  <a:cubicBezTo>
                    <a:pt x="3700" y="14164"/>
                    <a:pt x="3880" y="14383"/>
                    <a:pt x="4078" y="14602"/>
                  </a:cubicBezTo>
                  <a:cubicBezTo>
                    <a:pt x="4039" y="14303"/>
                    <a:pt x="4019" y="14025"/>
                    <a:pt x="3959" y="13726"/>
                  </a:cubicBezTo>
                  <a:cubicBezTo>
                    <a:pt x="3919" y="13448"/>
                    <a:pt x="3860" y="13169"/>
                    <a:pt x="3800" y="12891"/>
                  </a:cubicBezTo>
                  <a:cubicBezTo>
                    <a:pt x="3681" y="12314"/>
                    <a:pt x="3561" y="11777"/>
                    <a:pt x="3402" y="11220"/>
                  </a:cubicBezTo>
                  <a:cubicBezTo>
                    <a:pt x="3323" y="10942"/>
                    <a:pt x="3243" y="10683"/>
                    <a:pt x="3163" y="10404"/>
                  </a:cubicBezTo>
                  <a:cubicBezTo>
                    <a:pt x="3084" y="10126"/>
                    <a:pt x="3004" y="9867"/>
                    <a:pt x="2925" y="9589"/>
                  </a:cubicBezTo>
                  <a:cubicBezTo>
                    <a:pt x="2852" y="9399"/>
                    <a:pt x="2789" y="9198"/>
                    <a:pt x="2722" y="9003"/>
                  </a:cubicBezTo>
                  <a:lnTo>
                    <a:pt x="2722" y="9003"/>
                  </a:lnTo>
                  <a:cubicBezTo>
                    <a:pt x="2790" y="8973"/>
                    <a:pt x="2857" y="8942"/>
                    <a:pt x="2925" y="8912"/>
                  </a:cubicBezTo>
                  <a:lnTo>
                    <a:pt x="3462" y="8674"/>
                  </a:lnTo>
                  <a:cubicBezTo>
                    <a:pt x="3641" y="8594"/>
                    <a:pt x="3820" y="8495"/>
                    <a:pt x="3999" y="8415"/>
                  </a:cubicBezTo>
                  <a:cubicBezTo>
                    <a:pt x="4357" y="8236"/>
                    <a:pt x="4695" y="8037"/>
                    <a:pt x="5053" y="7858"/>
                  </a:cubicBezTo>
                  <a:cubicBezTo>
                    <a:pt x="5391" y="7659"/>
                    <a:pt x="5749" y="7480"/>
                    <a:pt x="6088" y="7261"/>
                  </a:cubicBezTo>
                  <a:lnTo>
                    <a:pt x="6764" y="6844"/>
                  </a:lnTo>
                  <a:lnTo>
                    <a:pt x="6625" y="6227"/>
                  </a:lnTo>
                  <a:cubicBezTo>
                    <a:pt x="6565" y="5968"/>
                    <a:pt x="6505" y="5710"/>
                    <a:pt x="6426" y="5451"/>
                  </a:cubicBezTo>
                  <a:cubicBezTo>
                    <a:pt x="6366" y="5173"/>
                    <a:pt x="6306" y="4914"/>
                    <a:pt x="6227" y="4655"/>
                  </a:cubicBezTo>
                  <a:cubicBezTo>
                    <a:pt x="6088" y="4138"/>
                    <a:pt x="5928" y="3601"/>
                    <a:pt x="5769" y="3084"/>
                  </a:cubicBezTo>
                  <a:cubicBezTo>
                    <a:pt x="5610" y="2567"/>
                    <a:pt x="5451" y="2049"/>
                    <a:pt x="5252" y="1532"/>
                  </a:cubicBezTo>
                  <a:cubicBezTo>
                    <a:pt x="5073" y="1015"/>
                    <a:pt x="4874" y="498"/>
                    <a:pt x="46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4486347" y="1217322"/>
              <a:ext cx="174242" cy="371267"/>
            </a:xfrm>
            <a:custGeom>
              <a:avLst/>
              <a:gdLst/>
              <a:ahLst/>
              <a:cxnLst/>
              <a:rect l="l" t="t" r="r" b="b"/>
              <a:pathLst>
                <a:path w="6386" h="13607" extrusionOk="0">
                  <a:moveTo>
                    <a:pt x="1035" y="0"/>
                  </a:moveTo>
                  <a:lnTo>
                    <a:pt x="1035" y="0"/>
                  </a:lnTo>
                  <a:cubicBezTo>
                    <a:pt x="1214" y="518"/>
                    <a:pt x="1413" y="1055"/>
                    <a:pt x="1612" y="1572"/>
                  </a:cubicBezTo>
                  <a:cubicBezTo>
                    <a:pt x="1811" y="2069"/>
                    <a:pt x="2029" y="2567"/>
                    <a:pt x="2268" y="3064"/>
                  </a:cubicBezTo>
                  <a:cubicBezTo>
                    <a:pt x="2487" y="3561"/>
                    <a:pt x="2726" y="4058"/>
                    <a:pt x="2964" y="4536"/>
                  </a:cubicBezTo>
                  <a:cubicBezTo>
                    <a:pt x="3084" y="4795"/>
                    <a:pt x="3223" y="5013"/>
                    <a:pt x="3342" y="5272"/>
                  </a:cubicBezTo>
                  <a:cubicBezTo>
                    <a:pt x="3342" y="5272"/>
                    <a:pt x="3342" y="5272"/>
                    <a:pt x="3342" y="5272"/>
                  </a:cubicBezTo>
                  <a:lnTo>
                    <a:pt x="3342" y="5272"/>
                  </a:lnTo>
                  <a:cubicBezTo>
                    <a:pt x="3216" y="5398"/>
                    <a:pt x="3090" y="5524"/>
                    <a:pt x="2964" y="5650"/>
                  </a:cubicBezTo>
                  <a:cubicBezTo>
                    <a:pt x="2686" y="5928"/>
                    <a:pt x="2407" y="6227"/>
                    <a:pt x="2149" y="6525"/>
                  </a:cubicBezTo>
                  <a:cubicBezTo>
                    <a:pt x="2029" y="6664"/>
                    <a:pt x="1890" y="6804"/>
                    <a:pt x="1771" y="6963"/>
                  </a:cubicBezTo>
                  <a:lnTo>
                    <a:pt x="1393" y="7420"/>
                  </a:lnTo>
                  <a:cubicBezTo>
                    <a:pt x="1254" y="7560"/>
                    <a:pt x="1134" y="7719"/>
                    <a:pt x="1015" y="7878"/>
                  </a:cubicBezTo>
                  <a:cubicBezTo>
                    <a:pt x="895" y="8017"/>
                    <a:pt x="756" y="8176"/>
                    <a:pt x="657" y="8335"/>
                  </a:cubicBezTo>
                  <a:lnTo>
                    <a:pt x="0" y="9211"/>
                  </a:lnTo>
                  <a:lnTo>
                    <a:pt x="716" y="9807"/>
                  </a:lnTo>
                  <a:cubicBezTo>
                    <a:pt x="955" y="9987"/>
                    <a:pt x="1154" y="10166"/>
                    <a:pt x="1373" y="10345"/>
                  </a:cubicBezTo>
                  <a:cubicBezTo>
                    <a:pt x="1612" y="10504"/>
                    <a:pt x="1830" y="10683"/>
                    <a:pt x="2049" y="10862"/>
                  </a:cubicBezTo>
                  <a:cubicBezTo>
                    <a:pt x="2268" y="11021"/>
                    <a:pt x="2487" y="11200"/>
                    <a:pt x="2726" y="11359"/>
                  </a:cubicBezTo>
                  <a:cubicBezTo>
                    <a:pt x="2964" y="11518"/>
                    <a:pt x="3183" y="11697"/>
                    <a:pt x="3422" y="11856"/>
                  </a:cubicBezTo>
                  <a:cubicBezTo>
                    <a:pt x="3879" y="12175"/>
                    <a:pt x="4377" y="12493"/>
                    <a:pt x="4854" y="12791"/>
                  </a:cubicBezTo>
                  <a:cubicBezTo>
                    <a:pt x="5113" y="12931"/>
                    <a:pt x="5351" y="13070"/>
                    <a:pt x="5610" y="13209"/>
                  </a:cubicBezTo>
                  <a:cubicBezTo>
                    <a:pt x="5869" y="13348"/>
                    <a:pt x="6127" y="13488"/>
                    <a:pt x="6386" y="13607"/>
                  </a:cubicBezTo>
                  <a:cubicBezTo>
                    <a:pt x="6247" y="13348"/>
                    <a:pt x="6087" y="13110"/>
                    <a:pt x="5928" y="12851"/>
                  </a:cubicBezTo>
                  <a:cubicBezTo>
                    <a:pt x="5789" y="12612"/>
                    <a:pt x="5610" y="12374"/>
                    <a:pt x="5451" y="12135"/>
                  </a:cubicBezTo>
                  <a:cubicBezTo>
                    <a:pt x="5113" y="11677"/>
                    <a:pt x="4775" y="11220"/>
                    <a:pt x="4416" y="10782"/>
                  </a:cubicBezTo>
                  <a:cubicBezTo>
                    <a:pt x="4237" y="10544"/>
                    <a:pt x="4058" y="10345"/>
                    <a:pt x="3879" y="10126"/>
                  </a:cubicBezTo>
                  <a:cubicBezTo>
                    <a:pt x="3700" y="9907"/>
                    <a:pt x="3501" y="9688"/>
                    <a:pt x="3322" y="9489"/>
                  </a:cubicBezTo>
                  <a:cubicBezTo>
                    <a:pt x="3179" y="9331"/>
                    <a:pt x="3045" y="9183"/>
                    <a:pt x="2907" y="9031"/>
                  </a:cubicBezTo>
                  <a:lnTo>
                    <a:pt x="2907" y="9031"/>
                  </a:lnTo>
                  <a:cubicBezTo>
                    <a:pt x="2958" y="8974"/>
                    <a:pt x="3009" y="8915"/>
                    <a:pt x="3064" y="8853"/>
                  </a:cubicBezTo>
                  <a:lnTo>
                    <a:pt x="3462" y="8415"/>
                  </a:lnTo>
                  <a:cubicBezTo>
                    <a:pt x="3581" y="8256"/>
                    <a:pt x="3720" y="8117"/>
                    <a:pt x="3840" y="7957"/>
                  </a:cubicBezTo>
                  <a:cubicBezTo>
                    <a:pt x="4098" y="7659"/>
                    <a:pt x="4337" y="7341"/>
                    <a:pt x="4576" y="7042"/>
                  </a:cubicBezTo>
                  <a:cubicBezTo>
                    <a:pt x="4814" y="6724"/>
                    <a:pt x="5053" y="6406"/>
                    <a:pt x="5272" y="6088"/>
                  </a:cubicBezTo>
                  <a:lnTo>
                    <a:pt x="5729" y="5411"/>
                  </a:lnTo>
                  <a:lnTo>
                    <a:pt x="5371" y="4914"/>
                  </a:lnTo>
                  <a:cubicBezTo>
                    <a:pt x="5192" y="4695"/>
                    <a:pt x="5033" y="4476"/>
                    <a:pt x="4874" y="4277"/>
                  </a:cubicBezTo>
                  <a:cubicBezTo>
                    <a:pt x="4695" y="4058"/>
                    <a:pt x="4536" y="3840"/>
                    <a:pt x="4377" y="3641"/>
                  </a:cubicBezTo>
                  <a:cubicBezTo>
                    <a:pt x="4039" y="3203"/>
                    <a:pt x="3680" y="2785"/>
                    <a:pt x="3322" y="2368"/>
                  </a:cubicBezTo>
                  <a:cubicBezTo>
                    <a:pt x="2964" y="1970"/>
                    <a:pt x="2606" y="1552"/>
                    <a:pt x="2228" y="1154"/>
                  </a:cubicBezTo>
                  <a:cubicBezTo>
                    <a:pt x="1850" y="756"/>
                    <a:pt x="1452" y="378"/>
                    <a:pt x="10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4008416" y="1804492"/>
              <a:ext cx="372358" cy="193232"/>
            </a:xfrm>
            <a:custGeom>
              <a:avLst/>
              <a:gdLst/>
              <a:ahLst/>
              <a:cxnLst/>
              <a:rect l="l" t="t" r="r" b="b"/>
              <a:pathLst>
                <a:path w="13647" h="7082" extrusionOk="0">
                  <a:moveTo>
                    <a:pt x="1671" y="0"/>
                  </a:moveTo>
                  <a:cubicBezTo>
                    <a:pt x="1114" y="0"/>
                    <a:pt x="557" y="20"/>
                    <a:pt x="0" y="80"/>
                  </a:cubicBezTo>
                  <a:cubicBezTo>
                    <a:pt x="518" y="318"/>
                    <a:pt x="1035" y="517"/>
                    <a:pt x="1552" y="736"/>
                  </a:cubicBezTo>
                  <a:cubicBezTo>
                    <a:pt x="2069" y="915"/>
                    <a:pt x="2586" y="1094"/>
                    <a:pt x="3104" y="1273"/>
                  </a:cubicBezTo>
                  <a:cubicBezTo>
                    <a:pt x="3621" y="1432"/>
                    <a:pt x="4138" y="1591"/>
                    <a:pt x="4655" y="1731"/>
                  </a:cubicBezTo>
                  <a:cubicBezTo>
                    <a:pt x="4912" y="1810"/>
                    <a:pt x="5169" y="1889"/>
                    <a:pt x="5445" y="1948"/>
                  </a:cubicBezTo>
                  <a:lnTo>
                    <a:pt x="5445" y="1948"/>
                  </a:lnTo>
                  <a:cubicBezTo>
                    <a:pt x="5453" y="2126"/>
                    <a:pt x="5462" y="2304"/>
                    <a:pt x="5471" y="2487"/>
                  </a:cubicBezTo>
                  <a:cubicBezTo>
                    <a:pt x="5491" y="2884"/>
                    <a:pt x="5511" y="3282"/>
                    <a:pt x="5550" y="3680"/>
                  </a:cubicBezTo>
                  <a:cubicBezTo>
                    <a:pt x="5570" y="3879"/>
                    <a:pt x="5590" y="4058"/>
                    <a:pt x="5610" y="4257"/>
                  </a:cubicBezTo>
                  <a:lnTo>
                    <a:pt x="5690" y="4854"/>
                  </a:lnTo>
                  <a:cubicBezTo>
                    <a:pt x="5710" y="5053"/>
                    <a:pt x="5749" y="5252"/>
                    <a:pt x="5769" y="5431"/>
                  </a:cubicBezTo>
                  <a:cubicBezTo>
                    <a:pt x="5809" y="5630"/>
                    <a:pt x="5829" y="5829"/>
                    <a:pt x="5869" y="6028"/>
                  </a:cubicBezTo>
                  <a:lnTo>
                    <a:pt x="6088" y="7082"/>
                  </a:lnTo>
                  <a:lnTo>
                    <a:pt x="7003" y="6962"/>
                  </a:lnTo>
                  <a:cubicBezTo>
                    <a:pt x="7281" y="6923"/>
                    <a:pt x="7560" y="6883"/>
                    <a:pt x="7838" y="6843"/>
                  </a:cubicBezTo>
                  <a:cubicBezTo>
                    <a:pt x="8117" y="6783"/>
                    <a:pt x="8395" y="6744"/>
                    <a:pt x="8674" y="6704"/>
                  </a:cubicBezTo>
                  <a:cubicBezTo>
                    <a:pt x="8952" y="6644"/>
                    <a:pt x="9231" y="6604"/>
                    <a:pt x="9509" y="6545"/>
                  </a:cubicBezTo>
                  <a:cubicBezTo>
                    <a:pt x="9788" y="6485"/>
                    <a:pt x="10066" y="6425"/>
                    <a:pt x="10345" y="6366"/>
                  </a:cubicBezTo>
                  <a:cubicBezTo>
                    <a:pt x="10902" y="6246"/>
                    <a:pt x="11459" y="6087"/>
                    <a:pt x="11996" y="5928"/>
                  </a:cubicBezTo>
                  <a:cubicBezTo>
                    <a:pt x="12274" y="5848"/>
                    <a:pt x="12553" y="5769"/>
                    <a:pt x="12831" y="5669"/>
                  </a:cubicBezTo>
                  <a:cubicBezTo>
                    <a:pt x="13090" y="5590"/>
                    <a:pt x="13368" y="5490"/>
                    <a:pt x="13647" y="5371"/>
                  </a:cubicBezTo>
                  <a:cubicBezTo>
                    <a:pt x="13368" y="5311"/>
                    <a:pt x="13070" y="5252"/>
                    <a:pt x="12791" y="5192"/>
                  </a:cubicBezTo>
                  <a:cubicBezTo>
                    <a:pt x="12493" y="5152"/>
                    <a:pt x="12214" y="5112"/>
                    <a:pt x="11936" y="5073"/>
                  </a:cubicBezTo>
                  <a:cubicBezTo>
                    <a:pt x="11359" y="4993"/>
                    <a:pt x="10802" y="4933"/>
                    <a:pt x="10225" y="4914"/>
                  </a:cubicBezTo>
                  <a:cubicBezTo>
                    <a:pt x="9947" y="4874"/>
                    <a:pt x="9668" y="4874"/>
                    <a:pt x="9390" y="4854"/>
                  </a:cubicBezTo>
                  <a:cubicBezTo>
                    <a:pt x="9091" y="4854"/>
                    <a:pt x="8813" y="4854"/>
                    <a:pt x="8534" y="4834"/>
                  </a:cubicBezTo>
                  <a:lnTo>
                    <a:pt x="7920" y="4834"/>
                  </a:lnTo>
                  <a:cubicBezTo>
                    <a:pt x="7914" y="4754"/>
                    <a:pt x="7906" y="4675"/>
                    <a:pt x="7898" y="4595"/>
                  </a:cubicBezTo>
                  <a:lnTo>
                    <a:pt x="7838" y="4018"/>
                  </a:lnTo>
                  <a:cubicBezTo>
                    <a:pt x="7818" y="3819"/>
                    <a:pt x="7778" y="3620"/>
                    <a:pt x="7759" y="3422"/>
                  </a:cubicBezTo>
                  <a:cubicBezTo>
                    <a:pt x="7719" y="3024"/>
                    <a:pt x="7639" y="2646"/>
                    <a:pt x="7579" y="2248"/>
                  </a:cubicBezTo>
                  <a:cubicBezTo>
                    <a:pt x="7520" y="1870"/>
                    <a:pt x="7440" y="1472"/>
                    <a:pt x="7361" y="1094"/>
                  </a:cubicBezTo>
                  <a:lnTo>
                    <a:pt x="7182" y="318"/>
                  </a:lnTo>
                  <a:lnTo>
                    <a:pt x="6565" y="239"/>
                  </a:lnTo>
                  <a:cubicBezTo>
                    <a:pt x="6286" y="219"/>
                    <a:pt x="6028" y="179"/>
                    <a:pt x="5749" y="159"/>
                  </a:cubicBezTo>
                  <a:cubicBezTo>
                    <a:pt x="5471" y="139"/>
                    <a:pt x="5212" y="119"/>
                    <a:pt x="4934" y="99"/>
                  </a:cubicBezTo>
                  <a:cubicBezTo>
                    <a:pt x="4397" y="60"/>
                    <a:pt x="3860" y="40"/>
                    <a:pt x="3303" y="20"/>
                  </a:cubicBezTo>
                  <a:cubicBezTo>
                    <a:pt x="2765" y="0"/>
                    <a:pt x="2208" y="0"/>
                    <a:pt x="1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1"/>
          <p:cNvGrpSpPr/>
          <p:nvPr/>
        </p:nvGrpSpPr>
        <p:grpSpPr>
          <a:xfrm>
            <a:off x="2140599" y="1803221"/>
            <a:ext cx="441282" cy="401999"/>
            <a:chOff x="6065489" y="4570356"/>
            <a:chExt cx="271575" cy="247384"/>
          </a:xfrm>
        </p:grpSpPr>
        <p:sp>
          <p:nvSpPr>
            <p:cNvPr id="722" name="Google Shape;722;p31"/>
            <p:cNvSpPr/>
            <p:nvPr/>
          </p:nvSpPr>
          <p:spPr>
            <a:xfrm>
              <a:off x="6065489" y="4570356"/>
              <a:ext cx="271575" cy="247384"/>
            </a:xfrm>
            <a:custGeom>
              <a:avLst/>
              <a:gdLst/>
              <a:ahLst/>
              <a:cxnLst/>
              <a:rect l="l" t="t" r="r" b="b"/>
              <a:pathLst>
                <a:path w="19994" h="18213" extrusionOk="0">
                  <a:moveTo>
                    <a:pt x="9997" y="1"/>
                  </a:moveTo>
                  <a:cubicBezTo>
                    <a:pt x="7670" y="1"/>
                    <a:pt x="5342" y="891"/>
                    <a:pt x="3562" y="2671"/>
                  </a:cubicBezTo>
                  <a:cubicBezTo>
                    <a:pt x="1" y="6232"/>
                    <a:pt x="1" y="11981"/>
                    <a:pt x="3562" y="15542"/>
                  </a:cubicBezTo>
                  <a:cubicBezTo>
                    <a:pt x="5342" y="17322"/>
                    <a:pt x="7670" y="18212"/>
                    <a:pt x="9997" y="18212"/>
                  </a:cubicBezTo>
                  <a:cubicBezTo>
                    <a:pt x="12324" y="18212"/>
                    <a:pt x="14652" y="17322"/>
                    <a:pt x="16432" y="15542"/>
                  </a:cubicBezTo>
                  <a:cubicBezTo>
                    <a:pt x="19993" y="11981"/>
                    <a:pt x="19993" y="6232"/>
                    <a:pt x="16432" y="2671"/>
                  </a:cubicBezTo>
                  <a:cubicBezTo>
                    <a:pt x="14652" y="891"/>
                    <a:pt x="12324" y="1"/>
                    <a:pt x="99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6174112" y="4625813"/>
              <a:ext cx="55133" cy="136195"/>
            </a:xfrm>
            <a:custGeom>
              <a:avLst/>
              <a:gdLst/>
              <a:ahLst/>
              <a:cxnLst/>
              <a:rect l="l" t="t" r="r" b="b"/>
              <a:pathLst>
                <a:path w="4059" h="10027" extrusionOk="0">
                  <a:moveTo>
                    <a:pt x="2368" y="0"/>
                  </a:moveTo>
                  <a:lnTo>
                    <a:pt x="1353" y="20"/>
                  </a:lnTo>
                  <a:lnTo>
                    <a:pt x="1373" y="776"/>
                  </a:lnTo>
                  <a:cubicBezTo>
                    <a:pt x="498" y="975"/>
                    <a:pt x="1" y="1652"/>
                    <a:pt x="21" y="2686"/>
                  </a:cubicBezTo>
                  <a:lnTo>
                    <a:pt x="21" y="2885"/>
                  </a:lnTo>
                  <a:cubicBezTo>
                    <a:pt x="41" y="3800"/>
                    <a:pt x="458" y="4476"/>
                    <a:pt x="1632" y="5491"/>
                  </a:cubicBezTo>
                  <a:cubicBezTo>
                    <a:pt x="2467" y="6247"/>
                    <a:pt x="2746" y="6625"/>
                    <a:pt x="2746" y="7082"/>
                  </a:cubicBezTo>
                  <a:lnTo>
                    <a:pt x="2766" y="7281"/>
                  </a:lnTo>
                  <a:cubicBezTo>
                    <a:pt x="2766" y="7759"/>
                    <a:pt x="2448" y="7997"/>
                    <a:pt x="2070" y="7997"/>
                  </a:cubicBezTo>
                  <a:cubicBezTo>
                    <a:pt x="2053" y="7998"/>
                    <a:pt x="2037" y="7998"/>
                    <a:pt x="2021" y="7998"/>
                  </a:cubicBezTo>
                  <a:cubicBezTo>
                    <a:pt x="1555" y="7998"/>
                    <a:pt x="1313" y="7719"/>
                    <a:pt x="1294" y="7142"/>
                  </a:cubicBezTo>
                  <a:lnTo>
                    <a:pt x="1294" y="6645"/>
                  </a:lnTo>
                  <a:lnTo>
                    <a:pt x="60" y="6804"/>
                  </a:lnTo>
                  <a:lnTo>
                    <a:pt x="80" y="7281"/>
                  </a:lnTo>
                  <a:cubicBezTo>
                    <a:pt x="100" y="8336"/>
                    <a:pt x="677" y="8972"/>
                    <a:pt x="1572" y="9151"/>
                  </a:cubicBezTo>
                  <a:lnTo>
                    <a:pt x="1612" y="10026"/>
                  </a:lnTo>
                  <a:lnTo>
                    <a:pt x="2627" y="10007"/>
                  </a:lnTo>
                  <a:lnTo>
                    <a:pt x="2587" y="9131"/>
                  </a:lnTo>
                  <a:cubicBezTo>
                    <a:pt x="3502" y="8952"/>
                    <a:pt x="4059" y="8276"/>
                    <a:pt x="4039" y="7222"/>
                  </a:cubicBezTo>
                  <a:lnTo>
                    <a:pt x="4039" y="7003"/>
                  </a:lnTo>
                  <a:cubicBezTo>
                    <a:pt x="3999" y="6088"/>
                    <a:pt x="3581" y="5411"/>
                    <a:pt x="2428" y="4397"/>
                  </a:cubicBezTo>
                  <a:cubicBezTo>
                    <a:pt x="1572" y="3641"/>
                    <a:pt x="1314" y="3263"/>
                    <a:pt x="1294" y="2805"/>
                  </a:cubicBezTo>
                  <a:lnTo>
                    <a:pt x="1294" y="2646"/>
                  </a:lnTo>
                  <a:cubicBezTo>
                    <a:pt x="1274" y="2149"/>
                    <a:pt x="1532" y="1930"/>
                    <a:pt x="1930" y="1910"/>
                  </a:cubicBezTo>
                  <a:cubicBezTo>
                    <a:pt x="1946" y="1910"/>
                    <a:pt x="1961" y="1909"/>
                    <a:pt x="1975" y="1909"/>
                  </a:cubicBezTo>
                  <a:cubicBezTo>
                    <a:pt x="2402" y="1909"/>
                    <a:pt x="2607" y="2189"/>
                    <a:pt x="2627" y="2766"/>
                  </a:cubicBezTo>
                  <a:lnTo>
                    <a:pt x="2627" y="2965"/>
                  </a:lnTo>
                  <a:lnTo>
                    <a:pt x="3860" y="2805"/>
                  </a:lnTo>
                  <a:lnTo>
                    <a:pt x="3860" y="2646"/>
                  </a:lnTo>
                  <a:cubicBezTo>
                    <a:pt x="3840" y="1572"/>
                    <a:pt x="3283" y="916"/>
                    <a:pt x="2388" y="756"/>
                  </a:cubicBezTo>
                  <a:lnTo>
                    <a:pt x="2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31"/>
          <p:cNvGrpSpPr/>
          <p:nvPr/>
        </p:nvGrpSpPr>
        <p:grpSpPr>
          <a:xfrm>
            <a:off x="2581879" y="3826377"/>
            <a:ext cx="366319" cy="333688"/>
            <a:chOff x="6065489" y="4570356"/>
            <a:chExt cx="271569" cy="247378"/>
          </a:xfrm>
        </p:grpSpPr>
        <p:sp>
          <p:nvSpPr>
            <p:cNvPr id="725" name="Google Shape;725;p31"/>
            <p:cNvSpPr/>
            <p:nvPr/>
          </p:nvSpPr>
          <p:spPr>
            <a:xfrm>
              <a:off x="6065489" y="4570356"/>
              <a:ext cx="271569" cy="247378"/>
            </a:xfrm>
            <a:custGeom>
              <a:avLst/>
              <a:gdLst/>
              <a:ahLst/>
              <a:cxnLst/>
              <a:rect l="l" t="t" r="r" b="b"/>
              <a:pathLst>
                <a:path w="19994" h="18213" extrusionOk="0">
                  <a:moveTo>
                    <a:pt x="9997" y="1"/>
                  </a:moveTo>
                  <a:cubicBezTo>
                    <a:pt x="7670" y="1"/>
                    <a:pt x="5342" y="891"/>
                    <a:pt x="3562" y="2671"/>
                  </a:cubicBezTo>
                  <a:cubicBezTo>
                    <a:pt x="1" y="6232"/>
                    <a:pt x="1" y="11981"/>
                    <a:pt x="3562" y="15542"/>
                  </a:cubicBezTo>
                  <a:cubicBezTo>
                    <a:pt x="5342" y="17322"/>
                    <a:pt x="7670" y="18212"/>
                    <a:pt x="9997" y="18212"/>
                  </a:cubicBezTo>
                  <a:cubicBezTo>
                    <a:pt x="12324" y="18212"/>
                    <a:pt x="14652" y="17322"/>
                    <a:pt x="16432" y="15542"/>
                  </a:cubicBezTo>
                  <a:cubicBezTo>
                    <a:pt x="19993" y="11981"/>
                    <a:pt x="19993" y="6232"/>
                    <a:pt x="16432" y="2671"/>
                  </a:cubicBezTo>
                  <a:cubicBezTo>
                    <a:pt x="14652" y="891"/>
                    <a:pt x="12324" y="1"/>
                    <a:pt x="99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6174112" y="4625813"/>
              <a:ext cx="55131" cy="136192"/>
            </a:xfrm>
            <a:custGeom>
              <a:avLst/>
              <a:gdLst/>
              <a:ahLst/>
              <a:cxnLst/>
              <a:rect l="l" t="t" r="r" b="b"/>
              <a:pathLst>
                <a:path w="4059" h="10027" extrusionOk="0">
                  <a:moveTo>
                    <a:pt x="2368" y="0"/>
                  </a:moveTo>
                  <a:lnTo>
                    <a:pt x="1353" y="20"/>
                  </a:lnTo>
                  <a:lnTo>
                    <a:pt x="1373" y="776"/>
                  </a:lnTo>
                  <a:cubicBezTo>
                    <a:pt x="498" y="975"/>
                    <a:pt x="1" y="1652"/>
                    <a:pt x="21" y="2686"/>
                  </a:cubicBezTo>
                  <a:lnTo>
                    <a:pt x="21" y="2885"/>
                  </a:lnTo>
                  <a:cubicBezTo>
                    <a:pt x="41" y="3800"/>
                    <a:pt x="458" y="4476"/>
                    <a:pt x="1632" y="5491"/>
                  </a:cubicBezTo>
                  <a:cubicBezTo>
                    <a:pt x="2467" y="6247"/>
                    <a:pt x="2746" y="6625"/>
                    <a:pt x="2746" y="7082"/>
                  </a:cubicBezTo>
                  <a:lnTo>
                    <a:pt x="2766" y="7281"/>
                  </a:lnTo>
                  <a:cubicBezTo>
                    <a:pt x="2766" y="7759"/>
                    <a:pt x="2448" y="7997"/>
                    <a:pt x="2070" y="7997"/>
                  </a:cubicBezTo>
                  <a:cubicBezTo>
                    <a:pt x="2053" y="7998"/>
                    <a:pt x="2037" y="7998"/>
                    <a:pt x="2021" y="7998"/>
                  </a:cubicBezTo>
                  <a:cubicBezTo>
                    <a:pt x="1555" y="7998"/>
                    <a:pt x="1313" y="7719"/>
                    <a:pt x="1294" y="7142"/>
                  </a:cubicBezTo>
                  <a:lnTo>
                    <a:pt x="1294" y="6645"/>
                  </a:lnTo>
                  <a:lnTo>
                    <a:pt x="60" y="6804"/>
                  </a:lnTo>
                  <a:lnTo>
                    <a:pt x="80" y="7281"/>
                  </a:lnTo>
                  <a:cubicBezTo>
                    <a:pt x="100" y="8336"/>
                    <a:pt x="677" y="8972"/>
                    <a:pt x="1572" y="9151"/>
                  </a:cubicBezTo>
                  <a:lnTo>
                    <a:pt x="1612" y="10026"/>
                  </a:lnTo>
                  <a:lnTo>
                    <a:pt x="2627" y="10007"/>
                  </a:lnTo>
                  <a:lnTo>
                    <a:pt x="2587" y="9131"/>
                  </a:lnTo>
                  <a:cubicBezTo>
                    <a:pt x="3502" y="8952"/>
                    <a:pt x="4059" y="8276"/>
                    <a:pt x="4039" y="7222"/>
                  </a:cubicBezTo>
                  <a:lnTo>
                    <a:pt x="4039" y="7003"/>
                  </a:lnTo>
                  <a:cubicBezTo>
                    <a:pt x="3999" y="6088"/>
                    <a:pt x="3581" y="5411"/>
                    <a:pt x="2428" y="4397"/>
                  </a:cubicBezTo>
                  <a:cubicBezTo>
                    <a:pt x="1572" y="3641"/>
                    <a:pt x="1314" y="3263"/>
                    <a:pt x="1294" y="2805"/>
                  </a:cubicBezTo>
                  <a:lnTo>
                    <a:pt x="1294" y="2646"/>
                  </a:lnTo>
                  <a:cubicBezTo>
                    <a:pt x="1274" y="2149"/>
                    <a:pt x="1532" y="1930"/>
                    <a:pt x="1930" y="1910"/>
                  </a:cubicBezTo>
                  <a:cubicBezTo>
                    <a:pt x="1946" y="1910"/>
                    <a:pt x="1961" y="1909"/>
                    <a:pt x="1975" y="1909"/>
                  </a:cubicBezTo>
                  <a:cubicBezTo>
                    <a:pt x="2402" y="1909"/>
                    <a:pt x="2607" y="2189"/>
                    <a:pt x="2627" y="2766"/>
                  </a:cubicBezTo>
                  <a:lnTo>
                    <a:pt x="2627" y="2965"/>
                  </a:lnTo>
                  <a:lnTo>
                    <a:pt x="3860" y="2805"/>
                  </a:lnTo>
                  <a:lnTo>
                    <a:pt x="3860" y="2646"/>
                  </a:lnTo>
                  <a:cubicBezTo>
                    <a:pt x="3840" y="1572"/>
                    <a:pt x="3283" y="916"/>
                    <a:pt x="2388" y="756"/>
                  </a:cubicBezTo>
                  <a:lnTo>
                    <a:pt x="2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1"/>
          <p:cNvGrpSpPr/>
          <p:nvPr/>
        </p:nvGrpSpPr>
        <p:grpSpPr>
          <a:xfrm>
            <a:off x="2404177" y="4216394"/>
            <a:ext cx="306608" cy="279296"/>
            <a:chOff x="4672006" y="781110"/>
            <a:chExt cx="520380" cy="474026"/>
          </a:xfrm>
        </p:grpSpPr>
        <p:sp>
          <p:nvSpPr>
            <p:cNvPr id="728" name="Google Shape;728;p31"/>
            <p:cNvSpPr/>
            <p:nvPr/>
          </p:nvSpPr>
          <p:spPr>
            <a:xfrm>
              <a:off x="4672006" y="781110"/>
              <a:ext cx="520380" cy="474026"/>
            </a:xfrm>
            <a:custGeom>
              <a:avLst/>
              <a:gdLst/>
              <a:ahLst/>
              <a:cxnLst/>
              <a:rect l="l" t="t" r="r" b="b"/>
              <a:pathLst>
                <a:path w="19994" h="18213" extrusionOk="0">
                  <a:moveTo>
                    <a:pt x="9997" y="1"/>
                  </a:moveTo>
                  <a:cubicBezTo>
                    <a:pt x="7670" y="1"/>
                    <a:pt x="5342" y="891"/>
                    <a:pt x="3562" y="2671"/>
                  </a:cubicBezTo>
                  <a:cubicBezTo>
                    <a:pt x="1" y="6232"/>
                    <a:pt x="1" y="11981"/>
                    <a:pt x="3562" y="15542"/>
                  </a:cubicBezTo>
                  <a:cubicBezTo>
                    <a:pt x="5342" y="17322"/>
                    <a:pt x="7670" y="18212"/>
                    <a:pt x="9997" y="18212"/>
                  </a:cubicBezTo>
                  <a:cubicBezTo>
                    <a:pt x="12324" y="18212"/>
                    <a:pt x="14652" y="17322"/>
                    <a:pt x="16432" y="15542"/>
                  </a:cubicBezTo>
                  <a:cubicBezTo>
                    <a:pt x="19993" y="11981"/>
                    <a:pt x="19993" y="6232"/>
                    <a:pt x="16432" y="2671"/>
                  </a:cubicBezTo>
                  <a:cubicBezTo>
                    <a:pt x="14652" y="891"/>
                    <a:pt x="12324" y="1"/>
                    <a:pt x="99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4880149" y="887377"/>
              <a:ext cx="105643" cy="260971"/>
            </a:xfrm>
            <a:custGeom>
              <a:avLst/>
              <a:gdLst/>
              <a:ahLst/>
              <a:cxnLst/>
              <a:rect l="l" t="t" r="r" b="b"/>
              <a:pathLst>
                <a:path w="4059" h="10027" extrusionOk="0">
                  <a:moveTo>
                    <a:pt x="2368" y="0"/>
                  </a:moveTo>
                  <a:lnTo>
                    <a:pt x="1353" y="20"/>
                  </a:lnTo>
                  <a:lnTo>
                    <a:pt x="1373" y="776"/>
                  </a:lnTo>
                  <a:cubicBezTo>
                    <a:pt x="498" y="975"/>
                    <a:pt x="1" y="1652"/>
                    <a:pt x="21" y="2686"/>
                  </a:cubicBezTo>
                  <a:lnTo>
                    <a:pt x="21" y="2885"/>
                  </a:lnTo>
                  <a:cubicBezTo>
                    <a:pt x="41" y="3800"/>
                    <a:pt x="458" y="4476"/>
                    <a:pt x="1632" y="5491"/>
                  </a:cubicBezTo>
                  <a:cubicBezTo>
                    <a:pt x="2467" y="6247"/>
                    <a:pt x="2746" y="6625"/>
                    <a:pt x="2746" y="7082"/>
                  </a:cubicBezTo>
                  <a:lnTo>
                    <a:pt x="2766" y="7281"/>
                  </a:lnTo>
                  <a:cubicBezTo>
                    <a:pt x="2766" y="7759"/>
                    <a:pt x="2448" y="7997"/>
                    <a:pt x="2070" y="7997"/>
                  </a:cubicBezTo>
                  <a:cubicBezTo>
                    <a:pt x="2053" y="7998"/>
                    <a:pt x="2037" y="7998"/>
                    <a:pt x="2021" y="7998"/>
                  </a:cubicBezTo>
                  <a:cubicBezTo>
                    <a:pt x="1555" y="7998"/>
                    <a:pt x="1313" y="7719"/>
                    <a:pt x="1294" y="7142"/>
                  </a:cubicBezTo>
                  <a:lnTo>
                    <a:pt x="1294" y="6645"/>
                  </a:lnTo>
                  <a:lnTo>
                    <a:pt x="60" y="6804"/>
                  </a:lnTo>
                  <a:lnTo>
                    <a:pt x="80" y="7281"/>
                  </a:lnTo>
                  <a:cubicBezTo>
                    <a:pt x="100" y="8336"/>
                    <a:pt x="677" y="8972"/>
                    <a:pt x="1572" y="9151"/>
                  </a:cubicBezTo>
                  <a:lnTo>
                    <a:pt x="1612" y="10026"/>
                  </a:lnTo>
                  <a:lnTo>
                    <a:pt x="2627" y="10007"/>
                  </a:lnTo>
                  <a:lnTo>
                    <a:pt x="2587" y="9131"/>
                  </a:lnTo>
                  <a:cubicBezTo>
                    <a:pt x="3502" y="8952"/>
                    <a:pt x="4059" y="8276"/>
                    <a:pt x="4039" y="7222"/>
                  </a:cubicBezTo>
                  <a:lnTo>
                    <a:pt x="4039" y="7003"/>
                  </a:lnTo>
                  <a:cubicBezTo>
                    <a:pt x="3999" y="6088"/>
                    <a:pt x="3581" y="5411"/>
                    <a:pt x="2428" y="4397"/>
                  </a:cubicBezTo>
                  <a:cubicBezTo>
                    <a:pt x="1572" y="3641"/>
                    <a:pt x="1314" y="3263"/>
                    <a:pt x="1294" y="2805"/>
                  </a:cubicBezTo>
                  <a:lnTo>
                    <a:pt x="1294" y="2646"/>
                  </a:lnTo>
                  <a:cubicBezTo>
                    <a:pt x="1274" y="2149"/>
                    <a:pt x="1532" y="1930"/>
                    <a:pt x="1930" y="1910"/>
                  </a:cubicBezTo>
                  <a:cubicBezTo>
                    <a:pt x="1946" y="1910"/>
                    <a:pt x="1961" y="1909"/>
                    <a:pt x="1975" y="1909"/>
                  </a:cubicBezTo>
                  <a:cubicBezTo>
                    <a:pt x="2402" y="1909"/>
                    <a:pt x="2607" y="2189"/>
                    <a:pt x="2627" y="2766"/>
                  </a:cubicBezTo>
                  <a:lnTo>
                    <a:pt x="2627" y="2965"/>
                  </a:lnTo>
                  <a:lnTo>
                    <a:pt x="3860" y="2805"/>
                  </a:lnTo>
                  <a:lnTo>
                    <a:pt x="3860" y="2646"/>
                  </a:lnTo>
                  <a:cubicBezTo>
                    <a:pt x="3840" y="1572"/>
                    <a:pt x="3283" y="916"/>
                    <a:pt x="2388" y="756"/>
                  </a:cubicBezTo>
                  <a:lnTo>
                    <a:pt x="2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1"/>
          <p:cNvGrpSpPr/>
          <p:nvPr/>
        </p:nvGrpSpPr>
        <p:grpSpPr>
          <a:xfrm>
            <a:off x="2333143" y="1294394"/>
            <a:ext cx="306142" cy="302087"/>
            <a:chOff x="5200840" y="721484"/>
            <a:chExt cx="276826" cy="273159"/>
          </a:xfrm>
        </p:grpSpPr>
        <p:sp>
          <p:nvSpPr>
            <p:cNvPr id="731" name="Google Shape;731;p31"/>
            <p:cNvSpPr/>
            <p:nvPr/>
          </p:nvSpPr>
          <p:spPr>
            <a:xfrm>
              <a:off x="5200840" y="721484"/>
              <a:ext cx="276826" cy="273159"/>
            </a:xfrm>
            <a:custGeom>
              <a:avLst/>
              <a:gdLst/>
              <a:ahLst/>
              <a:cxnLst/>
              <a:rect l="l" t="t" r="r" b="b"/>
              <a:pathLst>
                <a:path w="8833" h="8716" extrusionOk="0">
                  <a:moveTo>
                    <a:pt x="4372" y="0"/>
                  </a:moveTo>
                  <a:cubicBezTo>
                    <a:pt x="4347" y="0"/>
                    <a:pt x="4322" y="1"/>
                    <a:pt x="4297" y="1"/>
                  </a:cubicBezTo>
                  <a:cubicBezTo>
                    <a:pt x="1910" y="61"/>
                    <a:pt x="0" y="2070"/>
                    <a:pt x="60" y="4477"/>
                  </a:cubicBezTo>
                  <a:cubicBezTo>
                    <a:pt x="119" y="6847"/>
                    <a:pt x="2048" y="8715"/>
                    <a:pt x="4405" y="8715"/>
                  </a:cubicBezTo>
                  <a:cubicBezTo>
                    <a:pt x="4442" y="8715"/>
                    <a:pt x="4479" y="8715"/>
                    <a:pt x="4516" y="8714"/>
                  </a:cubicBezTo>
                  <a:cubicBezTo>
                    <a:pt x="6923" y="8654"/>
                    <a:pt x="8833" y="6665"/>
                    <a:pt x="8773" y="4258"/>
                  </a:cubicBezTo>
                  <a:cubicBezTo>
                    <a:pt x="8714" y="1876"/>
                    <a:pt x="6746" y="0"/>
                    <a:pt x="43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309306" y="783222"/>
              <a:ext cx="61143" cy="150899"/>
            </a:xfrm>
            <a:custGeom>
              <a:avLst/>
              <a:gdLst/>
              <a:ahLst/>
              <a:cxnLst/>
              <a:rect l="l" t="t" r="r" b="b"/>
              <a:pathLst>
                <a:path w="1951" h="4815" extrusionOk="0">
                  <a:moveTo>
                    <a:pt x="1135" y="0"/>
                  </a:moveTo>
                  <a:lnTo>
                    <a:pt x="637" y="20"/>
                  </a:lnTo>
                  <a:lnTo>
                    <a:pt x="657" y="378"/>
                  </a:lnTo>
                  <a:cubicBezTo>
                    <a:pt x="240" y="458"/>
                    <a:pt x="1" y="796"/>
                    <a:pt x="1" y="1294"/>
                  </a:cubicBezTo>
                  <a:lnTo>
                    <a:pt x="1" y="1373"/>
                  </a:lnTo>
                  <a:cubicBezTo>
                    <a:pt x="21" y="1811"/>
                    <a:pt x="220" y="2149"/>
                    <a:pt x="777" y="2626"/>
                  </a:cubicBezTo>
                  <a:cubicBezTo>
                    <a:pt x="1174" y="2984"/>
                    <a:pt x="1314" y="3163"/>
                    <a:pt x="1314" y="3402"/>
                  </a:cubicBezTo>
                  <a:lnTo>
                    <a:pt x="1314" y="3482"/>
                  </a:lnTo>
                  <a:cubicBezTo>
                    <a:pt x="1314" y="3720"/>
                    <a:pt x="1174" y="3820"/>
                    <a:pt x="995" y="3840"/>
                  </a:cubicBezTo>
                  <a:cubicBezTo>
                    <a:pt x="737" y="3840"/>
                    <a:pt x="617" y="3701"/>
                    <a:pt x="617" y="3422"/>
                  </a:cubicBezTo>
                  <a:lnTo>
                    <a:pt x="617" y="3183"/>
                  </a:lnTo>
                  <a:lnTo>
                    <a:pt x="21" y="3263"/>
                  </a:lnTo>
                  <a:lnTo>
                    <a:pt x="21" y="3482"/>
                  </a:lnTo>
                  <a:cubicBezTo>
                    <a:pt x="41" y="3999"/>
                    <a:pt x="319" y="4297"/>
                    <a:pt x="757" y="4377"/>
                  </a:cubicBezTo>
                  <a:lnTo>
                    <a:pt x="757" y="4815"/>
                  </a:lnTo>
                  <a:lnTo>
                    <a:pt x="1254" y="4795"/>
                  </a:lnTo>
                  <a:lnTo>
                    <a:pt x="1234" y="4377"/>
                  </a:lnTo>
                  <a:cubicBezTo>
                    <a:pt x="1672" y="4277"/>
                    <a:pt x="1950" y="3959"/>
                    <a:pt x="1930" y="3462"/>
                  </a:cubicBezTo>
                  <a:lnTo>
                    <a:pt x="1930" y="3362"/>
                  </a:lnTo>
                  <a:cubicBezTo>
                    <a:pt x="1910" y="2925"/>
                    <a:pt x="1712" y="2587"/>
                    <a:pt x="1155" y="2109"/>
                  </a:cubicBezTo>
                  <a:cubicBezTo>
                    <a:pt x="757" y="1751"/>
                    <a:pt x="617" y="1572"/>
                    <a:pt x="617" y="1333"/>
                  </a:cubicBezTo>
                  <a:lnTo>
                    <a:pt x="617" y="1254"/>
                  </a:lnTo>
                  <a:cubicBezTo>
                    <a:pt x="617" y="1035"/>
                    <a:pt x="737" y="916"/>
                    <a:pt x="916" y="916"/>
                  </a:cubicBezTo>
                  <a:cubicBezTo>
                    <a:pt x="930" y="914"/>
                    <a:pt x="943" y="914"/>
                    <a:pt x="956" y="914"/>
                  </a:cubicBezTo>
                  <a:cubicBezTo>
                    <a:pt x="1149" y="914"/>
                    <a:pt x="1254" y="1052"/>
                    <a:pt x="1254" y="1313"/>
                  </a:cubicBezTo>
                  <a:lnTo>
                    <a:pt x="1254" y="1413"/>
                  </a:lnTo>
                  <a:lnTo>
                    <a:pt x="1851" y="1333"/>
                  </a:lnTo>
                  <a:lnTo>
                    <a:pt x="1851" y="1254"/>
                  </a:lnTo>
                  <a:cubicBezTo>
                    <a:pt x="1831" y="756"/>
                    <a:pt x="1572" y="438"/>
                    <a:pt x="1135" y="359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31"/>
          <p:cNvGrpSpPr/>
          <p:nvPr/>
        </p:nvGrpSpPr>
        <p:grpSpPr>
          <a:xfrm>
            <a:off x="2639173" y="1563859"/>
            <a:ext cx="366114" cy="361365"/>
            <a:chOff x="6341470" y="4539239"/>
            <a:chExt cx="144464" cy="142550"/>
          </a:xfrm>
        </p:grpSpPr>
        <p:sp>
          <p:nvSpPr>
            <p:cNvPr id="734" name="Google Shape;734;p31"/>
            <p:cNvSpPr/>
            <p:nvPr/>
          </p:nvSpPr>
          <p:spPr>
            <a:xfrm>
              <a:off x="6341470" y="4539239"/>
              <a:ext cx="144464" cy="142550"/>
            </a:xfrm>
            <a:custGeom>
              <a:avLst/>
              <a:gdLst/>
              <a:ahLst/>
              <a:cxnLst/>
              <a:rect l="l" t="t" r="r" b="b"/>
              <a:pathLst>
                <a:path w="8833" h="8716" extrusionOk="0">
                  <a:moveTo>
                    <a:pt x="4372" y="0"/>
                  </a:moveTo>
                  <a:cubicBezTo>
                    <a:pt x="4347" y="0"/>
                    <a:pt x="4322" y="1"/>
                    <a:pt x="4297" y="1"/>
                  </a:cubicBezTo>
                  <a:cubicBezTo>
                    <a:pt x="1910" y="61"/>
                    <a:pt x="0" y="2070"/>
                    <a:pt x="60" y="4477"/>
                  </a:cubicBezTo>
                  <a:cubicBezTo>
                    <a:pt x="119" y="6847"/>
                    <a:pt x="2048" y="8715"/>
                    <a:pt x="4405" y="8715"/>
                  </a:cubicBezTo>
                  <a:cubicBezTo>
                    <a:pt x="4442" y="8715"/>
                    <a:pt x="4479" y="8715"/>
                    <a:pt x="4516" y="8714"/>
                  </a:cubicBezTo>
                  <a:cubicBezTo>
                    <a:pt x="6923" y="8654"/>
                    <a:pt x="8833" y="6665"/>
                    <a:pt x="8773" y="4258"/>
                  </a:cubicBezTo>
                  <a:cubicBezTo>
                    <a:pt x="8714" y="1876"/>
                    <a:pt x="6746" y="0"/>
                    <a:pt x="43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6398075" y="4571458"/>
              <a:ext cx="31909" cy="78749"/>
            </a:xfrm>
            <a:custGeom>
              <a:avLst/>
              <a:gdLst/>
              <a:ahLst/>
              <a:cxnLst/>
              <a:rect l="l" t="t" r="r" b="b"/>
              <a:pathLst>
                <a:path w="1951" h="4815" extrusionOk="0">
                  <a:moveTo>
                    <a:pt x="1135" y="0"/>
                  </a:moveTo>
                  <a:lnTo>
                    <a:pt x="637" y="20"/>
                  </a:lnTo>
                  <a:lnTo>
                    <a:pt x="657" y="378"/>
                  </a:lnTo>
                  <a:cubicBezTo>
                    <a:pt x="240" y="458"/>
                    <a:pt x="1" y="796"/>
                    <a:pt x="1" y="1294"/>
                  </a:cubicBezTo>
                  <a:lnTo>
                    <a:pt x="1" y="1373"/>
                  </a:lnTo>
                  <a:cubicBezTo>
                    <a:pt x="21" y="1811"/>
                    <a:pt x="220" y="2149"/>
                    <a:pt x="777" y="2626"/>
                  </a:cubicBezTo>
                  <a:cubicBezTo>
                    <a:pt x="1174" y="2984"/>
                    <a:pt x="1314" y="3163"/>
                    <a:pt x="1314" y="3402"/>
                  </a:cubicBezTo>
                  <a:lnTo>
                    <a:pt x="1314" y="3482"/>
                  </a:lnTo>
                  <a:cubicBezTo>
                    <a:pt x="1314" y="3720"/>
                    <a:pt x="1174" y="3820"/>
                    <a:pt x="995" y="3840"/>
                  </a:cubicBezTo>
                  <a:cubicBezTo>
                    <a:pt x="737" y="3840"/>
                    <a:pt x="617" y="3701"/>
                    <a:pt x="617" y="3422"/>
                  </a:cubicBezTo>
                  <a:lnTo>
                    <a:pt x="617" y="3183"/>
                  </a:lnTo>
                  <a:lnTo>
                    <a:pt x="21" y="3263"/>
                  </a:lnTo>
                  <a:lnTo>
                    <a:pt x="21" y="3482"/>
                  </a:lnTo>
                  <a:cubicBezTo>
                    <a:pt x="41" y="3999"/>
                    <a:pt x="319" y="4297"/>
                    <a:pt x="757" y="4377"/>
                  </a:cubicBezTo>
                  <a:lnTo>
                    <a:pt x="757" y="4815"/>
                  </a:lnTo>
                  <a:lnTo>
                    <a:pt x="1254" y="4795"/>
                  </a:lnTo>
                  <a:lnTo>
                    <a:pt x="1234" y="4377"/>
                  </a:lnTo>
                  <a:cubicBezTo>
                    <a:pt x="1672" y="4277"/>
                    <a:pt x="1950" y="3959"/>
                    <a:pt x="1930" y="3462"/>
                  </a:cubicBezTo>
                  <a:lnTo>
                    <a:pt x="1930" y="3362"/>
                  </a:lnTo>
                  <a:cubicBezTo>
                    <a:pt x="1910" y="2925"/>
                    <a:pt x="1712" y="2587"/>
                    <a:pt x="1155" y="2109"/>
                  </a:cubicBezTo>
                  <a:cubicBezTo>
                    <a:pt x="757" y="1751"/>
                    <a:pt x="617" y="1572"/>
                    <a:pt x="617" y="1333"/>
                  </a:cubicBezTo>
                  <a:lnTo>
                    <a:pt x="617" y="1254"/>
                  </a:lnTo>
                  <a:cubicBezTo>
                    <a:pt x="617" y="1035"/>
                    <a:pt x="737" y="916"/>
                    <a:pt x="916" y="916"/>
                  </a:cubicBezTo>
                  <a:cubicBezTo>
                    <a:pt x="930" y="914"/>
                    <a:pt x="943" y="914"/>
                    <a:pt x="956" y="914"/>
                  </a:cubicBezTo>
                  <a:cubicBezTo>
                    <a:pt x="1149" y="914"/>
                    <a:pt x="1254" y="1052"/>
                    <a:pt x="1254" y="1313"/>
                  </a:cubicBezTo>
                  <a:lnTo>
                    <a:pt x="1254" y="1413"/>
                  </a:lnTo>
                  <a:lnTo>
                    <a:pt x="1851" y="1333"/>
                  </a:lnTo>
                  <a:lnTo>
                    <a:pt x="1851" y="1254"/>
                  </a:lnTo>
                  <a:cubicBezTo>
                    <a:pt x="1831" y="756"/>
                    <a:pt x="1572" y="438"/>
                    <a:pt x="1135" y="359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31"/>
          <p:cNvGrpSpPr/>
          <p:nvPr/>
        </p:nvGrpSpPr>
        <p:grpSpPr>
          <a:xfrm>
            <a:off x="2169684" y="3932088"/>
            <a:ext cx="234739" cy="231644"/>
            <a:chOff x="6341470" y="4539239"/>
            <a:chExt cx="144464" cy="142550"/>
          </a:xfrm>
        </p:grpSpPr>
        <p:sp>
          <p:nvSpPr>
            <p:cNvPr id="737" name="Google Shape;737;p31"/>
            <p:cNvSpPr/>
            <p:nvPr/>
          </p:nvSpPr>
          <p:spPr>
            <a:xfrm>
              <a:off x="6341470" y="4539239"/>
              <a:ext cx="144464" cy="142550"/>
            </a:xfrm>
            <a:custGeom>
              <a:avLst/>
              <a:gdLst/>
              <a:ahLst/>
              <a:cxnLst/>
              <a:rect l="l" t="t" r="r" b="b"/>
              <a:pathLst>
                <a:path w="8833" h="8716" extrusionOk="0">
                  <a:moveTo>
                    <a:pt x="4372" y="0"/>
                  </a:moveTo>
                  <a:cubicBezTo>
                    <a:pt x="4347" y="0"/>
                    <a:pt x="4322" y="1"/>
                    <a:pt x="4297" y="1"/>
                  </a:cubicBezTo>
                  <a:cubicBezTo>
                    <a:pt x="1910" y="61"/>
                    <a:pt x="0" y="2070"/>
                    <a:pt x="60" y="4477"/>
                  </a:cubicBezTo>
                  <a:cubicBezTo>
                    <a:pt x="119" y="6847"/>
                    <a:pt x="2048" y="8715"/>
                    <a:pt x="4405" y="8715"/>
                  </a:cubicBezTo>
                  <a:cubicBezTo>
                    <a:pt x="4442" y="8715"/>
                    <a:pt x="4479" y="8715"/>
                    <a:pt x="4516" y="8714"/>
                  </a:cubicBezTo>
                  <a:cubicBezTo>
                    <a:pt x="6923" y="8654"/>
                    <a:pt x="8833" y="6665"/>
                    <a:pt x="8773" y="4258"/>
                  </a:cubicBezTo>
                  <a:cubicBezTo>
                    <a:pt x="8714" y="1876"/>
                    <a:pt x="6746" y="0"/>
                    <a:pt x="43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6398075" y="4571458"/>
              <a:ext cx="31909" cy="78749"/>
            </a:xfrm>
            <a:custGeom>
              <a:avLst/>
              <a:gdLst/>
              <a:ahLst/>
              <a:cxnLst/>
              <a:rect l="l" t="t" r="r" b="b"/>
              <a:pathLst>
                <a:path w="1951" h="4815" extrusionOk="0">
                  <a:moveTo>
                    <a:pt x="1135" y="0"/>
                  </a:moveTo>
                  <a:lnTo>
                    <a:pt x="637" y="20"/>
                  </a:lnTo>
                  <a:lnTo>
                    <a:pt x="657" y="378"/>
                  </a:lnTo>
                  <a:cubicBezTo>
                    <a:pt x="240" y="458"/>
                    <a:pt x="1" y="796"/>
                    <a:pt x="1" y="1294"/>
                  </a:cubicBezTo>
                  <a:lnTo>
                    <a:pt x="1" y="1373"/>
                  </a:lnTo>
                  <a:cubicBezTo>
                    <a:pt x="21" y="1811"/>
                    <a:pt x="220" y="2149"/>
                    <a:pt x="777" y="2626"/>
                  </a:cubicBezTo>
                  <a:cubicBezTo>
                    <a:pt x="1174" y="2984"/>
                    <a:pt x="1314" y="3163"/>
                    <a:pt x="1314" y="3402"/>
                  </a:cubicBezTo>
                  <a:lnTo>
                    <a:pt x="1314" y="3482"/>
                  </a:lnTo>
                  <a:cubicBezTo>
                    <a:pt x="1314" y="3720"/>
                    <a:pt x="1174" y="3820"/>
                    <a:pt x="995" y="3840"/>
                  </a:cubicBezTo>
                  <a:cubicBezTo>
                    <a:pt x="737" y="3840"/>
                    <a:pt x="617" y="3701"/>
                    <a:pt x="617" y="3422"/>
                  </a:cubicBezTo>
                  <a:lnTo>
                    <a:pt x="617" y="3183"/>
                  </a:lnTo>
                  <a:lnTo>
                    <a:pt x="21" y="3263"/>
                  </a:lnTo>
                  <a:lnTo>
                    <a:pt x="21" y="3482"/>
                  </a:lnTo>
                  <a:cubicBezTo>
                    <a:pt x="41" y="3999"/>
                    <a:pt x="319" y="4297"/>
                    <a:pt x="757" y="4377"/>
                  </a:cubicBezTo>
                  <a:lnTo>
                    <a:pt x="757" y="4815"/>
                  </a:lnTo>
                  <a:lnTo>
                    <a:pt x="1254" y="4795"/>
                  </a:lnTo>
                  <a:lnTo>
                    <a:pt x="1234" y="4377"/>
                  </a:lnTo>
                  <a:cubicBezTo>
                    <a:pt x="1672" y="4277"/>
                    <a:pt x="1950" y="3959"/>
                    <a:pt x="1930" y="3462"/>
                  </a:cubicBezTo>
                  <a:lnTo>
                    <a:pt x="1930" y="3362"/>
                  </a:lnTo>
                  <a:cubicBezTo>
                    <a:pt x="1910" y="2925"/>
                    <a:pt x="1712" y="2587"/>
                    <a:pt x="1155" y="2109"/>
                  </a:cubicBezTo>
                  <a:cubicBezTo>
                    <a:pt x="757" y="1751"/>
                    <a:pt x="617" y="1572"/>
                    <a:pt x="617" y="1333"/>
                  </a:cubicBezTo>
                  <a:lnTo>
                    <a:pt x="617" y="1254"/>
                  </a:lnTo>
                  <a:cubicBezTo>
                    <a:pt x="617" y="1035"/>
                    <a:pt x="737" y="916"/>
                    <a:pt x="916" y="916"/>
                  </a:cubicBezTo>
                  <a:cubicBezTo>
                    <a:pt x="930" y="914"/>
                    <a:pt x="943" y="914"/>
                    <a:pt x="956" y="914"/>
                  </a:cubicBezTo>
                  <a:cubicBezTo>
                    <a:pt x="1149" y="914"/>
                    <a:pt x="1254" y="1052"/>
                    <a:pt x="1254" y="1313"/>
                  </a:cubicBezTo>
                  <a:lnTo>
                    <a:pt x="1254" y="1413"/>
                  </a:lnTo>
                  <a:lnTo>
                    <a:pt x="1851" y="1333"/>
                  </a:lnTo>
                  <a:lnTo>
                    <a:pt x="1851" y="1254"/>
                  </a:lnTo>
                  <a:cubicBezTo>
                    <a:pt x="1831" y="756"/>
                    <a:pt x="1572" y="438"/>
                    <a:pt x="1135" y="359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" name="Google Shape;739;p31"/>
          <p:cNvSpPr txBox="1">
            <a:spLocks noGrp="1"/>
          </p:cNvSpPr>
          <p:nvPr>
            <p:ph type="body" idx="4294967295"/>
          </p:nvPr>
        </p:nvSpPr>
        <p:spPr>
          <a:xfrm>
            <a:off x="5750163" y="1648775"/>
            <a:ext cx="2645100" cy="720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18287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40" name="Google Shape;740;p31"/>
          <p:cNvSpPr txBox="1">
            <a:spLocks noGrp="1"/>
          </p:cNvSpPr>
          <p:nvPr>
            <p:ph type="title"/>
          </p:nvPr>
        </p:nvSpPr>
        <p:spPr>
          <a:xfrm>
            <a:off x="495563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 Infographics</a:t>
            </a:r>
            <a:endParaRPr/>
          </a:p>
        </p:txBody>
      </p:sp>
      <p:sp>
        <p:nvSpPr>
          <p:cNvPr id="741" name="Google Shape;741;p31"/>
          <p:cNvSpPr txBox="1">
            <a:spLocks noGrp="1"/>
          </p:cNvSpPr>
          <p:nvPr>
            <p:ph type="body" idx="4294967295"/>
          </p:nvPr>
        </p:nvSpPr>
        <p:spPr>
          <a:xfrm>
            <a:off x="4945038" y="1648775"/>
            <a:ext cx="693300" cy="720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</a:rPr>
              <a:t>1</a:t>
            </a:r>
            <a:endParaRPr sz="2000" b="1">
              <a:solidFill>
                <a:schemeClr val="lt1"/>
              </a:solidFill>
            </a:endParaRPr>
          </a:p>
        </p:txBody>
      </p:sp>
      <p:grpSp>
        <p:nvGrpSpPr>
          <p:cNvPr id="742" name="Google Shape;742;p31"/>
          <p:cNvGrpSpPr/>
          <p:nvPr/>
        </p:nvGrpSpPr>
        <p:grpSpPr>
          <a:xfrm>
            <a:off x="1541732" y="2513247"/>
            <a:ext cx="6853531" cy="781267"/>
            <a:chOff x="1541732" y="2513247"/>
            <a:chExt cx="6853531" cy="781267"/>
          </a:xfrm>
        </p:grpSpPr>
        <p:sp>
          <p:nvSpPr>
            <p:cNvPr id="743" name="Google Shape;743;p31"/>
            <p:cNvSpPr/>
            <p:nvPr/>
          </p:nvSpPr>
          <p:spPr>
            <a:xfrm>
              <a:off x="1541732" y="2672516"/>
              <a:ext cx="2115187" cy="621998"/>
            </a:xfrm>
            <a:custGeom>
              <a:avLst/>
              <a:gdLst/>
              <a:ahLst/>
              <a:cxnLst/>
              <a:rect l="l" t="t" r="r" b="b"/>
              <a:pathLst>
                <a:path w="78080" h="19735" extrusionOk="0">
                  <a:moveTo>
                    <a:pt x="78079" y="1"/>
                  </a:moveTo>
                  <a:lnTo>
                    <a:pt x="78079" y="1"/>
                  </a:lnTo>
                  <a:cubicBezTo>
                    <a:pt x="75951" y="975"/>
                    <a:pt x="70520" y="2746"/>
                    <a:pt x="57809" y="3880"/>
                  </a:cubicBezTo>
                  <a:cubicBezTo>
                    <a:pt x="47942" y="4755"/>
                    <a:pt x="38891" y="4755"/>
                    <a:pt x="38791" y="4755"/>
                  </a:cubicBezTo>
                  <a:lnTo>
                    <a:pt x="38732" y="4755"/>
                  </a:lnTo>
                  <a:cubicBezTo>
                    <a:pt x="37771" y="4765"/>
                    <a:pt x="36833" y="4770"/>
                    <a:pt x="35916" y="4770"/>
                  </a:cubicBezTo>
                  <a:cubicBezTo>
                    <a:pt x="12684" y="4770"/>
                    <a:pt x="3369" y="1705"/>
                    <a:pt x="1" y="21"/>
                  </a:cubicBezTo>
                  <a:lnTo>
                    <a:pt x="1" y="21"/>
                  </a:lnTo>
                  <a:lnTo>
                    <a:pt x="3939" y="16949"/>
                  </a:lnTo>
                  <a:cubicBezTo>
                    <a:pt x="12036" y="18799"/>
                    <a:pt x="22758" y="19734"/>
                    <a:pt x="36006" y="19734"/>
                  </a:cubicBezTo>
                  <a:cubicBezTo>
                    <a:pt x="36941" y="19734"/>
                    <a:pt x="37876" y="19714"/>
                    <a:pt x="38831" y="19714"/>
                  </a:cubicBezTo>
                  <a:cubicBezTo>
                    <a:pt x="39686" y="19714"/>
                    <a:pt x="50906" y="19675"/>
                    <a:pt x="62444" y="18441"/>
                  </a:cubicBezTo>
                  <a:cubicBezTo>
                    <a:pt x="66641" y="17984"/>
                    <a:pt x="70381" y="17427"/>
                    <a:pt x="73623" y="16750"/>
                  </a:cubicBezTo>
                  <a:lnTo>
                    <a:pt x="780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2286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Bofu</a:t>
              </a:r>
              <a:endParaRPr b="1"/>
            </a:p>
          </p:txBody>
        </p:sp>
        <p:sp>
          <p:nvSpPr>
            <p:cNvPr id="744" name="Google Shape;744;p31"/>
            <p:cNvSpPr txBox="1"/>
            <p:nvPr/>
          </p:nvSpPr>
          <p:spPr>
            <a:xfrm>
              <a:off x="5750163" y="2513248"/>
              <a:ext cx="2645100" cy="72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82875" bIns="91425" anchor="ctr" anchorCtr="0">
              <a:noAutofit/>
            </a:bodyPr>
            <a:lstStyle/>
            <a:p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5" name="Google Shape;745;p31"/>
            <p:cNvSpPr txBox="1"/>
            <p:nvPr/>
          </p:nvSpPr>
          <p:spPr>
            <a:xfrm>
              <a:off x="4945038" y="2513247"/>
              <a:ext cx="693300" cy="72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2"/>
          <p:cNvSpPr/>
          <p:nvPr/>
        </p:nvSpPr>
        <p:spPr>
          <a:xfrm>
            <a:off x="5448300" y="1595998"/>
            <a:ext cx="3036900" cy="5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2002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1" name="Google Shape;751;p32"/>
          <p:cNvSpPr/>
          <p:nvPr/>
        </p:nvSpPr>
        <p:spPr>
          <a:xfrm>
            <a:off x="5448300" y="2375898"/>
            <a:ext cx="3036900" cy="5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2002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2" name="Google Shape;752;p32"/>
          <p:cNvSpPr/>
          <p:nvPr/>
        </p:nvSpPr>
        <p:spPr>
          <a:xfrm>
            <a:off x="5448300" y="3155798"/>
            <a:ext cx="3036900" cy="5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2002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giant,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3" name="Google Shape;753;p32"/>
          <p:cNvSpPr/>
          <p:nvPr/>
        </p:nvSpPr>
        <p:spPr>
          <a:xfrm>
            <a:off x="5448300" y="3935698"/>
            <a:ext cx="3036900" cy="5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2002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4" name="Google Shape;754;p32"/>
          <p:cNvSpPr/>
          <p:nvPr/>
        </p:nvSpPr>
        <p:spPr>
          <a:xfrm>
            <a:off x="1895148" y="3781722"/>
            <a:ext cx="33905" cy="6661"/>
          </a:xfrm>
          <a:custGeom>
            <a:avLst/>
            <a:gdLst/>
            <a:ahLst/>
            <a:cxnLst/>
            <a:rect l="l" t="t" r="r" b="b"/>
            <a:pathLst>
              <a:path w="1175" h="319" extrusionOk="0">
                <a:moveTo>
                  <a:pt x="1174" y="1"/>
                </a:moveTo>
                <a:cubicBezTo>
                  <a:pt x="777" y="100"/>
                  <a:pt x="399" y="200"/>
                  <a:pt x="1" y="319"/>
                </a:cubicBezTo>
                <a:cubicBezTo>
                  <a:pt x="399" y="200"/>
                  <a:pt x="777" y="100"/>
                  <a:pt x="1174" y="1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2"/>
          <p:cNvSpPr/>
          <p:nvPr/>
        </p:nvSpPr>
        <p:spPr>
          <a:xfrm>
            <a:off x="1861848" y="3788363"/>
            <a:ext cx="32750" cy="7517"/>
          </a:xfrm>
          <a:custGeom>
            <a:avLst/>
            <a:gdLst/>
            <a:ahLst/>
            <a:cxnLst/>
            <a:rect l="l" t="t" r="r" b="b"/>
            <a:pathLst>
              <a:path w="1135" h="360" extrusionOk="0">
                <a:moveTo>
                  <a:pt x="1" y="359"/>
                </a:moveTo>
                <a:cubicBezTo>
                  <a:pt x="379" y="220"/>
                  <a:pt x="757" y="100"/>
                  <a:pt x="1135" y="1"/>
                </a:cubicBezTo>
                <a:cubicBezTo>
                  <a:pt x="757" y="100"/>
                  <a:pt x="379" y="220"/>
                  <a:pt x="1" y="359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2"/>
          <p:cNvSpPr/>
          <p:nvPr/>
        </p:nvSpPr>
        <p:spPr>
          <a:xfrm>
            <a:off x="1830856" y="3795859"/>
            <a:ext cx="30471" cy="7893"/>
          </a:xfrm>
          <a:custGeom>
            <a:avLst/>
            <a:gdLst/>
            <a:ahLst/>
            <a:cxnLst/>
            <a:rect l="l" t="t" r="r" b="b"/>
            <a:pathLst>
              <a:path w="1056" h="378" extrusionOk="0">
                <a:moveTo>
                  <a:pt x="1" y="378"/>
                </a:moveTo>
                <a:cubicBezTo>
                  <a:pt x="339" y="239"/>
                  <a:pt x="697" y="119"/>
                  <a:pt x="1055" y="0"/>
                </a:cubicBezTo>
                <a:cubicBezTo>
                  <a:pt x="697" y="119"/>
                  <a:pt x="339" y="239"/>
                  <a:pt x="1" y="378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2"/>
          <p:cNvSpPr/>
          <p:nvPr/>
        </p:nvSpPr>
        <p:spPr>
          <a:xfrm>
            <a:off x="1854980" y="3701976"/>
            <a:ext cx="2308" cy="856"/>
          </a:xfrm>
          <a:custGeom>
            <a:avLst/>
            <a:gdLst/>
            <a:ahLst/>
            <a:cxnLst/>
            <a:rect l="l" t="t" r="r" b="b"/>
            <a:pathLst>
              <a:path w="80" h="41" extrusionOk="0">
                <a:moveTo>
                  <a:pt x="80" y="0"/>
                </a:moveTo>
                <a:cubicBezTo>
                  <a:pt x="60" y="20"/>
                  <a:pt x="20" y="20"/>
                  <a:pt x="0" y="40"/>
                </a:cubicBezTo>
                <a:cubicBezTo>
                  <a:pt x="20" y="20"/>
                  <a:pt x="60" y="20"/>
                  <a:pt x="80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2"/>
          <p:cNvSpPr/>
          <p:nvPr/>
        </p:nvSpPr>
        <p:spPr>
          <a:xfrm>
            <a:off x="1891714" y="3695315"/>
            <a:ext cx="29" cy="2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lnTo>
                  <a:pt x="0" y="1"/>
                </a:ln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2"/>
          <p:cNvSpPr/>
          <p:nvPr/>
        </p:nvSpPr>
        <p:spPr>
          <a:xfrm>
            <a:off x="1835444" y="3706131"/>
            <a:ext cx="4069" cy="835"/>
          </a:xfrm>
          <a:custGeom>
            <a:avLst/>
            <a:gdLst/>
            <a:ahLst/>
            <a:cxnLst/>
            <a:rect l="l" t="t" r="r" b="b"/>
            <a:pathLst>
              <a:path w="141" h="40" extrusionOk="0">
                <a:moveTo>
                  <a:pt x="140" y="0"/>
                </a:moveTo>
                <a:cubicBezTo>
                  <a:pt x="100" y="0"/>
                  <a:pt x="41" y="20"/>
                  <a:pt x="1" y="40"/>
                </a:cubicBezTo>
                <a:cubicBezTo>
                  <a:pt x="41" y="20"/>
                  <a:pt x="100" y="0"/>
                  <a:pt x="140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2"/>
          <p:cNvSpPr/>
          <p:nvPr/>
        </p:nvSpPr>
        <p:spPr>
          <a:xfrm>
            <a:off x="1873910" y="3698656"/>
            <a:ext cx="1183" cy="438"/>
          </a:xfrm>
          <a:custGeom>
            <a:avLst/>
            <a:gdLst/>
            <a:ahLst/>
            <a:cxnLst/>
            <a:rect l="l" t="t" r="r" b="b"/>
            <a:pathLst>
              <a:path w="41" h="21" extrusionOk="0">
                <a:moveTo>
                  <a:pt x="41" y="0"/>
                </a:moveTo>
                <a:cubicBezTo>
                  <a:pt x="21" y="0"/>
                  <a:pt x="1" y="0"/>
                  <a:pt x="1" y="20"/>
                </a:cubicBezTo>
                <a:cubicBezTo>
                  <a:pt x="1" y="0"/>
                  <a:pt x="21" y="0"/>
                  <a:pt x="41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2"/>
          <p:cNvSpPr/>
          <p:nvPr/>
        </p:nvSpPr>
        <p:spPr>
          <a:xfrm>
            <a:off x="1815360" y="3709869"/>
            <a:ext cx="5771" cy="1670"/>
          </a:xfrm>
          <a:custGeom>
            <a:avLst/>
            <a:gdLst/>
            <a:ahLst/>
            <a:cxnLst/>
            <a:rect l="l" t="t" r="r" b="b"/>
            <a:pathLst>
              <a:path w="200" h="80" extrusionOk="0">
                <a:moveTo>
                  <a:pt x="200" y="0"/>
                </a:moveTo>
                <a:cubicBezTo>
                  <a:pt x="140" y="40"/>
                  <a:pt x="60" y="60"/>
                  <a:pt x="1" y="80"/>
                </a:cubicBezTo>
                <a:cubicBezTo>
                  <a:pt x="60" y="60"/>
                  <a:pt x="140" y="40"/>
                  <a:pt x="200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2"/>
          <p:cNvSpPr/>
          <p:nvPr/>
        </p:nvSpPr>
        <p:spPr>
          <a:xfrm>
            <a:off x="1875064" y="3695315"/>
            <a:ext cx="16678" cy="3362"/>
          </a:xfrm>
          <a:custGeom>
            <a:avLst/>
            <a:gdLst/>
            <a:ahLst/>
            <a:cxnLst/>
            <a:rect l="l" t="t" r="r" b="b"/>
            <a:pathLst>
              <a:path w="578" h="161" extrusionOk="0">
                <a:moveTo>
                  <a:pt x="577" y="1"/>
                </a:moveTo>
                <a:cubicBezTo>
                  <a:pt x="378" y="61"/>
                  <a:pt x="199" y="100"/>
                  <a:pt x="1" y="160"/>
                </a:cubicBezTo>
                <a:cubicBezTo>
                  <a:pt x="199" y="100"/>
                  <a:pt x="378" y="61"/>
                  <a:pt x="5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2"/>
          <p:cNvSpPr/>
          <p:nvPr/>
        </p:nvSpPr>
        <p:spPr>
          <a:xfrm>
            <a:off x="1839484" y="3702811"/>
            <a:ext cx="15524" cy="2923"/>
          </a:xfrm>
          <a:custGeom>
            <a:avLst/>
            <a:gdLst/>
            <a:ahLst/>
            <a:cxnLst/>
            <a:rect l="l" t="t" r="r" b="b"/>
            <a:pathLst>
              <a:path w="538" h="140" extrusionOk="0">
                <a:moveTo>
                  <a:pt x="537" y="0"/>
                </a:moveTo>
                <a:cubicBezTo>
                  <a:pt x="358" y="40"/>
                  <a:pt x="179" y="100"/>
                  <a:pt x="0" y="139"/>
                </a:cubicBezTo>
                <a:cubicBezTo>
                  <a:pt x="179" y="100"/>
                  <a:pt x="358" y="40"/>
                  <a:pt x="5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2"/>
          <p:cNvSpPr/>
          <p:nvPr/>
        </p:nvSpPr>
        <p:spPr>
          <a:xfrm>
            <a:off x="1857260" y="3699073"/>
            <a:ext cx="16678" cy="2923"/>
          </a:xfrm>
          <a:custGeom>
            <a:avLst/>
            <a:gdLst/>
            <a:ahLst/>
            <a:cxnLst/>
            <a:rect l="l" t="t" r="r" b="b"/>
            <a:pathLst>
              <a:path w="578" h="140" extrusionOk="0">
                <a:moveTo>
                  <a:pt x="578" y="0"/>
                </a:moveTo>
                <a:cubicBezTo>
                  <a:pt x="379" y="40"/>
                  <a:pt x="200" y="99"/>
                  <a:pt x="1" y="139"/>
                </a:cubicBezTo>
                <a:cubicBezTo>
                  <a:pt x="200" y="99"/>
                  <a:pt x="379" y="40"/>
                  <a:pt x="5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>
            <a:off x="1821103" y="3706966"/>
            <a:ext cx="14370" cy="3341"/>
          </a:xfrm>
          <a:custGeom>
            <a:avLst/>
            <a:gdLst/>
            <a:ahLst/>
            <a:cxnLst/>
            <a:rect l="l" t="t" r="r" b="b"/>
            <a:pathLst>
              <a:path w="498" h="160" extrusionOk="0">
                <a:moveTo>
                  <a:pt x="498" y="0"/>
                </a:moveTo>
                <a:cubicBezTo>
                  <a:pt x="339" y="40"/>
                  <a:pt x="160" y="99"/>
                  <a:pt x="1" y="159"/>
                </a:cubicBezTo>
                <a:cubicBezTo>
                  <a:pt x="180" y="99"/>
                  <a:pt x="339" y="40"/>
                  <a:pt x="4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6" name="Google Shape;766;p32"/>
          <p:cNvGrpSpPr/>
          <p:nvPr/>
        </p:nvGrpSpPr>
        <p:grpSpPr>
          <a:xfrm>
            <a:off x="863994" y="1326275"/>
            <a:ext cx="2571657" cy="2964113"/>
            <a:chOff x="2172753" y="1326275"/>
            <a:chExt cx="1860957" cy="2964113"/>
          </a:xfrm>
        </p:grpSpPr>
        <p:sp>
          <p:nvSpPr>
            <p:cNvPr id="767" name="Google Shape;767;p32"/>
            <p:cNvSpPr/>
            <p:nvPr/>
          </p:nvSpPr>
          <p:spPr>
            <a:xfrm>
              <a:off x="2172885" y="1326346"/>
              <a:ext cx="1860826" cy="2964041"/>
            </a:xfrm>
            <a:custGeom>
              <a:avLst/>
              <a:gdLst/>
              <a:ahLst/>
              <a:cxnLst/>
              <a:rect l="l" t="t" r="r" b="b"/>
              <a:pathLst>
                <a:path w="89120" h="141956" extrusionOk="0">
                  <a:moveTo>
                    <a:pt x="1" y="1"/>
                  </a:moveTo>
                  <a:lnTo>
                    <a:pt x="44560" y="141955"/>
                  </a:lnTo>
                  <a:lnTo>
                    <a:pt x="891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8" name="Google Shape;768;p32"/>
            <p:cNvGrpSpPr/>
            <p:nvPr/>
          </p:nvGrpSpPr>
          <p:grpSpPr>
            <a:xfrm>
              <a:off x="2172753" y="1326275"/>
              <a:ext cx="914648" cy="2455217"/>
              <a:chOff x="2224775" y="1220900"/>
              <a:chExt cx="1095125" cy="2939675"/>
            </a:xfrm>
          </p:grpSpPr>
          <p:sp>
            <p:nvSpPr>
              <p:cNvPr id="769" name="Google Shape;769;p32"/>
              <p:cNvSpPr/>
              <p:nvPr/>
            </p:nvSpPr>
            <p:spPr>
              <a:xfrm>
                <a:off x="2582850" y="2151875"/>
                <a:ext cx="736550" cy="335225"/>
              </a:xfrm>
              <a:custGeom>
                <a:avLst/>
                <a:gdLst/>
                <a:ahLst/>
                <a:cxnLst/>
                <a:rect l="l" t="t" r="r" b="b"/>
                <a:pathLst>
                  <a:path w="29462" h="13409" extrusionOk="0">
                    <a:moveTo>
                      <a:pt x="29461" y="1"/>
                    </a:moveTo>
                    <a:cubicBezTo>
                      <a:pt x="26199" y="61"/>
                      <a:pt x="12930" y="797"/>
                      <a:pt x="0" y="8396"/>
                    </a:cubicBezTo>
                    <a:lnTo>
                      <a:pt x="1572" y="13409"/>
                    </a:lnTo>
                    <a:cubicBezTo>
                      <a:pt x="7818" y="9748"/>
                      <a:pt x="17446" y="5650"/>
                      <a:pt x="29461" y="5491"/>
                    </a:cubicBezTo>
                    <a:lnTo>
                      <a:pt x="2946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2"/>
              <p:cNvSpPr/>
              <p:nvPr/>
            </p:nvSpPr>
            <p:spPr>
              <a:xfrm>
                <a:off x="2224775" y="1220900"/>
                <a:ext cx="1095125" cy="316325"/>
              </a:xfrm>
              <a:custGeom>
                <a:avLst/>
                <a:gdLst/>
                <a:ahLst/>
                <a:cxnLst/>
                <a:rect l="l" t="t" r="r" b="b"/>
                <a:pathLst>
                  <a:path w="43805" h="12653" extrusionOk="0">
                    <a:moveTo>
                      <a:pt x="1" y="1"/>
                    </a:moveTo>
                    <a:lnTo>
                      <a:pt x="3959" y="12653"/>
                    </a:lnTo>
                    <a:cubicBezTo>
                      <a:pt x="12632" y="8097"/>
                      <a:pt x="26259" y="2965"/>
                      <a:pt x="43804" y="2826"/>
                    </a:cubicBezTo>
                    <a:lnTo>
                      <a:pt x="438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2"/>
              <p:cNvSpPr/>
              <p:nvPr/>
            </p:nvSpPr>
            <p:spPr>
              <a:xfrm>
                <a:off x="2850400" y="3105250"/>
                <a:ext cx="469000" cy="210375"/>
              </a:xfrm>
              <a:custGeom>
                <a:avLst/>
                <a:gdLst/>
                <a:ahLst/>
                <a:cxnLst/>
                <a:rect l="l" t="t" r="r" b="b"/>
                <a:pathLst>
                  <a:path w="18760" h="8415" extrusionOk="0">
                    <a:moveTo>
                      <a:pt x="18759" y="0"/>
                    </a:moveTo>
                    <a:cubicBezTo>
                      <a:pt x="14860" y="80"/>
                      <a:pt x="7739" y="677"/>
                      <a:pt x="0" y="4357"/>
                    </a:cubicBezTo>
                    <a:lnTo>
                      <a:pt x="1274" y="8415"/>
                    </a:lnTo>
                    <a:cubicBezTo>
                      <a:pt x="5153" y="6644"/>
                      <a:pt x="10922" y="4934"/>
                      <a:pt x="18759" y="4834"/>
                    </a:cubicBezTo>
                    <a:lnTo>
                      <a:pt x="187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2"/>
              <p:cNvSpPr/>
              <p:nvPr/>
            </p:nvSpPr>
            <p:spPr>
              <a:xfrm>
                <a:off x="3114975" y="4028275"/>
                <a:ext cx="20492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5292" extrusionOk="0">
                    <a:moveTo>
                      <a:pt x="8196" y="0"/>
                    </a:moveTo>
                    <a:cubicBezTo>
                      <a:pt x="6843" y="20"/>
                      <a:pt x="3840" y="199"/>
                      <a:pt x="0" y="1154"/>
                    </a:cubicBezTo>
                    <a:lnTo>
                      <a:pt x="1293" y="5292"/>
                    </a:lnTo>
                    <a:cubicBezTo>
                      <a:pt x="3521" y="4735"/>
                      <a:pt x="5829" y="4416"/>
                      <a:pt x="8196" y="4357"/>
                    </a:cubicBezTo>
                    <a:lnTo>
                      <a:pt x="81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73" name="Google Shape;773;p32"/>
          <p:cNvSpPr/>
          <p:nvPr/>
        </p:nvSpPr>
        <p:spPr>
          <a:xfrm>
            <a:off x="1861300" y="3795859"/>
            <a:ext cx="577" cy="21"/>
          </a:xfrm>
          <a:custGeom>
            <a:avLst/>
            <a:gdLst/>
            <a:ahLst/>
            <a:cxnLst/>
            <a:rect l="l" t="t" r="r" b="b"/>
            <a:pathLst>
              <a:path w="20" h="1" extrusionOk="0">
                <a:moveTo>
                  <a:pt x="0" y="0"/>
                </a:moveTo>
                <a:cubicBezTo>
                  <a:pt x="0" y="0"/>
                  <a:pt x="0" y="0"/>
                  <a:pt x="2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2"/>
          <p:cNvSpPr/>
          <p:nvPr/>
        </p:nvSpPr>
        <p:spPr>
          <a:xfrm>
            <a:off x="1894571" y="3788363"/>
            <a:ext cx="606" cy="21"/>
          </a:xfrm>
          <a:custGeom>
            <a:avLst/>
            <a:gdLst/>
            <a:ahLst/>
            <a:cxnLst/>
            <a:rect l="l" t="t" r="r" b="b"/>
            <a:pathLst>
              <a:path w="21" h="1" extrusionOk="0">
                <a:moveTo>
                  <a:pt x="1" y="1"/>
                </a:moveTo>
                <a:cubicBezTo>
                  <a:pt x="21" y="1"/>
                  <a:pt x="21" y="1"/>
                  <a:pt x="21" y="1"/>
                </a:cubicBezTo>
                <a:cubicBezTo>
                  <a:pt x="21" y="1"/>
                  <a:pt x="21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2"/>
          <p:cNvSpPr/>
          <p:nvPr/>
        </p:nvSpPr>
        <p:spPr>
          <a:xfrm>
            <a:off x="1825114" y="3803731"/>
            <a:ext cx="5771" cy="1274"/>
          </a:xfrm>
          <a:custGeom>
            <a:avLst/>
            <a:gdLst/>
            <a:ahLst/>
            <a:cxnLst/>
            <a:rect l="l" t="t" r="r" b="b"/>
            <a:pathLst>
              <a:path w="200" h="61" extrusionOk="0">
                <a:moveTo>
                  <a:pt x="1" y="61"/>
                </a:moveTo>
                <a:cubicBezTo>
                  <a:pt x="61" y="41"/>
                  <a:pt x="120" y="21"/>
                  <a:pt x="200" y="1"/>
                </a:cubicBezTo>
                <a:cubicBezTo>
                  <a:pt x="120" y="21"/>
                  <a:pt x="61" y="41"/>
                  <a:pt x="1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6" name="Google Shape;776;p32"/>
          <p:cNvGrpSpPr/>
          <p:nvPr/>
        </p:nvGrpSpPr>
        <p:grpSpPr>
          <a:xfrm>
            <a:off x="1795724" y="3762200"/>
            <a:ext cx="708276" cy="731051"/>
            <a:chOff x="2692316" y="3762199"/>
            <a:chExt cx="733433" cy="731051"/>
          </a:xfrm>
        </p:grpSpPr>
        <p:sp>
          <p:nvSpPr>
            <p:cNvPr id="777" name="Google Shape;777;p32"/>
            <p:cNvSpPr/>
            <p:nvPr/>
          </p:nvSpPr>
          <p:spPr>
            <a:xfrm>
              <a:off x="2692316" y="3762199"/>
              <a:ext cx="733433" cy="731051"/>
            </a:xfrm>
            <a:custGeom>
              <a:avLst/>
              <a:gdLst/>
              <a:ahLst/>
              <a:cxnLst/>
              <a:rect l="l" t="t" r="r" b="b"/>
              <a:pathLst>
                <a:path w="24548" h="35012" extrusionOk="0">
                  <a:moveTo>
                    <a:pt x="12274" y="1"/>
                  </a:moveTo>
                  <a:cubicBezTo>
                    <a:pt x="7918" y="1"/>
                    <a:pt x="3780" y="876"/>
                    <a:pt x="0" y="2467"/>
                  </a:cubicBezTo>
                  <a:lnTo>
                    <a:pt x="12274" y="35012"/>
                  </a:lnTo>
                  <a:lnTo>
                    <a:pt x="24548" y="2467"/>
                  </a:lnTo>
                  <a:cubicBezTo>
                    <a:pt x="20788" y="876"/>
                    <a:pt x="16631" y="1"/>
                    <a:pt x="12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2692316" y="3762199"/>
              <a:ext cx="344159" cy="688685"/>
            </a:xfrm>
            <a:custGeom>
              <a:avLst/>
              <a:gdLst/>
              <a:ahLst/>
              <a:cxnLst/>
              <a:rect l="l" t="t" r="r" b="b"/>
              <a:pathLst>
                <a:path w="11519" h="32983" extrusionOk="0">
                  <a:moveTo>
                    <a:pt x="11518" y="1"/>
                  </a:moveTo>
                  <a:cubicBezTo>
                    <a:pt x="9151" y="60"/>
                    <a:pt x="6843" y="379"/>
                    <a:pt x="4615" y="936"/>
                  </a:cubicBezTo>
                  <a:cubicBezTo>
                    <a:pt x="4218" y="1035"/>
                    <a:pt x="3840" y="1135"/>
                    <a:pt x="3442" y="1254"/>
                  </a:cubicBezTo>
                  <a:lnTo>
                    <a:pt x="3422" y="1254"/>
                  </a:lnTo>
                  <a:cubicBezTo>
                    <a:pt x="3044" y="1353"/>
                    <a:pt x="2666" y="1473"/>
                    <a:pt x="2288" y="1612"/>
                  </a:cubicBezTo>
                  <a:lnTo>
                    <a:pt x="2268" y="1612"/>
                  </a:lnTo>
                  <a:cubicBezTo>
                    <a:pt x="1910" y="1731"/>
                    <a:pt x="1552" y="1851"/>
                    <a:pt x="1214" y="1990"/>
                  </a:cubicBezTo>
                  <a:cubicBezTo>
                    <a:pt x="1134" y="2010"/>
                    <a:pt x="1075" y="2030"/>
                    <a:pt x="1015" y="2050"/>
                  </a:cubicBezTo>
                  <a:cubicBezTo>
                    <a:pt x="677" y="2189"/>
                    <a:pt x="339" y="2328"/>
                    <a:pt x="0" y="2467"/>
                  </a:cubicBezTo>
                  <a:lnTo>
                    <a:pt x="11518" y="32983"/>
                  </a:lnTo>
                  <a:lnTo>
                    <a:pt x="115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779" name="Google Shape;779;p32"/>
          <p:cNvSpPr/>
          <p:nvPr/>
        </p:nvSpPr>
        <p:spPr>
          <a:xfrm>
            <a:off x="4566243" y="4002661"/>
            <a:ext cx="1027200" cy="3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Month 4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80" name="Google Shape;780;p32"/>
          <p:cNvGrpSpPr/>
          <p:nvPr/>
        </p:nvGrpSpPr>
        <p:grpSpPr>
          <a:xfrm>
            <a:off x="1441558" y="3000797"/>
            <a:ext cx="1416552" cy="729380"/>
            <a:chOff x="2325571" y="3000797"/>
            <a:chExt cx="1466866" cy="729380"/>
          </a:xfrm>
        </p:grpSpPr>
        <p:sp>
          <p:nvSpPr>
            <p:cNvPr id="781" name="Google Shape;781;p32"/>
            <p:cNvSpPr/>
            <p:nvPr/>
          </p:nvSpPr>
          <p:spPr>
            <a:xfrm>
              <a:off x="2325571" y="3000797"/>
              <a:ext cx="1466866" cy="729380"/>
            </a:xfrm>
            <a:custGeom>
              <a:avLst/>
              <a:gdLst/>
              <a:ahLst/>
              <a:cxnLst/>
              <a:rect l="l" t="t" r="r" b="b"/>
              <a:pathLst>
                <a:path w="49096" h="34932" extrusionOk="0">
                  <a:moveTo>
                    <a:pt x="24548" y="0"/>
                  </a:moveTo>
                  <a:cubicBezTo>
                    <a:pt x="7480" y="0"/>
                    <a:pt x="1" y="7579"/>
                    <a:pt x="1" y="7579"/>
                  </a:cubicBezTo>
                  <a:lnTo>
                    <a:pt x="10444" y="34932"/>
                  </a:lnTo>
                  <a:cubicBezTo>
                    <a:pt x="17039" y="32301"/>
                    <a:pt x="22589" y="32101"/>
                    <a:pt x="24126" y="32101"/>
                  </a:cubicBezTo>
                  <a:cubicBezTo>
                    <a:pt x="24402" y="32101"/>
                    <a:pt x="24548" y="32107"/>
                    <a:pt x="24548" y="32107"/>
                  </a:cubicBezTo>
                  <a:cubicBezTo>
                    <a:pt x="24548" y="32107"/>
                    <a:pt x="24695" y="32101"/>
                    <a:pt x="24970" y="32101"/>
                  </a:cubicBezTo>
                  <a:cubicBezTo>
                    <a:pt x="26507" y="32101"/>
                    <a:pt x="32058" y="32301"/>
                    <a:pt x="38652" y="34932"/>
                  </a:cubicBezTo>
                  <a:lnTo>
                    <a:pt x="49096" y="7579"/>
                  </a:lnTo>
                  <a:cubicBezTo>
                    <a:pt x="49096" y="7579"/>
                    <a:pt x="41616" y="0"/>
                    <a:pt x="245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2325571" y="3000797"/>
              <a:ext cx="710278" cy="729380"/>
            </a:xfrm>
            <a:custGeom>
              <a:avLst/>
              <a:gdLst/>
              <a:ahLst/>
              <a:cxnLst/>
              <a:rect l="l" t="t" r="r" b="b"/>
              <a:pathLst>
                <a:path w="23773" h="34932" extrusionOk="0">
                  <a:moveTo>
                    <a:pt x="23772" y="0"/>
                  </a:moveTo>
                  <a:cubicBezTo>
                    <a:pt x="15935" y="120"/>
                    <a:pt x="10166" y="1830"/>
                    <a:pt x="6287" y="3601"/>
                  </a:cubicBezTo>
                  <a:cubicBezTo>
                    <a:pt x="2010" y="5550"/>
                    <a:pt x="1" y="7579"/>
                    <a:pt x="1" y="7579"/>
                  </a:cubicBezTo>
                  <a:lnTo>
                    <a:pt x="10444" y="34932"/>
                  </a:lnTo>
                  <a:cubicBezTo>
                    <a:pt x="10683" y="34852"/>
                    <a:pt x="10922" y="34753"/>
                    <a:pt x="11140" y="34673"/>
                  </a:cubicBezTo>
                  <a:cubicBezTo>
                    <a:pt x="11240" y="34634"/>
                    <a:pt x="11339" y="34594"/>
                    <a:pt x="11439" y="34554"/>
                  </a:cubicBezTo>
                  <a:cubicBezTo>
                    <a:pt x="11558" y="34514"/>
                    <a:pt x="11697" y="34455"/>
                    <a:pt x="11837" y="34415"/>
                  </a:cubicBezTo>
                  <a:lnTo>
                    <a:pt x="12215" y="34276"/>
                  </a:lnTo>
                  <a:cubicBezTo>
                    <a:pt x="12314" y="34256"/>
                    <a:pt x="12394" y="34216"/>
                    <a:pt x="12493" y="34176"/>
                  </a:cubicBezTo>
                  <a:cubicBezTo>
                    <a:pt x="12652" y="34136"/>
                    <a:pt x="12792" y="34077"/>
                    <a:pt x="12951" y="34037"/>
                  </a:cubicBezTo>
                  <a:cubicBezTo>
                    <a:pt x="13010" y="34017"/>
                    <a:pt x="13070" y="33977"/>
                    <a:pt x="13150" y="33957"/>
                  </a:cubicBezTo>
                  <a:cubicBezTo>
                    <a:pt x="13309" y="33917"/>
                    <a:pt x="13468" y="33858"/>
                    <a:pt x="13647" y="33818"/>
                  </a:cubicBezTo>
                  <a:cubicBezTo>
                    <a:pt x="13687" y="33798"/>
                    <a:pt x="13746" y="33778"/>
                    <a:pt x="13786" y="33758"/>
                  </a:cubicBezTo>
                  <a:cubicBezTo>
                    <a:pt x="13965" y="33719"/>
                    <a:pt x="14144" y="33659"/>
                    <a:pt x="14323" y="33599"/>
                  </a:cubicBezTo>
                  <a:cubicBezTo>
                    <a:pt x="14343" y="33599"/>
                    <a:pt x="14383" y="33599"/>
                    <a:pt x="14403" y="33579"/>
                  </a:cubicBezTo>
                  <a:cubicBezTo>
                    <a:pt x="14602" y="33520"/>
                    <a:pt x="14781" y="33480"/>
                    <a:pt x="14960" y="33420"/>
                  </a:cubicBezTo>
                  <a:lnTo>
                    <a:pt x="15020" y="33420"/>
                  </a:lnTo>
                  <a:cubicBezTo>
                    <a:pt x="15199" y="33360"/>
                    <a:pt x="15397" y="33321"/>
                    <a:pt x="15596" y="33261"/>
                  </a:cubicBezTo>
                  <a:cubicBezTo>
                    <a:pt x="19416" y="32286"/>
                    <a:pt x="22439" y="32127"/>
                    <a:pt x="23772" y="32107"/>
                  </a:cubicBezTo>
                  <a:lnTo>
                    <a:pt x="237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783" name="Google Shape;783;p32"/>
          <p:cNvSpPr/>
          <p:nvPr/>
        </p:nvSpPr>
        <p:spPr>
          <a:xfrm>
            <a:off x="4566243" y="3227336"/>
            <a:ext cx="1027200" cy="3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Month 3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84" name="Google Shape;784;p32"/>
          <p:cNvGrpSpPr/>
          <p:nvPr/>
        </p:nvGrpSpPr>
        <p:grpSpPr>
          <a:xfrm>
            <a:off x="1090854" y="2218617"/>
            <a:ext cx="2117933" cy="847352"/>
            <a:chOff x="1962411" y="2218617"/>
            <a:chExt cx="2193158" cy="847352"/>
          </a:xfrm>
        </p:grpSpPr>
        <p:sp>
          <p:nvSpPr>
            <p:cNvPr id="785" name="Google Shape;785;p32"/>
            <p:cNvSpPr/>
            <p:nvPr/>
          </p:nvSpPr>
          <p:spPr>
            <a:xfrm>
              <a:off x="1963009" y="2218617"/>
              <a:ext cx="2192560" cy="847352"/>
            </a:xfrm>
            <a:custGeom>
              <a:avLst/>
              <a:gdLst/>
              <a:ahLst/>
              <a:cxnLst/>
              <a:rect l="l" t="t" r="r" b="b"/>
              <a:pathLst>
                <a:path w="73385" h="40582" extrusionOk="0">
                  <a:moveTo>
                    <a:pt x="36682" y="0"/>
                  </a:moveTo>
                  <a:cubicBezTo>
                    <a:pt x="14303" y="0"/>
                    <a:pt x="0" y="13667"/>
                    <a:pt x="0" y="13667"/>
                  </a:cubicBezTo>
                  <a:lnTo>
                    <a:pt x="10961" y="40582"/>
                  </a:lnTo>
                  <a:cubicBezTo>
                    <a:pt x="21484" y="33281"/>
                    <a:pt x="32087" y="32644"/>
                    <a:pt x="36682" y="32644"/>
                  </a:cubicBezTo>
                  <a:cubicBezTo>
                    <a:pt x="41277" y="32644"/>
                    <a:pt x="51900" y="33281"/>
                    <a:pt x="62403" y="40582"/>
                  </a:cubicBezTo>
                  <a:lnTo>
                    <a:pt x="73384" y="13667"/>
                  </a:lnTo>
                  <a:cubicBezTo>
                    <a:pt x="73364" y="13667"/>
                    <a:pt x="59061" y="0"/>
                    <a:pt x="36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962411" y="2218617"/>
              <a:ext cx="1073409" cy="847352"/>
            </a:xfrm>
            <a:custGeom>
              <a:avLst/>
              <a:gdLst/>
              <a:ahLst/>
              <a:cxnLst/>
              <a:rect l="l" t="t" r="r" b="b"/>
              <a:pathLst>
                <a:path w="35927" h="40582" extrusionOk="0">
                  <a:moveTo>
                    <a:pt x="35926" y="0"/>
                  </a:moveTo>
                  <a:cubicBezTo>
                    <a:pt x="23911" y="159"/>
                    <a:pt x="14283" y="4257"/>
                    <a:pt x="8037" y="7918"/>
                  </a:cubicBezTo>
                  <a:cubicBezTo>
                    <a:pt x="3839" y="10364"/>
                    <a:pt x="1174" y="12632"/>
                    <a:pt x="318" y="13388"/>
                  </a:cubicBezTo>
                  <a:lnTo>
                    <a:pt x="318" y="13408"/>
                  </a:lnTo>
                  <a:cubicBezTo>
                    <a:pt x="279" y="13428"/>
                    <a:pt x="259" y="13448"/>
                    <a:pt x="219" y="13468"/>
                  </a:cubicBezTo>
                  <a:lnTo>
                    <a:pt x="219" y="13488"/>
                  </a:lnTo>
                  <a:cubicBezTo>
                    <a:pt x="199" y="13508"/>
                    <a:pt x="179" y="13527"/>
                    <a:pt x="159" y="13547"/>
                  </a:cubicBezTo>
                  <a:cubicBezTo>
                    <a:pt x="139" y="13547"/>
                    <a:pt x="139" y="13547"/>
                    <a:pt x="139" y="13567"/>
                  </a:cubicBezTo>
                  <a:cubicBezTo>
                    <a:pt x="119" y="13567"/>
                    <a:pt x="100" y="13587"/>
                    <a:pt x="100" y="13587"/>
                  </a:cubicBezTo>
                  <a:cubicBezTo>
                    <a:pt x="80" y="13607"/>
                    <a:pt x="80" y="13607"/>
                    <a:pt x="60" y="13627"/>
                  </a:cubicBezTo>
                  <a:cubicBezTo>
                    <a:pt x="60" y="13627"/>
                    <a:pt x="60" y="13627"/>
                    <a:pt x="40" y="13647"/>
                  </a:cubicBezTo>
                  <a:lnTo>
                    <a:pt x="20" y="13647"/>
                  </a:lnTo>
                  <a:lnTo>
                    <a:pt x="20" y="13667"/>
                  </a:lnTo>
                  <a:lnTo>
                    <a:pt x="0" y="13667"/>
                  </a:lnTo>
                  <a:lnTo>
                    <a:pt x="10981" y="40582"/>
                  </a:lnTo>
                  <a:cubicBezTo>
                    <a:pt x="11279" y="40363"/>
                    <a:pt x="11578" y="40164"/>
                    <a:pt x="11856" y="39985"/>
                  </a:cubicBezTo>
                  <a:cubicBezTo>
                    <a:pt x="11976" y="39905"/>
                    <a:pt x="12075" y="39845"/>
                    <a:pt x="12174" y="39786"/>
                  </a:cubicBezTo>
                  <a:cubicBezTo>
                    <a:pt x="12373" y="39647"/>
                    <a:pt x="12552" y="39527"/>
                    <a:pt x="12751" y="39408"/>
                  </a:cubicBezTo>
                  <a:cubicBezTo>
                    <a:pt x="12871" y="39328"/>
                    <a:pt x="13010" y="39249"/>
                    <a:pt x="13129" y="39169"/>
                  </a:cubicBezTo>
                  <a:cubicBezTo>
                    <a:pt x="13288" y="39070"/>
                    <a:pt x="13467" y="38990"/>
                    <a:pt x="13627" y="38891"/>
                  </a:cubicBezTo>
                  <a:cubicBezTo>
                    <a:pt x="13766" y="38791"/>
                    <a:pt x="13905" y="38712"/>
                    <a:pt x="14044" y="38632"/>
                  </a:cubicBezTo>
                  <a:cubicBezTo>
                    <a:pt x="14164" y="38572"/>
                    <a:pt x="14263" y="38513"/>
                    <a:pt x="14363" y="38453"/>
                  </a:cubicBezTo>
                  <a:cubicBezTo>
                    <a:pt x="14741" y="38234"/>
                    <a:pt x="15138" y="38015"/>
                    <a:pt x="15516" y="37816"/>
                  </a:cubicBezTo>
                  <a:cubicBezTo>
                    <a:pt x="15556" y="37797"/>
                    <a:pt x="15616" y="37777"/>
                    <a:pt x="15656" y="37757"/>
                  </a:cubicBezTo>
                  <a:cubicBezTo>
                    <a:pt x="15874" y="37637"/>
                    <a:pt x="16093" y="37518"/>
                    <a:pt x="16312" y="37419"/>
                  </a:cubicBezTo>
                  <a:cubicBezTo>
                    <a:pt x="16372" y="37379"/>
                    <a:pt x="16412" y="37359"/>
                    <a:pt x="16471" y="37339"/>
                  </a:cubicBezTo>
                  <a:cubicBezTo>
                    <a:pt x="16690" y="37220"/>
                    <a:pt x="16929" y="37100"/>
                    <a:pt x="17148" y="37001"/>
                  </a:cubicBezTo>
                  <a:lnTo>
                    <a:pt x="17167" y="37001"/>
                  </a:lnTo>
                  <a:cubicBezTo>
                    <a:pt x="24906" y="33321"/>
                    <a:pt x="32027" y="32724"/>
                    <a:pt x="35926" y="32644"/>
                  </a:cubicBezTo>
                  <a:lnTo>
                    <a:pt x="35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787" name="Google Shape;787;p32"/>
          <p:cNvSpPr/>
          <p:nvPr/>
        </p:nvSpPr>
        <p:spPr>
          <a:xfrm>
            <a:off x="4566243" y="2452011"/>
            <a:ext cx="1027200" cy="3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Month 2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88" name="Google Shape;788;p32"/>
          <p:cNvGrpSpPr/>
          <p:nvPr/>
        </p:nvGrpSpPr>
        <p:grpSpPr>
          <a:xfrm>
            <a:off x="666080" y="1384922"/>
            <a:ext cx="2967385" cy="1017649"/>
            <a:chOff x="1522550" y="1384922"/>
            <a:chExt cx="3072781" cy="1017649"/>
          </a:xfrm>
        </p:grpSpPr>
        <p:sp>
          <p:nvSpPr>
            <p:cNvPr id="789" name="Google Shape;789;p32"/>
            <p:cNvSpPr/>
            <p:nvPr/>
          </p:nvSpPr>
          <p:spPr>
            <a:xfrm>
              <a:off x="1522550" y="1384922"/>
              <a:ext cx="3072781" cy="1017649"/>
            </a:xfrm>
            <a:custGeom>
              <a:avLst/>
              <a:gdLst/>
              <a:ahLst/>
              <a:cxnLst/>
              <a:rect l="l" t="t" r="r" b="b"/>
              <a:pathLst>
                <a:path w="102846" h="48738" extrusionOk="0">
                  <a:moveTo>
                    <a:pt x="51423" y="1"/>
                  </a:moveTo>
                  <a:cubicBezTo>
                    <a:pt x="19197" y="21"/>
                    <a:pt x="1" y="16870"/>
                    <a:pt x="1" y="16870"/>
                  </a:cubicBezTo>
                  <a:lnTo>
                    <a:pt x="13010" y="48738"/>
                  </a:lnTo>
                  <a:cubicBezTo>
                    <a:pt x="28905" y="34740"/>
                    <a:pt x="49086" y="34414"/>
                    <a:pt x="51239" y="34414"/>
                  </a:cubicBezTo>
                  <a:cubicBezTo>
                    <a:pt x="51344" y="34414"/>
                    <a:pt x="51406" y="34415"/>
                    <a:pt x="51423" y="34415"/>
                  </a:cubicBezTo>
                  <a:cubicBezTo>
                    <a:pt x="51469" y="34415"/>
                    <a:pt x="51889" y="34393"/>
                    <a:pt x="52625" y="34393"/>
                  </a:cubicBezTo>
                  <a:cubicBezTo>
                    <a:pt x="57333" y="34393"/>
                    <a:pt x="74953" y="35301"/>
                    <a:pt x="89836" y="48738"/>
                  </a:cubicBezTo>
                  <a:lnTo>
                    <a:pt x="102846" y="16870"/>
                  </a:lnTo>
                  <a:cubicBezTo>
                    <a:pt x="102846" y="16870"/>
                    <a:pt x="83649" y="21"/>
                    <a:pt x="51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1522550" y="1385340"/>
              <a:ext cx="1513833" cy="1017232"/>
            </a:xfrm>
            <a:custGeom>
              <a:avLst/>
              <a:gdLst/>
              <a:ahLst/>
              <a:cxnLst/>
              <a:rect l="l" t="t" r="r" b="b"/>
              <a:pathLst>
                <a:path w="50668" h="48718" extrusionOk="0">
                  <a:moveTo>
                    <a:pt x="50667" y="1"/>
                  </a:moveTo>
                  <a:cubicBezTo>
                    <a:pt x="33122" y="140"/>
                    <a:pt x="19495" y="5272"/>
                    <a:pt x="10822" y="9828"/>
                  </a:cubicBezTo>
                  <a:cubicBezTo>
                    <a:pt x="5113" y="12831"/>
                    <a:pt x="1552" y="15596"/>
                    <a:pt x="398" y="16511"/>
                  </a:cubicBezTo>
                  <a:cubicBezTo>
                    <a:pt x="398" y="16531"/>
                    <a:pt x="398" y="16531"/>
                    <a:pt x="398" y="16531"/>
                  </a:cubicBezTo>
                  <a:cubicBezTo>
                    <a:pt x="359" y="16551"/>
                    <a:pt x="319" y="16591"/>
                    <a:pt x="299" y="16611"/>
                  </a:cubicBezTo>
                  <a:cubicBezTo>
                    <a:pt x="279" y="16611"/>
                    <a:pt x="279" y="16631"/>
                    <a:pt x="279" y="16631"/>
                  </a:cubicBezTo>
                  <a:cubicBezTo>
                    <a:pt x="239" y="16651"/>
                    <a:pt x="219" y="16671"/>
                    <a:pt x="199" y="16691"/>
                  </a:cubicBezTo>
                  <a:cubicBezTo>
                    <a:pt x="180" y="16710"/>
                    <a:pt x="180" y="16710"/>
                    <a:pt x="180" y="16710"/>
                  </a:cubicBezTo>
                  <a:cubicBezTo>
                    <a:pt x="140" y="16730"/>
                    <a:pt x="120" y="16750"/>
                    <a:pt x="120" y="16770"/>
                  </a:cubicBezTo>
                  <a:lnTo>
                    <a:pt x="100" y="16770"/>
                  </a:lnTo>
                  <a:cubicBezTo>
                    <a:pt x="80" y="16790"/>
                    <a:pt x="60" y="16810"/>
                    <a:pt x="60" y="16810"/>
                  </a:cubicBezTo>
                  <a:cubicBezTo>
                    <a:pt x="40" y="16810"/>
                    <a:pt x="40" y="16830"/>
                    <a:pt x="40" y="16830"/>
                  </a:cubicBezTo>
                  <a:cubicBezTo>
                    <a:pt x="20" y="16850"/>
                    <a:pt x="1" y="16850"/>
                    <a:pt x="1" y="16850"/>
                  </a:cubicBezTo>
                  <a:lnTo>
                    <a:pt x="13010" y="48718"/>
                  </a:lnTo>
                  <a:cubicBezTo>
                    <a:pt x="13309" y="48459"/>
                    <a:pt x="13607" y="48201"/>
                    <a:pt x="13925" y="47942"/>
                  </a:cubicBezTo>
                  <a:cubicBezTo>
                    <a:pt x="14005" y="47862"/>
                    <a:pt x="14104" y="47783"/>
                    <a:pt x="14204" y="47723"/>
                  </a:cubicBezTo>
                  <a:cubicBezTo>
                    <a:pt x="14423" y="47524"/>
                    <a:pt x="14642" y="47345"/>
                    <a:pt x="14860" y="47166"/>
                  </a:cubicBezTo>
                  <a:cubicBezTo>
                    <a:pt x="14960" y="47087"/>
                    <a:pt x="15059" y="47027"/>
                    <a:pt x="15159" y="46947"/>
                  </a:cubicBezTo>
                  <a:cubicBezTo>
                    <a:pt x="15397" y="46748"/>
                    <a:pt x="15636" y="46569"/>
                    <a:pt x="15875" y="46390"/>
                  </a:cubicBezTo>
                  <a:cubicBezTo>
                    <a:pt x="15935" y="46331"/>
                    <a:pt x="16014" y="46271"/>
                    <a:pt x="16094" y="46211"/>
                  </a:cubicBezTo>
                  <a:cubicBezTo>
                    <a:pt x="16412" y="45973"/>
                    <a:pt x="16730" y="45734"/>
                    <a:pt x="17049" y="45515"/>
                  </a:cubicBezTo>
                  <a:cubicBezTo>
                    <a:pt x="17068" y="45495"/>
                    <a:pt x="17068" y="45495"/>
                    <a:pt x="17088" y="45475"/>
                  </a:cubicBezTo>
                  <a:cubicBezTo>
                    <a:pt x="17387" y="45256"/>
                    <a:pt x="17685" y="45058"/>
                    <a:pt x="18003" y="44839"/>
                  </a:cubicBezTo>
                  <a:cubicBezTo>
                    <a:pt x="18063" y="44799"/>
                    <a:pt x="18143" y="44739"/>
                    <a:pt x="18222" y="44699"/>
                  </a:cubicBezTo>
                  <a:cubicBezTo>
                    <a:pt x="18481" y="44520"/>
                    <a:pt x="18739" y="44341"/>
                    <a:pt x="18998" y="44182"/>
                  </a:cubicBezTo>
                  <a:cubicBezTo>
                    <a:pt x="19058" y="44142"/>
                    <a:pt x="19137" y="44083"/>
                    <a:pt x="19197" y="44043"/>
                  </a:cubicBezTo>
                  <a:cubicBezTo>
                    <a:pt x="19515" y="43844"/>
                    <a:pt x="19814" y="43645"/>
                    <a:pt x="20132" y="43446"/>
                  </a:cubicBezTo>
                  <a:lnTo>
                    <a:pt x="20152" y="43446"/>
                  </a:lnTo>
                  <a:cubicBezTo>
                    <a:pt x="20490" y="43227"/>
                    <a:pt x="20848" y="43028"/>
                    <a:pt x="21186" y="42810"/>
                  </a:cubicBezTo>
                  <a:cubicBezTo>
                    <a:pt x="34116" y="35211"/>
                    <a:pt x="47385" y="34475"/>
                    <a:pt x="50667" y="34415"/>
                  </a:cubicBezTo>
                  <a:lnTo>
                    <a:pt x="506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791" name="Google Shape;791;p32"/>
          <p:cNvSpPr/>
          <p:nvPr/>
        </p:nvSpPr>
        <p:spPr>
          <a:xfrm>
            <a:off x="4566243" y="1676686"/>
            <a:ext cx="1027200" cy="39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Month 1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2" name="Google Shape;792;p32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Funnel Infographics</a:t>
            </a:r>
            <a:endParaRPr/>
          </a:p>
        </p:txBody>
      </p:sp>
      <p:cxnSp>
        <p:nvCxnSpPr>
          <p:cNvPr id="793" name="Google Shape;793;p32"/>
          <p:cNvCxnSpPr>
            <a:stCxn id="791" idx="1"/>
          </p:cNvCxnSpPr>
          <p:nvPr/>
        </p:nvCxnSpPr>
        <p:spPr>
          <a:xfrm rot="10800000">
            <a:off x="3815943" y="1872436"/>
            <a:ext cx="750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94" name="Google Shape;794;p32"/>
          <p:cNvCxnSpPr>
            <a:stCxn id="787" idx="1"/>
          </p:cNvCxnSpPr>
          <p:nvPr/>
        </p:nvCxnSpPr>
        <p:spPr>
          <a:xfrm rot="10800000">
            <a:off x="3395943" y="2647761"/>
            <a:ext cx="1170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95" name="Google Shape;795;p32"/>
          <p:cNvCxnSpPr>
            <a:stCxn id="783" idx="1"/>
          </p:cNvCxnSpPr>
          <p:nvPr/>
        </p:nvCxnSpPr>
        <p:spPr>
          <a:xfrm rot="10800000">
            <a:off x="3034143" y="3423086"/>
            <a:ext cx="153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96" name="Google Shape;796;p32"/>
          <p:cNvCxnSpPr>
            <a:stCxn id="779" idx="1"/>
          </p:cNvCxnSpPr>
          <p:nvPr/>
        </p:nvCxnSpPr>
        <p:spPr>
          <a:xfrm rot="10800000">
            <a:off x="2668143" y="4198411"/>
            <a:ext cx="1898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3"/>
          <p:cNvSpPr/>
          <p:nvPr/>
        </p:nvSpPr>
        <p:spPr>
          <a:xfrm>
            <a:off x="2239498" y="2119368"/>
            <a:ext cx="110131" cy="103305"/>
          </a:xfrm>
          <a:custGeom>
            <a:avLst/>
            <a:gdLst/>
            <a:ahLst/>
            <a:cxnLst/>
            <a:rect l="l" t="t" r="r" b="b"/>
            <a:pathLst>
              <a:path w="3840" h="3602" extrusionOk="0">
                <a:moveTo>
                  <a:pt x="3839" y="1"/>
                </a:moveTo>
                <a:lnTo>
                  <a:pt x="0" y="3601"/>
                </a:lnTo>
                <a:lnTo>
                  <a:pt x="3839" y="3601"/>
                </a:lnTo>
                <a:lnTo>
                  <a:pt x="38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3"/>
          <p:cNvSpPr/>
          <p:nvPr/>
        </p:nvSpPr>
        <p:spPr>
          <a:xfrm>
            <a:off x="2544136" y="2809120"/>
            <a:ext cx="109586" cy="102732"/>
          </a:xfrm>
          <a:custGeom>
            <a:avLst/>
            <a:gdLst/>
            <a:ahLst/>
            <a:cxnLst/>
            <a:rect l="l" t="t" r="r" b="b"/>
            <a:pathLst>
              <a:path w="3821" h="3582" extrusionOk="0">
                <a:moveTo>
                  <a:pt x="3820" y="1"/>
                </a:moveTo>
                <a:lnTo>
                  <a:pt x="1" y="3582"/>
                </a:lnTo>
                <a:lnTo>
                  <a:pt x="3820" y="3582"/>
                </a:lnTo>
                <a:lnTo>
                  <a:pt x="38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3"/>
          <p:cNvSpPr/>
          <p:nvPr/>
        </p:nvSpPr>
        <p:spPr>
          <a:xfrm>
            <a:off x="2841947" y="3498900"/>
            <a:ext cx="110160" cy="102703"/>
          </a:xfrm>
          <a:custGeom>
            <a:avLst/>
            <a:gdLst/>
            <a:ahLst/>
            <a:cxnLst/>
            <a:rect l="l" t="t" r="r" b="b"/>
            <a:pathLst>
              <a:path w="3841" h="3581" extrusionOk="0">
                <a:moveTo>
                  <a:pt x="3840" y="0"/>
                </a:moveTo>
                <a:lnTo>
                  <a:pt x="1" y="3581"/>
                </a:lnTo>
                <a:lnTo>
                  <a:pt x="3840" y="3581"/>
                </a:lnTo>
                <a:lnTo>
                  <a:pt x="3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3"/>
          <p:cNvSpPr/>
          <p:nvPr/>
        </p:nvSpPr>
        <p:spPr>
          <a:xfrm>
            <a:off x="1941699" y="1430199"/>
            <a:ext cx="1242618" cy="643579"/>
          </a:xfrm>
          <a:custGeom>
            <a:avLst/>
            <a:gdLst/>
            <a:ahLst/>
            <a:cxnLst/>
            <a:rect l="l" t="t" r="r" b="b"/>
            <a:pathLst>
              <a:path w="43327" h="22440" extrusionOk="0">
                <a:moveTo>
                  <a:pt x="3839" y="0"/>
                </a:moveTo>
                <a:lnTo>
                  <a:pt x="0" y="3581"/>
                </a:lnTo>
                <a:lnTo>
                  <a:pt x="3839" y="3581"/>
                </a:lnTo>
                <a:lnTo>
                  <a:pt x="12314" y="22439"/>
                </a:lnTo>
                <a:lnTo>
                  <a:pt x="43326" y="22439"/>
                </a:lnTo>
                <a:lnTo>
                  <a:pt x="333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805" name="Google Shape;805;p33"/>
          <p:cNvGrpSpPr/>
          <p:nvPr/>
        </p:nvGrpSpPr>
        <p:grpSpPr>
          <a:xfrm>
            <a:off x="1563471" y="1532873"/>
            <a:ext cx="6017079" cy="883805"/>
            <a:chOff x="1543158" y="1532873"/>
            <a:chExt cx="6017079" cy="883805"/>
          </a:xfrm>
        </p:grpSpPr>
        <p:sp>
          <p:nvSpPr>
            <p:cNvPr id="806" name="Google Shape;806;p33"/>
            <p:cNvSpPr/>
            <p:nvPr/>
          </p:nvSpPr>
          <p:spPr>
            <a:xfrm>
              <a:off x="1603655" y="2151329"/>
              <a:ext cx="737216" cy="29"/>
            </a:xfrm>
            <a:custGeom>
              <a:avLst/>
              <a:gdLst/>
              <a:ahLst/>
              <a:cxnLst/>
              <a:rect l="l" t="t" r="r" b="b"/>
              <a:pathLst>
                <a:path w="21545" h="1" fill="none" extrusionOk="0">
                  <a:moveTo>
                    <a:pt x="21544" y="1"/>
                  </a:moveTo>
                  <a:lnTo>
                    <a:pt x="1" y="1"/>
                  </a:lnTo>
                </a:path>
              </a:pathLst>
            </a:custGeom>
            <a:noFill/>
            <a:ln w="12425" cap="flat" cmpd="sng">
              <a:solidFill>
                <a:schemeClr val="dk2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7" name="Google Shape;807;p33"/>
            <p:cNvSpPr/>
            <p:nvPr/>
          </p:nvSpPr>
          <p:spPr>
            <a:xfrm>
              <a:off x="3248052" y="1805553"/>
              <a:ext cx="4302448" cy="611101"/>
            </a:xfrm>
            <a:custGeom>
              <a:avLst/>
              <a:gdLst/>
              <a:ahLst/>
              <a:cxnLst/>
              <a:rect l="l" t="t" r="r" b="b"/>
              <a:pathLst>
                <a:path w="115239" h="24052" extrusionOk="0">
                  <a:moveTo>
                    <a:pt x="13905" y="1"/>
                  </a:moveTo>
                  <a:lnTo>
                    <a:pt x="0" y="24051"/>
                  </a:lnTo>
                  <a:lnTo>
                    <a:pt x="115238" y="24051"/>
                  </a:lnTo>
                  <a:lnTo>
                    <a:pt x="1152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45720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8" name="Google Shape;808;p33"/>
            <p:cNvSpPr/>
            <p:nvPr/>
          </p:nvSpPr>
          <p:spPr>
            <a:xfrm>
              <a:off x="1921386" y="1532873"/>
              <a:ext cx="3197791" cy="689811"/>
            </a:xfrm>
            <a:custGeom>
              <a:avLst/>
              <a:gdLst/>
              <a:ahLst/>
              <a:cxnLst/>
              <a:rect l="l" t="t" r="r" b="b"/>
              <a:pathLst>
                <a:path w="111499" h="24052" extrusionOk="0">
                  <a:moveTo>
                    <a:pt x="0" y="1"/>
                  </a:moveTo>
                  <a:lnTo>
                    <a:pt x="13925" y="24051"/>
                  </a:lnTo>
                  <a:lnTo>
                    <a:pt x="97037" y="24051"/>
                  </a:lnTo>
                  <a:lnTo>
                    <a:pt x="1114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9" name="Google Shape;809;p33"/>
            <p:cNvSpPr/>
            <p:nvPr/>
          </p:nvSpPr>
          <p:spPr>
            <a:xfrm rot="-5400000">
              <a:off x="7098317" y="1954758"/>
              <a:ext cx="605608" cy="318232"/>
            </a:xfrm>
            <a:custGeom>
              <a:avLst/>
              <a:gdLst/>
              <a:ahLst/>
              <a:cxnLst/>
              <a:rect l="l" t="t" r="r" b="b"/>
              <a:pathLst>
                <a:path w="20968" h="16831" extrusionOk="0">
                  <a:moveTo>
                    <a:pt x="9947" y="1"/>
                  </a:moveTo>
                  <a:lnTo>
                    <a:pt x="1" y="16830"/>
                  </a:lnTo>
                  <a:lnTo>
                    <a:pt x="20967" y="16810"/>
                  </a:lnTo>
                  <a:lnTo>
                    <a:pt x="99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0" name="Google Shape;810;p33"/>
            <p:cNvSpPr/>
            <p:nvPr/>
          </p:nvSpPr>
          <p:spPr>
            <a:xfrm>
              <a:off x="1543158" y="1755490"/>
              <a:ext cx="6612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10%</a:t>
              </a:r>
              <a:endPara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1" name="Google Shape;811;p33"/>
          <p:cNvGrpSpPr/>
          <p:nvPr/>
        </p:nvGrpSpPr>
        <p:grpSpPr>
          <a:xfrm>
            <a:off x="1563471" y="2222656"/>
            <a:ext cx="6015243" cy="883803"/>
            <a:chOff x="1543158" y="2222656"/>
            <a:chExt cx="6015243" cy="883803"/>
          </a:xfrm>
        </p:grpSpPr>
        <p:sp>
          <p:nvSpPr>
            <p:cNvPr id="812" name="Google Shape;812;p33"/>
            <p:cNvSpPr/>
            <p:nvPr/>
          </p:nvSpPr>
          <p:spPr>
            <a:xfrm>
              <a:off x="1603655" y="2841083"/>
              <a:ext cx="999972" cy="29"/>
            </a:xfrm>
            <a:custGeom>
              <a:avLst/>
              <a:gdLst/>
              <a:ahLst/>
              <a:cxnLst/>
              <a:rect l="l" t="t" r="r" b="b"/>
              <a:pathLst>
                <a:path w="29224" h="1" fill="none" extrusionOk="0">
                  <a:moveTo>
                    <a:pt x="29223" y="1"/>
                  </a:moveTo>
                  <a:lnTo>
                    <a:pt x="1" y="1"/>
                  </a:lnTo>
                </a:path>
              </a:pathLst>
            </a:custGeom>
            <a:noFill/>
            <a:ln w="12425" cap="flat" cmpd="sng">
              <a:solidFill>
                <a:schemeClr val="dk2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3248052" y="2495351"/>
              <a:ext cx="4302448" cy="611108"/>
            </a:xfrm>
            <a:custGeom>
              <a:avLst/>
              <a:gdLst/>
              <a:ahLst/>
              <a:cxnLst/>
              <a:rect l="l" t="t" r="r" b="b"/>
              <a:pathLst>
                <a:path w="115239" h="24031" extrusionOk="0">
                  <a:moveTo>
                    <a:pt x="13905" y="0"/>
                  </a:moveTo>
                  <a:lnTo>
                    <a:pt x="0" y="24031"/>
                  </a:lnTo>
                  <a:lnTo>
                    <a:pt x="115238" y="24031"/>
                  </a:lnTo>
                  <a:lnTo>
                    <a:pt x="1152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45720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4" name="Google Shape;814;p33"/>
            <p:cNvSpPr/>
            <p:nvPr/>
          </p:nvSpPr>
          <p:spPr>
            <a:xfrm>
              <a:off x="2219199" y="2222656"/>
              <a:ext cx="2494902" cy="689209"/>
            </a:xfrm>
            <a:custGeom>
              <a:avLst/>
              <a:gdLst/>
              <a:ahLst/>
              <a:cxnLst/>
              <a:rect l="l" t="t" r="r" b="b"/>
              <a:pathLst>
                <a:path w="86991" h="24031" extrusionOk="0">
                  <a:moveTo>
                    <a:pt x="0" y="0"/>
                  </a:moveTo>
                  <a:lnTo>
                    <a:pt x="13945" y="24031"/>
                  </a:lnTo>
                  <a:lnTo>
                    <a:pt x="72847" y="24031"/>
                  </a:lnTo>
                  <a:lnTo>
                    <a:pt x="869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Neptune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815" name="Google Shape;815;p33"/>
            <p:cNvSpPr/>
            <p:nvPr/>
          </p:nvSpPr>
          <p:spPr>
            <a:xfrm rot="-5400000">
              <a:off x="7093817" y="2641495"/>
              <a:ext cx="610955" cy="318213"/>
            </a:xfrm>
            <a:custGeom>
              <a:avLst/>
              <a:gdLst/>
              <a:ahLst/>
              <a:cxnLst/>
              <a:rect l="l" t="t" r="r" b="b"/>
              <a:pathLst>
                <a:path w="20968" h="16810" extrusionOk="0">
                  <a:moveTo>
                    <a:pt x="9947" y="0"/>
                  </a:moveTo>
                  <a:lnTo>
                    <a:pt x="1" y="16810"/>
                  </a:lnTo>
                  <a:lnTo>
                    <a:pt x="20967" y="16810"/>
                  </a:lnTo>
                  <a:lnTo>
                    <a:pt x="9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1543158" y="2455823"/>
              <a:ext cx="6612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20%</a:t>
              </a:r>
              <a:endPara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7" name="Google Shape;817;p33"/>
          <p:cNvGrpSpPr/>
          <p:nvPr/>
        </p:nvGrpSpPr>
        <p:grpSpPr>
          <a:xfrm>
            <a:off x="1563471" y="2911836"/>
            <a:ext cx="6015243" cy="883766"/>
            <a:chOff x="1543158" y="2911836"/>
            <a:chExt cx="6015243" cy="883766"/>
          </a:xfrm>
        </p:grpSpPr>
        <p:sp>
          <p:nvSpPr>
            <p:cNvPr id="818" name="Google Shape;818;p33"/>
            <p:cNvSpPr/>
            <p:nvPr/>
          </p:nvSpPr>
          <p:spPr>
            <a:xfrm>
              <a:off x="1603655" y="3539986"/>
              <a:ext cx="1380471" cy="29"/>
            </a:xfrm>
            <a:custGeom>
              <a:avLst/>
              <a:gdLst/>
              <a:ahLst/>
              <a:cxnLst/>
              <a:rect l="l" t="t" r="r" b="b"/>
              <a:pathLst>
                <a:path w="40344" h="1" fill="none" extrusionOk="0">
                  <a:moveTo>
                    <a:pt x="40343" y="0"/>
                  </a:moveTo>
                  <a:lnTo>
                    <a:pt x="1" y="0"/>
                  </a:lnTo>
                </a:path>
              </a:pathLst>
            </a:custGeom>
            <a:noFill/>
            <a:ln w="12425" cap="flat" cmpd="sng">
              <a:solidFill>
                <a:schemeClr val="dk2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3248052" y="3184526"/>
              <a:ext cx="4302448" cy="611076"/>
            </a:xfrm>
            <a:custGeom>
              <a:avLst/>
              <a:gdLst/>
              <a:ahLst/>
              <a:cxnLst/>
              <a:rect l="l" t="t" r="r" b="b"/>
              <a:pathLst>
                <a:path w="115239" h="24051" extrusionOk="0">
                  <a:moveTo>
                    <a:pt x="13905" y="1"/>
                  </a:moveTo>
                  <a:lnTo>
                    <a:pt x="0" y="24051"/>
                  </a:lnTo>
                  <a:lnTo>
                    <a:pt x="115238" y="24051"/>
                  </a:lnTo>
                  <a:lnTo>
                    <a:pt x="1152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45720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a planet with a beautiful name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0" name="Google Shape;820;p33"/>
            <p:cNvSpPr/>
            <p:nvPr/>
          </p:nvSpPr>
          <p:spPr>
            <a:xfrm>
              <a:off x="2523838" y="2911836"/>
              <a:ext cx="1789775" cy="689783"/>
            </a:xfrm>
            <a:custGeom>
              <a:avLst/>
              <a:gdLst/>
              <a:ahLst/>
              <a:cxnLst/>
              <a:rect l="l" t="t" r="r" b="b"/>
              <a:pathLst>
                <a:path w="62405" h="24051" extrusionOk="0">
                  <a:moveTo>
                    <a:pt x="1" y="1"/>
                  </a:moveTo>
                  <a:lnTo>
                    <a:pt x="13707" y="24051"/>
                  </a:lnTo>
                  <a:lnTo>
                    <a:pt x="48400" y="24051"/>
                  </a:lnTo>
                  <a:lnTo>
                    <a:pt x="62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821" name="Google Shape;821;p33"/>
            <p:cNvSpPr/>
            <p:nvPr/>
          </p:nvSpPr>
          <p:spPr>
            <a:xfrm rot="-5400000">
              <a:off x="7096255" y="3329079"/>
              <a:ext cx="606080" cy="318213"/>
            </a:xfrm>
            <a:custGeom>
              <a:avLst/>
              <a:gdLst/>
              <a:ahLst/>
              <a:cxnLst/>
              <a:rect l="l" t="t" r="r" b="b"/>
              <a:pathLst>
                <a:path w="20968" h="16810" extrusionOk="0">
                  <a:moveTo>
                    <a:pt x="9947" y="1"/>
                  </a:moveTo>
                  <a:lnTo>
                    <a:pt x="1" y="16810"/>
                  </a:lnTo>
                  <a:lnTo>
                    <a:pt x="20967" y="16810"/>
                  </a:lnTo>
                  <a:lnTo>
                    <a:pt x="99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1543158" y="3147610"/>
              <a:ext cx="6612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35%</a:t>
              </a:r>
              <a:endPara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23" name="Google Shape;823;p33"/>
          <p:cNvSpPr/>
          <p:nvPr/>
        </p:nvSpPr>
        <p:spPr>
          <a:xfrm>
            <a:off x="2892500" y="11083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18900" cap="flat" cmpd="sng">
            <a:solidFill>
              <a:srgbClr val="000000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4" name="Google Shape;824;p33"/>
          <p:cNvGrpSpPr/>
          <p:nvPr/>
        </p:nvGrpSpPr>
        <p:grpSpPr>
          <a:xfrm>
            <a:off x="1563471" y="3601590"/>
            <a:ext cx="6015243" cy="923152"/>
            <a:chOff x="1543158" y="3601590"/>
            <a:chExt cx="6015243" cy="923152"/>
          </a:xfrm>
        </p:grpSpPr>
        <p:sp>
          <p:nvSpPr>
            <p:cNvPr id="825" name="Google Shape;825;p33"/>
            <p:cNvSpPr/>
            <p:nvPr/>
          </p:nvSpPr>
          <p:spPr>
            <a:xfrm>
              <a:off x="1603655" y="4238889"/>
              <a:ext cx="1803844" cy="29"/>
            </a:xfrm>
            <a:custGeom>
              <a:avLst/>
              <a:gdLst/>
              <a:ahLst/>
              <a:cxnLst/>
              <a:rect l="l" t="t" r="r" b="b"/>
              <a:pathLst>
                <a:path w="52717" h="1" fill="none" extrusionOk="0">
                  <a:moveTo>
                    <a:pt x="52716" y="0"/>
                  </a:moveTo>
                  <a:lnTo>
                    <a:pt x="1" y="0"/>
                  </a:lnTo>
                </a:path>
              </a:pathLst>
            </a:custGeom>
            <a:noFill/>
            <a:ln w="12425" cap="flat" cmpd="sng">
              <a:solidFill>
                <a:schemeClr val="dk2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3254513" y="3874277"/>
              <a:ext cx="4302448" cy="611074"/>
            </a:xfrm>
            <a:custGeom>
              <a:avLst/>
              <a:gdLst/>
              <a:ahLst/>
              <a:cxnLst/>
              <a:rect l="l" t="t" r="r" b="b"/>
              <a:pathLst>
                <a:path w="115239" h="24032" extrusionOk="0">
                  <a:moveTo>
                    <a:pt x="13905" y="1"/>
                  </a:moveTo>
                  <a:lnTo>
                    <a:pt x="0" y="24031"/>
                  </a:lnTo>
                  <a:lnTo>
                    <a:pt x="115238" y="24031"/>
                  </a:lnTo>
                  <a:lnTo>
                    <a:pt x="1152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45720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2821651" y="3601590"/>
              <a:ext cx="1091446" cy="689811"/>
            </a:xfrm>
            <a:custGeom>
              <a:avLst/>
              <a:gdLst/>
              <a:ahLst/>
              <a:cxnLst/>
              <a:rect l="l" t="t" r="r" b="b"/>
              <a:pathLst>
                <a:path w="38056" h="24052" extrusionOk="0">
                  <a:moveTo>
                    <a:pt x="1" y="1"/>
                  </a:moveTo>
                  <a:lnTo>
                    <a:pt x="13926" y="24051"/>
                  </a:lnTo>
                  <a:lnTo>
                    <a:pt x="24091" y="24051"/>
                  </a:lnTo>
                  <a:lnTo>
                    <a:pt x="380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828" name="Google Shape;828;p33"/>
            <p:cNvSpPr/>
            <p:nvPr/>
          </p:nvSpPr>
          <p:spPr>
            <a:xfrm rot="-5400000">
              <a:off x="7094227" y="4021182"/>
              <a:ext cx="610116" cy="318232"/>
            </a:xfrm>
            <a:custGeom>
              <a:avLst/>
              <a:gdLst/>
              <a:ahLst/>
              <a:cxnLst/>
              <a:rect l="l" t="t" r="r" b="b"/>
              <a:pathLst>
                <a:path w="20968" h="16811" extrusionOk="0">
                  <a:moveTo>
                    <a:pt x="9947" y="1"/>
                  </a:moveTo>
                  <a:lnTo>
                    <a:pt x="1" y="16810"/>
                  </a:lnTo>
                  <a:lnTo>
                    <a:pt x="20967" y="16810"/>
                  </a:lnTo>
                  <a:lnTo>
                    <a:pt x="99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1543158" y="3841387"/>
              <a:ext cx="6612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45%</a:t>
              </a:r>
              <a:endPara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3260972" y="4291373"/>
              <a:ext cx="251610" cy="233369"/>
            </a:xfrm>
            <a:custGeom>
              <a:avLst/>
              <a:gdLst/>
              <a:ahLst/>
              <a:cxnLst/>
              <a:rect l="l" t="t" r="r" b="b"/>
              <a:pathLst>
                <a:path w="8773" h="8137" extrusionOk="0">
                  <a:moveTo>
                    <a:pt x="4715" y="0"/>
                  </a:moveTo>
                  <a:lnTo>
                    <a:pt x="0" y="8136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31" name="Google Shape;831;p33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Funnel Infographics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6" name="Google Shape;836;p34"/>
          <p:cNvCxnSpPr/>
          <p:nvPr/>
        </p:nvCxnSpPr>
        <p:spPr>
          <a:xfrm>
            <a:off x="4573117" y="1608974"/>
            <a:ext cx="0" cy="27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7" name="Google Shape;837;p34"/>
          <p:cNvSpPr/>
          <p:nvPr/>
        </p:nvSpPr>
        <p:spPr>
          <a:xfrm>
            <a:off x="4569260" y="5137000"/>
            <a:ext cx="12014" cy="6500"/>
          </a:xfrm>
          <a:custGeom>
            <a:avLst/>
            <a:gdLst/>
            <a:ahLst/>
            <a:cxnLst/>
            <a:rect l="l" t="t" r="r" b="b"/>
            <a:pathLst>
              <a:path w="518" h="260" extrusionOk="0">
                <a:moveTo>
                  <a:pt x="259" y="1"/>
                </a:moveTo>
                <a:cubicBezTo>
                  <a:pt x="120" y="1"/>
                  <a:pt x="0" y="120"/>
                  <a:pt x="0" y="259"/>
                </a:cubicBezTo>
                <a:lnTo>
                  <a:pt x="518" y="259"/>
                </a:lnTo>
                <a:cubicBezTo>
                  <a:pt x="518" y="120"/>
                  <a:pt x="418" y="1"/>
                  <a:pt x="2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38" name="Google Shape;838;p34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 Infographics</a:t>
            </a:r>
            <a:endParaRPr/>
          </a:p>
        </p:txBody>
      </p:sp>
      <p:grpSp>
        <p:nvGrpSpPr>
          <p:cNvPr id="839" name="Google Shape;839;p34"/>
          <p:cNvGrpSpPr/>
          <p:nvPr/>
        </p:nvGrpSpPr>
        <p:grpSpPr>
          <a:xfrm>
            <a:off x="2590975" y="2461174"/>
            <a:ext cx="3251925" cy="541376"/>
            <a:chOff x="2590975" y="2461174"/>
            <a:chExt cx="3251925" cy="541376"/>
          </a:xfrm>
        </p:grpSpPr>
        <p:cxnSp>
          <p:nvCxnSpPr>
            <p:cNvPr id="840" name="Google Shape;840;p34"/>
            <p:cNvCxnSpPr>
              <a:stCxn id="841" idx="3"/>
            </p:cNvCxnSpPr>
            <p:nvPr/>
          </p:nvCxnSpPr>
          <p:spPr>
            <a:xfrm>
              <a:off x="2590975" y="2717172"/>
              <a:ext cx="995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grpSp>
          <p:nvGrpSpPr>
            <p:cNvPr id="842" name="Google Shape;842;p34"/>
            <p:cNvGrpSpPr/>
            <p:nvPr/>
          </p:nvGrpSpPr>
          <p:grpSpPr>
            <a:xfrm>
              <a:off x="3525432" y="2461174"/>
              <a:ext cx="2317468" cy="541376"/>
              <a:chOff x="3771850" y="2373193"/>
              <a:chExt cx="1771900" cy="494950"/>
            </a:xfrm>
          </p:grpSpPr>
          <p:sp>
            <p:nvSpPr>
              <p:cNvPr id="843" name="Google Shape;843;p34"/>
              <p:cNvSpPr/>
              <p:nvPr/>
            </p:nvSpPr>
            <p:spPr>
              <a:xfrm>
                <a:off x="3773350" y="2373193"/>
                <a:ext cx="1770400" cy="494950"/>
              </a:xfrm>
              <a:custGeom>
                <a:avLst/>
                <a:gdLst/>
                <a:ahLst/>
                <a:cxnLst/>
                <a:rect l="l" t="t" r="r" b="b"/>
                <a:pathLst>
                  <a:path w="70816" h="19798" extrusionOk="0">
                    <a:moveTo>
                      <a:pt x="69650" y="1"/>
                    </a:moveTo>
                    <a:cubicBezTo>
                      <a:pt x="69635" y="1"/>
                      <a:pt x="69620" y="2"/>
                      <a:pt x="69605" y="5"/>
                    </a:cubicBezTo>
                    <a:cubicBezTo>
                      <a:pt x="69565" y="24"/>
                      <a:pt x="69545" y="24"/>
                      <a:pt x="69505" y="44"/>
                    </a:cubicBezTo>
                    <a:cubicBezTo>
                      <a:pt x="67058" y="1138"/>
                      <a:pt x="64253" y="1417"/>
                      <a:pt x="61588" y="1715"/>
                    </a:cubicBezTo>
                    <a:cubicBezTo>
                      <a:pt x="59141" y="1994"/>
                      <a:pt x="56654" y="2392"/>
                      <a:pt x="54188" y="2392"/>
                    </a:cubicBezTo>
                    <a:cubicBezTo>
                      <a:pt x="52019" y="2392"/>
                      <a:pt x="49851" y="2790"/>
                      <a:pt x="47683" y="2790"/>
                    </a:cubicBezTo>
                    <a:cubicBezTo>
                      <a:pt x="46549" y="2790"/>
                      <a:pt x="45375" y="2909"/>
                      <a:pt x="44241" y="2949"/>
                    </a:cubicBezTo>
                    <a:cubicBezTo>
                      <a:pt x="42889" y="2989"/>
                      <a:pt x="41536" y="2969"/>
                      <a:pt x="40203" y="3068"/>
                    </a:cubicBezTo>
                    <a:cubicBezTo>
                      <a:pt x="39162" y="3164"/>
                      <a:pt x="38116" y="3191"/>
                      <a:pt x="37070" y="3191"/>
                    </a:cubicBezTo>
                    <a:cubicBezTo>
                      <a:pt x="35739" y="3191"/>
                      <a:pt x="34407" y="3148"/>
                      <a:pt x="33082" y="3148"/>
                    </a:cubicBezTo>
                    <a:cubicBezTo>
                      <a:pt x="30416" y="3148"/>
                      <a:pt x="27730" y="3048"/>
                      <a:pt x="25065" y="3008"/>
                    </a:cubicBezTo>
                    <a:cubicBezTo>
                      <a:pt x="24033" y="2990"/>
                      <a:pt x="23001" y="2906"/>
                      <a:pt x="21970" y="2906"/>
                    </a:cubicBezTo>
                    <a:cubicBezTo>
                      <a:pt x="21868" y="2906"/>
                      <a:pt x="21765" y="2907"/>
                      <a:pt x="21663" y="2909"/>
                    </a:cubicBezTo>
                    <a:cubicBezTo>
                      <a:pt x="20649" y="2909"/>
                      <a:pt x="19495" y="2869"/>
                      <a:pt x="18480" y="2750"/>
                    </a:cubicBezTo>
                    <a:cubicBezTo>
                      <a:pt x="18150" y="2706"/>
                      <a:pt x="17808" y="2692"/>
                      <a:pt x="17468" y="2692"/>
                    </a:cubicBezTo>
                    <a:cubicBezTo>
                      <a:pt x="17192" y="2692"/>
                      <a:pt x="16917" y="2701"/>
                      <a:pt x="16650" y="2710"/>
                    </a:cubicBezTo>
                    <a:cubicBezTo>
                      <a:pt x="16606" y="2712"/>
                      <a:pt x="16562" y="2712"/>
                      <a:pt x="16518" y="2712"/>
                    </a:cubicBezTo>
                    <a:cubicBezTo>
                      <a:pt x="15988" y="2712"/>
                      <a:pt x="15474" y="2609"/>
                      <a:pt x="14959" y="2591"/>
                    </a:cubicBezTo>
                    <a:cubicBezTo>
                      <a:pt x="13985" y="2591"/>
                      <a:pt x="12910" y="2511"/>
                      <a:pt x="11936" y="2372"/>
                    </a:cubicBezTo>
                    <a:cubicBezTo>
                      <a:pt x="10125" y="2133"/>
                      <a:pt x="8236" y="2252"/>
                      <a:pt x="6425" y="1875"/>
                    </a:cubicBezTo>
                    <a:cubicBezTo>
                      <a:pt x="5471" y="1676"/>
                      <a:pt x="4476" y="1656"/>
                      <a:pt x="3521" y="1457"/>
                    </a:cubicBezTo>
                    <a:cubicBezTo>
                      <a:pt x="2467" y="1218"/>
                      <a:pt x="1492" y="581"/>
                      <a:pt x="418" y="462"/>
                    </a:cubicBezTo>
                    <a:cubicBezTo>
                      <a:pt x="399" y="425"/>
                      <a:pt x="354" y="405"/>
                      <a:pt x="309" y="405"/>
                    </a:cubicBezTo>
                    <a:cubicBezTo>
                      <a:pt x="259" y="405"/>
                      <a:pt x="209" y="430"/>
                      <a:pt x="199" y="482"/>
                    </a:cubicBezTo>
                    <a:cubicBezTo>
                      <a:pt x="119" y="522"/>
                      <a:pt x="80" y="601"/>
                      <a:pt x="80" y="681"/>
                    </a:cubicBezTo>
                    <a:cubicBezTo>
                      <a:pt x="80" y="880"/>
                      <a:pt x="20" y="1059"/>
                      <a:pt x="20" y="1238"/>
                    </a:cubicBezTo>
                    <a:cubicBezTo>
                      <a:pt x="40" y="1298"/>
                      <a:pt x="60" y="1337"/>
                      <a:pt x="80" y="1377"/>
                    </a:cubicBezTo>
                    <a:cubicBezTo>
                      <a:pt x="0" y="2571"/>
                      <a:pt x="80" y="3804"/>
                      <a:pt x="139" y="4998"/>
                    </a:cubicBezTo>
                    <a:cubicBezTo>
                      <a:pt x="199" y="6470"/>
                      <a:pt x="279" y="7942"/>
                      <a:pt x="358" y="9414"/>
                    </a:cubicBezTo>
                    <a:cubicBezTo>
                      <a:pt x="418" y="10727"/>
                      <a:pt x="597" y="12060"/>
                      <a:pt x="597" y="13373"/>
                    </a:cubicBezTo>
                    <a:cubicBezTo>
                      <a:pt x="597" y="13989"/>
                      <a:pt x="776" y="14606"/>
                      <a:pt x="796" y="15223"/>
                    </a:cubicBezTo>
                    <a:cubicBezTo>
                      <a:pt x="816" y="15799"/>
                      <a:pt x="935" y="16456"/>
                      <a:pt x="1134" y="16973"/>
                    </a:cubicBezTo>
                    <a:cubicBezTo>
                      <a:pt x="1194" y="17112"/>
                      <a:pt x="1293" y="17152"/>
                      <a:pt x="1412" y="17152"/>
                    </a:cubicBezTo>
                    <a:cubicBezTo>
                      <a:pt x="2328" y="17391"/>
                      <a:pt x="3203" y="17709"/>
                      <a:pt x="4138" y="17908"/>
                    </a:cubicBezTo>
                    <a:cubicBezTo>
                      <a:pt x="5172" y="18107"/>
                      <a:pt x="6207" y="18226"/>
                      <a:pt x="7221" y="18445"/>
                    </a:cubicBezTo>
                    <a:cubicBezTo>
                      <a:pt x="7479" y="18506"/>
                      <a:pt x="7784" y="18532"/>
                      <a:pt x="8065" y="18532"/>
                    </a:cubicBezTo>
                    <a:cubicBezTo>
                      <a:pt x="8151" y="18532"/>
                      <a:pt x="8235" y="18529"/>
                      <a:pt x="8315" y="18525"/>
                    </a:cubicBezTo>
                    <a:cubicBezTo>
                      <a:pt x="8342" y="18524"/>
                      <a:pt x="8369" y="18523"/>
                      <a:pt x="8396" y="18523"/>
                    </a:cubicBezTo>
                    <a:cubicBezTo>
                      <a:pt x="8824" y="18523"/>
                      <a:pt x="9238" y="18664"/>
                      <a:pt x="9688" y="18664"/>
                    </a:cubicBezTo>
                    <a:cubicBezTo>
                      <a:pt x="10623" y="18664"/>
                      <a:pt x="11737" y="18744"/>
                      <a:pt x="12652" y="18923"/>
                    </a:cubicBezTo>
                    <a:cubicBezTo>
                      <a:pt x="13146" y="19011"/>
                      <a:pt x="13736" y="19027"/>
                      <a:pt x="14305" y="19027"/>
                    </a:cubicBezTo>
                    <a:cubicBezTo>
                      <a:pt x="14630" y="19027"/>
                      <a:pt x="14949" y="19022"/>
                      <a:pt x="15238" y="19022"/>
                    </a:cubicBezTo>
                    <a:cubicBezTo>
                      <a:pt x="16332" y="19022"/>
                      <a:pt x="17486" y="19062"/>
                      <a:pt x="18560" y="19221"/>
                    </a:cubicBezTo>
                    <a:cubicBezTo>
                      <a:pt x="20225" y="19457"/>
                      <a:pt x="21964" y="19481"/>
                      <a:pt x="23660" y="19481"/>
                    </a:cubicBezTo>
                    <a:cubicBezTo>
                      <a:pt x="24112" y="19481"/>
                      <a:pt x="24561" y="19480"/>
                      <a:pt x="25005" y="19480"/>
                    </a:cubicBezTo>
                    <a:cubicBezTo>
                      <a:pt x="27154" y="19480"/>
                      <a:pt x="29262" y="19738"/>
                      <a:pt x="31411" y="19738"/>
                    </a:cubicBezTo>
                    <a:cubicBezTo>
                      <a:pt x="33897" y="19738"/>
                      <a:pt x="36404" y="19758"/>
                      <a:pt x="38890" y="19798"/>
                    </a:cubicBezTo>
                    <a:cubicBezTo>
                      <a:pt x="40004" y="19798"/>
                      <a:pt x="41098" y="19679"/>
                      <a:pt x="42212" y="19679"/>
                    </a:cubicBezTo>
                    <a:cubicBezTo>
                      <a:pt x="43545" y="19679"/>
                      <a:pt x="44898" y="19679"/>
                      <a:pt x="46211" y="19619"/>
                    </a:cubicBezTo>
                    <a:cubicBezTo>
                      <a:pt x="47305" y="19579"/>
                      <a:pt x="48419" y="19619"/>
                      <a:pt x="49513" y="19480"/>
                    </a:cubicBezTo>
                    <a:cubicBezTo>
                      <a:pt x="49902" y="19432"/>
                      <a:pt x="50294" y="19419"/>
                      <a:pt x="50686" y="19419"/>
                    </a:cubicBezTo>
                    <a:cubicBezTo>
                      <a:pt x="51126" y="19419"/>
                      <a:pt x="51567" y="19435"/>
                      <a:pt x="52006" y="19435"/>
                    </a:cubicBezTo>
                    <a:cubicBezTo>
                      <a:pt x="52316" y="19435"/>
                      <a:pt x="52626" y="19427"/>
                      <a:pt x="52935" y="19400"/>
                    </a:cubicBezTo>
                    <a:cubicBezTo>
                      <a:pt x="54486" y="19261"/>
                      <a:pt x="56058" y="19320"/>
                      <a:pt x="57609" y="19181"/>
                    </a:cubicBezTo>
                    <a:cubicBezTo>
                      <a:pt x="59260" y="19062"/>
                      <a:pt x="60852" y="18883"/>
                      <a:pt x="62483" y="18604"/>
                    </a:cubicBezTo>
                    <a:cubicBezTo>
                      <a:pt x="64074" y="18366"/>
                      <a:pt x="65686" y="18206"/>
                      <a:pt x="67257" y="17868"/>
                    </a:cubicBezTo>
                    <a:cubicBezTo>
                      <a:pt x="67874" y="17749"/>
                      <a:pt x="68491" y="17550"/>
                      <a:pt x="69107" y="17391"/>
                    </a:cubicBezTo>
                    <a:cubicBezTo>
                      <a:pt x="69565" y="17271"/>
                      <a:pt x="69983" y="17271"/>
                      <a:pt x="70341" y="16973"/>
                    </a:cubicBezTo>
                    <a:cubicBezTo>
                      <a:pt x="70400" y="16953"/>
                      <a:pt x="70460" y="16933"/>
                      <a:pt x="70500" y="16933"/>
                    </a:cubicBezTo>
                    <a:cubicBezTo>
                      <a:pt x="70508" y="16934"/>
                      <a:pt x="70516" y="16935"/>
                      <a:pt x="70525" y="16935"/>
                    </a:cubicBezTo>
                    <a:cubicBezTo>
                      <a:pt x="70691" y="16935"/>
                      <a:pt x="70815" y="16746"/>
                      <a:pt x="70758" y="16575"/>
                    </a:cubicBezTo>
                    <a:cubicBezTo>
                      <a:pt x="70619" y="16078"/>
                      <a:pt x="70301" y="15720"/>
                      <a:pt x="69983" y="15302"/>
                    </a:cubicBezTo>
                    <a:cubicBezTo>
                      <a:pt x="69426" y="14566"/>
                      <a:pt x="68888" y="13830"/>
                      <a:pt x="68491" y="13014"/>
                    </a:cubicBezTo>
                    <a:cubicBezTo>
                      <a:pt x="68073" y="12199"/>
                      <a:pt x="67655" y="11363"/>
                      <a:pt x="67217" y="10548"/>
                    </a:cubicBezTo>
                    <a:cubicBezTo>
                      <a:pt x="66979" y="10110"/>
                      <a:pt x="66780" y="9434"/>
                      <a:pt x="66422" y="9036"/>
                    </a:cubicBezTo>
                    <a:cubicBezTo>
                      <a:pt x="67317" y="7922"/>
                      <a:pt x="67794" y="6330"/>
                      <a:pt x="68331" y="5057"/>
                    </a:cubicBezTo>
                    <a:cubicBezTo>
                      <a:pt x="68928" y="3585"/>
                      <a:pt x="69863" y="2034"/>
                      <a:pt x="69903" y="402"/>
                    </a:cubicBezTo>
                    <a:cubicBezTo>
                      <a:pt x="69943" y="323"/>
                      <a:pt x="69923" y="223"/>
                      <a:pt x="69883" y="164"/>
                    </a:cubicBezTo>
                    <a:cubicBezTo>
                      <a:pt x="69848" y="60"/>
                      <a:pt x="69753" y="1"/>
                      <a:pt x="696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44" name="Google Shape;844;p34"/>
              <p:cNvSpPr/>
              <p:nvPr/>
            </p:nvSpPr>
            <p:spPr>
              <a:xfrm>
                <a:off x="3771850" y="2383493"/>
                <a:ext cx="42175" cy="418500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16740" extrusionOk="0">
                    <a:moveTo>
                      <a:pt x="358" y="0"/>
                    </a:moveTo>
                    <a:cubicBezTo>
                      <a:pt x="304" y="0"/>
                      <a:pt x="249" y="30"/>
                      <a:pt x="239" y="90"/>
                    </a:cubicBezTo>
                    <a:cubicBezTo>
                      <a:pt x="0" y="1542"/>
                      <a:pt x="120" y="3114"/>
                      <a:pt x="179" y="4586"/>
                    </a:cubicBezTo>
                    <a:cubicBezTo>
                      <a:pt x="259" y="6058"/>
                      <a:pt x="339" y="7530"/>
                      <a:pt x="418" y="9002"/>
                    </a:cubicBezTo>
                    <a:cubicBezTo>
                      <a:pt x="478" y="10315"/>
                      <a:pt x="657" y="11648"/>
                      <a:pt x="657" y="12961"/>
                    </a:cubicBezTo>
                    <a:cubicBezTo>
                      <a:pt x="657" y="13577"/>
                      <a:pt x="816" y="14194"/>
                      <a:pt x="856" y="14811"/>
                    </a:cubicBezTo>
                    <a:cubicBezTo>
                      <a:pt x="876" y="15387"/>
                      <a:pt x="975" y="16044"/>
                      <a:pt x="1194" y="16561"/>
                    </a:cubicBezTo>
                    <a:cubicBezTo>
                      <a:pt x="1235" y="16684"/>
                      <a:pt x="1331" y="16740"/>
                      <a:pt x="1424" y="16740"/>
                    </a:cubicBezTo>
                    <a:cubicBezTo>
                      <a:pt x="1557" y="16740"/>
                      <a:pt x="1686" y="16628"/>
                      <a:pt x="1651" y="16442"/>
                    </a:cubicBezTo>
                    <a:cubicBezTo>
                      <a:pt x="1154" y="14035"/>
                      <a:pt x="1055" y="11449"/>
                      <a:pt x="935" y="9002"/>
                    </a:cubicBezTo>
                    <a:cubicBezTo>
                      <a:pt x="876" y="7530"/>
                      <a:pt x="836" y="6038"/>
                      <a:pt x="697" y="4586"/>
                    </a:cubicBezTo>
                    <a:cubicBezTo>
                      <a:pt x="537" y="3094"/>
                      <a:pt x="736" y="1562"/>
                      <a:pt x="478" y="90"/>
                    </a:cubicBezTo>
                    <a:cubicBezTo>
                      <a:pt x="468" y="30"/>
                      <a:pt x="413" y="0"/>
                      <a:pt x="3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</a:endParaRPr>
              </a:p>
            </p:txBody>
          </p:sp>
          <p:sp>
            <p:nvSpPr>
              <p:cNvPr id="845" name="Google Shape;845;p34"/>
              <p:cNvSpPr/>
              <p:nvPr/>
            </p:nvSpPr>
            <p:spPr>
              <a:xfrm>
                <a:off x="5421525" y="2373468"/>
                <a:ext cx="99900" cy="229750"/>
              </a:xfrm>
              <a:custGeom>
                <a:avLst/>
                <a:gdLst/>
                <a:ahLst/>
                <a:cxnLst/>
                <a:rect l="l" t="t" r="r" b="b"/>
                <a:pathLst>
                  <a:path w="3996" h="9190" extrusionOk="0">
                    <a:moveTo>
                      <a:pt x="3742" y="1"/>
                    </a:moveTo>
                    <a:cubicBezTo>
                      <a:pt x="3652" y="1"/>
                      <a:pt x="3564" y="48"/>
                      <a:pt x="3538" y="153"/>
                    </a:cubicBezTo>
                    <a:cubicBezTo>
                      <a:pt x="2882" y="3256"/>
                      <a:pt x="1231" y="6001"/>
                      <a:pt x="57" y="8925"/>
                    </a:cubicBezTo>
                    <a:cubicBezTo>
                      <a:pt x="0" y="9068"/>
                      <a:pt x="136" y="9189"/>
                      <a:pt x="269" y="9189"/>
                    </a:cubicBezTo>
                    <a:cubicBezTo>
                      <a:pt x="323" y="9189"/>
                      <a:pt x="375" y="9170"/>
                      <a:pt x="415" y="9124"/>
                    </a:cubicBezTo>
                    <a:cubicBezTo>
                      <a:pt x="1350" y="8030"/>
                      <a:pt x="1847" y="6379"/>
                      <a:pt x="2404" y="5046"/>
                    </a:cubicBezTo>
                    <a:cubicBezTo>
                      <a:pt x="3041" y="3535"/>
                      <a:pt x="3996" y="1903"/>
                      <a:pt x="3976" y="212"/>
                    </a:cubicBezTo>
                    <a:cubicBezTo>
                      <a:pt x="3976" y="78"/>
                      <a:pt x="3857" y="1"/>
                      <a:pt x="37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</a:endParaRPr>
              </a:p>
            </p:txBody>
          </p:sp>
          <p:sp>
            <p:nvSpPr>
              <p:cNvPr id="846" name="Google Shape;846;p34"/>
              <p:cNvSpPr/>
              <p:nvPr/>
            </p:nvSpPr>
            <p:spPr>
              <a:xfrm>
                <a:off x="5422650" y="2593818"/>
                <a:ext cx="121100" cy="208400"/>
              </a:xfrm>
              <a:custGeom>
                <a:avLst/>
                <a:gdLst/>
                <a:ahLst/>
                <a:cxnLst/>
                <a:rect l="l" t="t" r="r" b="b"/>
                <a:pathLst>
                  <a:path w="4844" h="8336" extrusionOk="0">
                    <a:moveTo>
                      <a:pt x="190" y="1"/>
                    </a:moveTo>
                    <a:cubicBezTo>
                      <a:pt x="91" y="1"/>
                      <a:pt x="1" y="122"/>
                      <a:pt x="32" y="231"/>
                    </a:cubicBezTo>
                    <a:cubicBezTo>
                      <a:pt x="370" y="1603"/>
                      <a:pt x="1186" y="3016"/>
                      <a:pt x="1882" y="4229"/>
                    </a:cubicBezTo>
                    <a:cubicBezTo>
                      <a:pt x="2280" y="4945"/>
                      <a:pt x="2678" y="5622"/>
                      <a:pt x="3135" y="6298"/>
                    </a:cubicBezTo>
                    <a:cubicBezTo>
                      <a:pt x="3454" y="6756"/>
                      <a:pt x="3851" y="7153"/>
                      <a:pt x="4110" y="7631"/>
                    </a:cubicBezTo>
                    <a:cubicBezTo>
                      <a:pt x="3832" y="7730"/>
                      <a:pt x="3533" y="7909"/>
                      <a:pt x="3294" y="7989"/>
                    </a:cubicBezTo>
                    <a:cubicBezTo>
                      <a:pt x="3175" y="8049"/>
                      <a:pt x="3135" y="8248"/>
                      <a:pt x="3294" y="8267"/>
                    </a:cubicBezTo>
                    <a:cubicBezTo>
                      <a:pt x="3448" y="8293"/>
                      <a:pt x="3611" y="8335"/>
                      <a:pt x="3771" y="8335"/>
                    </a:cubicBezTo>
                    <a:cubicBezTo>
                      <a:pt x="3859" y="8335"/>
                      <a:pt x="3946" y="8323"/>
                      <a:pt x="4030" y="8287"/>
                    </a:cubicBezTo>
                    <a:cubicBezTo>
                      <a:pt x="4150" y="8248"/>
                      <a:pt x="4408" y="8108"/>
                      <a:pt x="4508" y="8108"/>
                    </a:cubicBezTo>
                    <a:cubicBezTo>
                      <a:pt x="4517" y="8109"/>
                      <a:pt x="4526" y="8110"/>
                      <a:pt x="4535" y="8110"/>
                    </a:cubicBezTo>
                    <a:cubicBezTo>
                      <a:pt x="4719" y="8110"/>
                      <a:pt x="4843" y="7921"/>
                      <a:pt x="4786" y="7750"/>
                    </a:cubicBezTo>
                    <a:cubicBezTo>
                      <a:pt x="4647" y="7253"/>
                      <a:pt x="4329" y="6895"/>
                      <a:pt x="4011" y="6477"/>
                    </a:cubicBezTo>
                    <a:cubicBezTo>
                      <a:pt x="3454" y="5741"/>
                      <a:pt x="2916" y="5005"/>
                      <a:pt x="2519" y="4189"/>
                    </a:cubicBezTo>
                    <a:cubicBezTo>
                      <a:pt x="2101" y="3374"/>
                      <a:pt x="1683" y="2538"/>
                      <a:pt x="1245" y="1723"/>
                    </a:cubicBezTo>
                    <a:cubicBezTo>
                      <a:pt x="967" y="1225"/>
                      <a:pt x="748" y="390"/>
                      <a:pt x="271" y="32"/>
                    </a:cubicBezTo>
                    <a:cubicBezTo>
                      <a:pt x="245" y="10"/>
                      <a:pt x="217" y="1"/>
                      <a:pt x="1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</a:endParaRPr>
              </a:p>
            </p:txBody>
          </p:sp>
          <p:sp>
            <p:nvSpPr>
              <p:cNvPr id="847" name="Google Shape;847;p34"/>
              <p:cNvSpPr/>
              <p:nvPr/>
            </p:nvSpPr>
            <p:spPr>
              <a:xfrm>
                <a:off x="3773825" y="2373643"/>
                <a:ext cx="1750700" cy="94075"/>
              </a:xfrm>
              <a:custGeom>
                <a:avLst/>
                <a:gdLst/>
                <a:ahLst/>
                <a:cxnLst/>
                <a:rect l="l" t="t" r="r" b="b"/>
                <a:pathLst>
                  <a:path w="70028" h="3763" extrusionOk="0">
                    <a:moveTo>
                      <a:pt x="69611" y="0"/>
                    </a:moveTo>
                    <a:cubicBezTo>
                      <a:pt x="69570" y="0"/>
                      <a:pt x="69528" y="9"/>
                      <a:pt x="69486" y="26"/>
                    </a:cubicBezTo>
                    <a:cubicBezTo>
                      <a:pt x="67039" y="1120"/>
                      <a:pt x="64234" y="1399"/>
                      <a:pt x="61569" y="1697"/>
                    </a:cubicBezTo>
                    <a:cubicBezTo>
                      <a:pt x="59122" y="1976"/>
                      <a:pt x="56635" y="2374"/>
                      <a:pt x="54169" y="2374"/>
                    </a:cubicBezTo>
                    <a:cubicBezTo>
                      <a:pt x="52000" y="2374"/>
                      <a:pt x="49832" y="2772"/>
                      <a:pt x="47664" y="2772"/>
                    </a:cubicBezTo>
                    <a:cubicBezTo>
                      <a:pt x="46530" y="2772"/>
                      <a:pt x="45356" y="2891"/>
                      <a:pt x="44222" y="2931"/>
                    </a:cubicBezTo>
                    <a:cubicBezTo>
                      <a:pt x="42870" y="2971"/>
                      <a:pt x="41517" y="2951"/>
                      <a:pt x="40184" y="3050"/>
                    </a:cubicBezTo>
                    <a:cubicBezTo>
                      <a:pt x="39143" y="3146"/>
                      <a:pt x="38097" y="3173"/>
                      <a:pt x="37051" y="3173"/>
                    </a:cubicBezTo>
                    <a:cubicBezTo>
                      <a:pt x="35720" y="3173"/>
                      <a:pt x="34388" y="3130"/>
                      <a:pt x="33063" y="3130"/>
                    </a:cubicBezTo>
                    <a:cubicBezTo>
                      <a:pt x="30397" y="3130"/>
                      <a:pt x="27711" y="3030"/>
                      <a:pt x="25046" y="2990"/>
                    </a:cubicBezTo>
                    <a:cubicBezTo>
                      <a:pt x="24014" y="2972"/>
                      <a:pt x="22982" y="2888"/>
                      <a:pt x="21951" y="2888"/>
                    </a:cubicBezTo>
                    <a:cubicBezTo>
                      <a:pt x="21849" y="2888"/>
                      <a:pt x="21746" y="2889"/>
                      <a:pt x="21644" y="2891"/>
                    </a:cubicBezTo>
                    <a:cubicBezTo>
                      <a:pt x="20630" y="2891"/>
                      <a:pt x="19476" y="2851"/>
                      <a:pt x="18461" y="2732"/>
                    </a:cubicBezTo>
                    <a:cubicBezTo>
                      <a:pt x="18131" y="2688"/>
                      <a:pt x="17789" y="2674"/>
                      <a:pt x="17449" y="2674"/>
                    </a:cubicBezTo>
                    <a:cubicBezTo>
                      <a:pt x="17173" y="2674"/>
                      <a:pt x="16898" y="2683"/>
                      <a:pt x="16631" y="2692"/>
                    </a:cubicBezTo>
                    <a:cubicBezTo>
                      <a:pt x="16587" y="2694"/>
                      <a:pt x="16543" y="2694"/>
                      <a:pt x="16499" y="2694"/>
                    </a:cubicBezTo>
                    <a:cubicBezTo>
                      <a:pt x="15969" y="2694"/>
                      <a:pt x="15455" y="2591"/>
                      <a:pt x="14940" y="2573"/>
                    </a:cubicBezTo>
                    <a:cubicBezTo>
                      <a:pt x="13966" y="2573"/>
                      <a:pt x="12891" y="2493"/>
                      <a:pt x="11917" y="2354"/>
                    </a:cubicBezTo>
                    <a:cubicBezTo>
                      <a:pt x="10106" y="2115"/>
                      <a:pt x="8217" y="2234"/>
                      <a:pt x="6406" y="1857"/>
                    </a:cubicBezTo>
                    <a:cubicBezTo>
                      <a:pt x="5452" y="1658"/>
                      <a:pt x="4457" y="1638"/>
                      <a:pt x="3502" y="1439"/>
                    </a:cubicBezTo>
                    <a:cubicBezTo>
                      <a:pt x="2408" y="1200"/>
                      <a:pt x="1413" y="524"/>
                      <a:pt x="299" y="444"/>
                    </a:cubicBezTo>
                    <a:cubicBezTo>
                      <a:pt x="290" y="443"/>
                      <a:pt x="282" y="442"/>
                      <a:pt x="273" y="442"/>
                    </a:cubicBezTo>
                    <a:cubicBezTo>
                      <a:pt x="163" y="442"/>
                      <a:pt x="61" y="552"/>
                      <a:pt x="61" y="663"/>
                    </a:cubicBezTo>
                    <a:cubicBezTo>
                      <a:pt x="61" y="862"/>
                      <a:pt x="1" y="1041"/>
                      <a:pt x="1" y="1220"/>
                    </a:cubicBezTo>
                    <a:cubicBezTo>
                      <a:pt x="11" y="1339"/>
                      <a:pt x="100" y="1399"/>
                      <a:pt x="190" y="1399"/>
                    </a:cubicBezTo>
                    <a:cubicBezTo>
                      <a:pt x="279" y="1399"/>
                      <a:pt x="369" y="1339"/>
                      <a:pt x="379" y="1220"/>
                    </a:cubicBezTo>
                    <a:cubicBezTo>
                      <a:pt x="379" y="1140"/>
                      <a:pt x="419" y="1041"/>
                      <a:pt x="458" y="941"/>
                    </a:cubicBezTo>
                    <a:cubicBezTo>
                      <a:pt x="1453" y="1200"/>
                      <a:pt x="2348" y="1737"/>
                      <a:pt x="3363" y="1936"/>
                    </a:cubicBezTo>
                    <a:cubicBezTo>
                      <a:pt x="4278" y="2115"/>
                      <a:pt x="5173" y="2334"/>
                      <a:pt x="6108" y="2354"/>
                    </a:cubicBezTo>
                    <a:cubicBezTo>
                      <a:pt x="6983" y="2374"/>
                      <a:pt x="7918" y="2553"/>
                      <a:pt x="8794" y="2652"/>
                    </a:cubicBezTo>
                    <a:cubicBezTo>
                      <a:pt x="9748" y="2732"/>
                      <a:pt x="10683" y="2831"/>
                      <a:pt x="11638" y="2871"/>
                    </a:cubicBezTo>
                    <a:cubicBezTo>
                      <a:pt x="13707" y="2951"/>
                      <a:pt x="15776" y="3150"/>
                      <a:pt x="17845" y="3249"/>
                    </a:cubicBezTo>
                    <a:cubicBezTo>
                      <a:pt x="20053" y="3368"/>
                      <a:pt x="22281" y="3468"/>
                      <a:pt x="24489" y="3468"/>
                    </a:cubicBezTo>
                    <a:cubicBezTo>
                      <a:pt x="27135" y="3468"/>
                      <a:pt x="29780" y="3687"/>
                      <a:pt x="32446" y="3687"/>
                    </a:cubicBezTo>
                    <a:cubicBezTo>
                      <a:pt x="33179" y="3687"/>
                      <a:pt x="33967" y="3609"/>
                      <a:pt x="34742" y="3609"/>
                    </a:cubicBezTo>
                    <a:cubicBezTo>
                      <a:pt x="35206" y="3609"/>
                      <a:pt x="35666" y="3637"/>
                      <a:pt x="36106" y="3726"/>
                    </a:cubicBezTo>
                    <a:cubicBezTo>
                      <a:pt x="36232" y="3753"/>
                      <a:pt x="36366" y="3762"/>
                      <a:pt x="36504" y="3762"/>
                    </a:cubicBezTo>
                    <a:cubicBezTo>
                      <a:pt x="36892" y="3762"/>
                      <a:pt x="37316" y="3687"/>
                      <a:pt x="37698" y="3687"/>
                    </a:cubicBezTo>
                    <a:cubicBezTo>
                      <a:pt x="38354" y="3687"/>
                      <a:pt x="39030" y="3627"/>
                      <a:pt x="39707" y="3627"/>
                    </a:cubicBezTo>
                    <a:cubicBezTo>
                      <a:pt x="42154" y="3627"/>
                      <a:pt x="44640" y="3428"/>
                      <a:pt x="47087" y="3368"/>
                    </a:cubicBezTo>
                    <a:cubicBezTo>
                      <a:pt x="49255" y="3329"/>
                      <a:pt x="51463" y="3150"/>
                      <a:pt x="53632" y="2971"/>
                    </a:cubicBezTo>
                    <a:cubicBezTo>
                      <a:pt x="56397" y="2732"/>
                      <a:pt x="59142" y="2533"/>
                      <a:pt x="61907" y="2215"/>
                    </a:cubicBezTo>
                    <a:cubicBezTo>
                      <a:pt x="63359" y="2055"/>
                      <a:pt x="64791" y="1857"/>
                      <a:pt x="66224" y="1558"/>
                    </a:cubicBezTo>
                    <a:cubicBezTo>
                      <a:pt x="66900" y="1439"/>
                      <a:pt x="67596" y="1300"/>
                      <a:pt x="68273" y="1180"/>
                    </a:cubicBezTo>
                    <a:cubicBezTo>
                      <a:pt x="68730" y="1081"/>
                      <a:pt x="69168" y="822"/>
                      <a:pt x="69586" y="603"/>
                    </a:cubicBezTo>
                    <a:cubicBezTo>
                      <a:pt x="69645" y="603"/>
                      <a:pt x="69705" y="583"/>
                      <a:pt x="69765" y="524"/>
                    </a:cubicBezTo>
                    <a:lnTo>
                      <a:pt x="69824" y="464"/>
                    </a:lnTo>
                    <a:cubicBezTo>
                      <a:pt x="70027" y="261"/>
                      <a:pt x="69842" y="0"/>
                      <a:pt x="69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</a:endParaRPr>
              </a:p>
            </p:txBody>
          </p:sp>
          <p:sp>
            <p:nvSpPr>
              <p:cNvPr id="848" name="Google Shape;848;p34"/>
              <p:cNvSpPr/>
              <p:nvPr/>
            </p:nvSpPr>
            <p:spPr>
              <a:xfrm>
                <a:off x="3798825" y="2784668"/>
                <a:ext cx="1739175" cy="83475"/>
              </a:xfrm>
              <a:custGeom>
                <a:avLst/>
                <a:gdLst/>
                <a:ahLst/>
                <a:cxnLst/>
                <a:rect l="l" t="t" r="r" b="b"/>
                <a:pathLst>
                  <a:path w="69567" h="3339" extrusionOk="0">
                    <a:moveTo>
                      <a:pt x="69166" y="1"/>
                    </a:moveTo>
                    <a:cubicBezTo>
                      <a:pt x="69105" y="1"/>
                      <a:pt x="69041" y="23"/>
                      <a:pt x="68983" y="76"/>
                    </a:cubicBezTo>
                    <a:cubicBezTo>
                      <a:pt x="68745" y="315"/>
                      <a:pt x="67810" y="435"/>
                      <a:pt x="67472" y="514"/>
                    </a:cubicBezTo>
                    <a:cubicBezTo>
                      <a:pt x="66895" y="653"/>
                      <a:pt x="66358" y="852"/>
                      <a:pt x="65781" y="972"/>
                    </a:cubicBezTo>
                    <a:cubicBezTo>
                      <a:pt x="64408" y="1250"/>
                      <a:pt x="62996" y="1290"/>
                      <a:pt x="61623" y="1588"/>
                    </a:cubicBezTo>
                    <a:cubicBezTo>
                      <a:pt x="58838" y="2165"/>
                      <a:pt x="55874" y="2324"/>
                      <a:pt x="53029" y="2344"/>
                    </a:cubicBezTo>
                    <a:cubicBezTo>
                      <a:pt x="50841" y="2344"/>
                      <a:pt x="48633" y="2583"/>
                      <a:pt x="46425" y="2583"/>
                    </a:cubicBezTo>
                    <a:cubicBezTo>
                      <a:pt x="46107" y="2583"/>
                      <a:pt x="45785" y="2582"/>
                      <a:pt x="45461" y="2582"/>
                    </a:cubicBezTo>
                    <a:cubicBezTo>
                      <a:pt x="44491" y="2582"/>
                      <a:pt x="43506" y="2593"/>
                      <a:pt x="42566" y="2682"/>
                    </a:cubicBezTo>
                    <a:cubicBezTo>
                      <a:pt x="42171" y="2726"/>
                      <a:pt x="41773" y="2735"/>
                      <a:pt x="41374" y="2735"/>
                    </a:cubicBezTo>
                    <a:cubicBezTo>
                      <a:pt x="41068" y="2735"/>
                      <a:pt x="40762" y="2729"/>
                      <a:pt x="40456" y="2729"/>
                    </a:cubicBezTo>
                    <a:cubicBezTo>
                      <a:pt x="40057" y="2729"/>
                      <a:pt x="39659" y="2739"/>
                      <a:pt x="39264" y="2782"/>
                    </a:cubicBezTo>
                    <a:cubicBezTo>
                      <a:pt x="39038" y="2808"/>
                      <a:pt x="38811" y="2817"/>
                      <a:pt x="38582" y="2817"/>
                    </a:cubicBezTo>
                    <a:cubicBezTo>
                      <a:pt x="38123" y="2817"/>
                      <a:pt x="37659" y="2782"/>
                      <a:pt x="37195" y="2782"/>
                    </a:cubicBezTo>
                    <a:cubicBezTo>
                      <a:pt x="36850" y="2782"/>
                      <a:pt x="36514" y="2808"/>
                      <a:pt x="36181" y="2808"/>
                    </a:cubicBezTo>
                    <a:cubicBezTo>
                      <a:pt x="36015" y="2808"/>
                      <a:pt x="35849" y="2802"/>
                      <a:pt x="35683" y="2782"/>
                    </a:cubicBezTo>
                    <a:cubicBezTo>
                      <a:pt x="35245" y="2735"/>
                      <a:pt x="34801" y="2722"/>
                      <a:pt x="34354" y="2722"/>
                    </a:cubicBezTo>
                    <a:cubicBezTo>
                      <a:pt x="33758" y="2722"/>
                      <a:pt x="33156" y="2746"/>
                      <a:pt x="32558" y="2746"/>
                    </a:cubicBezTo>
                    <a:cubicBezTo>
                      <a:pt x="32259" y="2746"/>
                      <a:pt x="31961" y="2740"/>
                      <a:pt x="31665" y="2722"/>
                    </a:cubicBezTo>
                    <a:cubicBezTo>
                      <a:pt x="30650" y="2682"/>
                      <a:pt x="29576" y="2682"/>
                      <a:pt x="28542" y="2682"/>
                    </a:cubicBezTo>
                    <a:cubicBezTo>
                      <a:pt x="27467" y="2682"/>
                      <a:pt x="26393" y="2543"/>
                      <a:pt x="25299" y="2523"/>
                    </a:cubicBezTo>
                    <a:cubicBezTo>
                      <a:pt x="22932" y="2483"/>
                      <a:pt x="20545" y="2285"/>
                      <a:pt x="18197" y="2285"/>
                    </a:cubicBezTo>
                    <a:cubicBezTo>
                      <a:pt x="17262" y="2285"/>
                      <a:pt x="16308" y="2086"/>
                      <a:pt x="15353" y="2086"/>
                    </a:cubicBezTo>
                    <a:cubicBezTo>
                      <a:pt x="14398" y="2086"/>
                      <a:pt x="13324" y="2086"/>
                      <a:pt x="12369" y="1946"/>
                    </a:cubicBezTo>
                    <a:cubicBezTo>
                      <a:pt x="10479" y="1668"/>
                      <a:pt x="8510" y="1747"/>
                      <a:pt x="6620" y="1509"/>
                    </a:cubicBezTo>
                    <a:cubicBezTo>
                      <a:pt x="5585" y="1369"/>
                      <a:pt x="4591" y="1151"/>
                      <a:pt x="3556" y="972"/>
                    </a:cubicBezTo>
                    <a:cubicBezTo>
                      <a:pt x="2482" y="793"/>
                      <a:pt x="1468" y="435"/>
                      <a:pt x="413" y="196"/>
                    </a:cubicBezTo>
                    <a:cubicBezTo>
                      <a:pt x="390" y="189"/>
                      <a:pt x="367" y="187"/>
                      <a:pt x="345" y="187"/>
                    </a:cubicBezTo>
                    <a:cubicBezTo>
                      <a:pt x="96" y="187"/>
                      <a:pt x="1" y="580"/>
                      <a:pt x="294" y="653"/>
                    </a:cubicBezTo>
                    <a:cubicBezTo>
                      <a:pt x="1229" y="912"/>
                      <a:pt x="2144" y="1250"/>
                      <a:pt x="3119" y="1449"/>
                    </a:cubicBezTo>
                    <a:cubicBezTo>
                      <a:pt x="4133" y="1648"/>
                      <a:pt x="5188" y="1767"/>
                      <a:pt x="6202" y="1986"/>
                    </a:cubicBezTo>
                    <a:cubicBezTo>
                      <a:pt x="6460" y="2047"/>
                      <a:pt x="6754" y="2073"/>
                      <a:pt x="7037" y="2073"/>
                    </a:cubicBezTo>
                    <a:cubicBezTo>
                      <a:pt x="7125" y="2073"/>
                      <a:pt x="7212" y="2070"/>
                      <a:pt x="7296" y="2066"/>
                    </a:cubicBezTo>
                    <a:cubicBezTo>
                      <a:pt x="7323" y="2065"/>
                      <a:pt x="7350" y="2064"/>
                      <a:pt x="7377" y="2064"/>
                    </a:cubicBezTo>
                    <a:cubicBezTo>
                      <a:pt x="7805" y="2064"/>
                      <a:pt x="8218" y="2205"/>
                      <a:pt x="8649" y="2205"/>
                    </a:cubicBezTo>
                    <a:cubicBezTo>
                      <a:pt x="9604" y="2205"/>
                      <a:pt x="10698" y="2285"/>
                      <a:pt x="11613" y="2464"/>
                    </a:cubicBezTo>
                    <a:cubicBezTo>
                      <a:pt x="12119" y="2552"/>
                      <a:pt x="12706" y="2568"/>
                      <a:pt x="13276" y="2568"/>
                    </a:cubicBezTo>
                    <a:cubicBezTo>
                      <a:pt x="13602" y="2568"/>
                      <a:pt x="13922" y="2563"/>
                      <a:pt x="14219" y="2563"/>
                    </a:cubicBezTo>
                    <a:cubicBezTo>
                      <a:pt x="15313" y="2563"/>
                      <a:pt x="16467" y="2603"/>
                      <a:pt x="17541" y="2762"/>
                    </a:cubicBezTo>
                    <a:cubicBezTo>
                      <a:pt x="19206" y="2998"/>
                      <a:pt x="20945" y="3022"/>
                      <a:pt x="22641" y="3022"/>
                    </a:cubicBezTo>
                    <a:cubicBezTo>
                      <a:pt x="23093" y="3022"/>
                      <a:pt x="23542" y="3021"/>
                      <a:pt x="23986" y="3021"/>
                    </a:cubicBezTo>
                    <a:cubicBezTo>
                      <a:pt x="26135" y="3021"/>
                      <a:pt x="28243" y="3279"/>
                      <a:pt x="30372" y="3279"/>
                    </a:cubicBezTo>
                    <a:cubicBezTo>
                      <a:pt x="32878" y="3279"/>
                      <a:pt x="35365" y="3299"/>
                      <a:pt x="37871" y="3339"/>
                    </a:cubicBezTo>
                    <a:cubicBezTo>
                      <a:pt x="38985" y="3339"/>
                      <a:pt x="40079" y="3220"/>
                      <a:pt x="41193" y="3220"/>
                    </a:cubicBezTo>
                    <a:cubicBezTo>
                      <a:pt x="42526" y="3220"/>
                      <a:pt x="43859" y="3220"/>
                      <a:pt x="45192" y="3160"/>
                    </a:cubicBezTo>
                    <a:cubicBezTo>
                      <a:pt x="46286" y="3120"/>
                      <a:pt x="47400" y="3160"/>
                      <a:pt x="48494" y="3021"/>
                    </a:cubicBezTo>
                    <a:cubicBezTo>
                      <a:pt x="48845" y="2977"/>
                      <a:pt x="49199" y="2964"/>
                      <a:pt x="49556" y="2964"/>
                    </a:cubicBezTo>
                    <a:cubicBezTo>
                      <a:pt x="50012" y="2964"/>
                      <a:pt x="50472" y="2985"/>
                      <a:pt x="50932" y="2985"/>
                    </a:cubicBezTo>
                    <a:cubicBezTo>
                      <a:pt x="51254" y="2985"/>
                      <a:pt x="51575" y="2975"/>
                      <a:pt x="51896" y="2941"/>
                    </a:cubicBezTo>
                    <a:cubicBezTo>
                      <a:pt x="53447" y="2802"/>
                      <a:pt x="55019" y="2861"/>
                      <a:pt x="56590" y="2722"/>
                    </a:cubicBezTo>
                    <a:cubicBezTo>
                      <a:pt x="58221" y="2603"/>
                      <a:pt x="59833" y="2424"/>
                      <a:pt x="61464" y="2145"/>
                    </a:cubicBezTo>
                    <a:cubicBezTo>
                      <a:pt x="63055" y="1907"/>
                      <a:pt x="64667" y="1747"/>
                      <a:pt x="66238" y="1409"/>
                    </a:cubicBezTo>
                    <a:cubicBezTo>
                      <a:pt x="66855" y="1290"/>
                      <a:pt x="67472" y="1091"/>
                      <a:pt x="68088" y="932"/>
                    </a:cubicBezTo>
                    <a:cubicBezTo>
                      <a:pt x="68566" y="812"/>
                      <a:pt x="69003" y="832"/>
                      <a:pt x="69381" y="474"/>
                    </a:cubicBezTo>
                    <a:cubicBezTo>
                      <a:pt x="69567" y="273"/>
                      <a:pt x="69380" y="1"/>
                      <a:pt x="691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849" name="Google Shape;849;p34"/>
          <p:cNvGrpSpPr/>
          <p:nvPr/>
        </p:nvGrpSpPr>
        <p:grpSpPr>
          <a:xfrm>
            <a:off x="2590975" y="1435624"/>
            <a:ext cx="3534955" cy="564893"/>
            <a:chOff x="3057379" y="1291773"/>
            <a:chExt cx="2702771" cy="516450"/>
          </a:xfrm>
        </p:grpSpPr>
        <p:cxnSp>
          <p:nvCxnSpPr>
            <p:cNvPr id="850" name="Google Shape;850;p34"/>
            <p:cNvCxnSpPr>
              <a:stCxn id="851" idx="3"/>
            </p:cNvCxnSpPr>
            <p:nvPr/>
          </p:nvCxnSpPr>
          <p:spPr>
            <a:xfrm>
              <a:off x="3057379" y="1549999"/>
              <a:ext cx="460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852" name="Google Shape;852;p34"/>
            <p:cNvSpPr/>
            <p:nvPr/>
          </p:nvSpPr>
          <p:spPr>
            <a:xfrm>
              <a:off x="3461525" y="1291773"/>
              <a:ext cx="2298550" cy="516200"/>
            </a:xfrm>
            <a:custGeom>
              <a:avLst/>
              <a:gdLst/>
              <a:ahLst/>
              <a:cxnLst/>
              <a:rect l="l" t="t" r="r" b="b"/>
              <a:pathLst>
                <a:path w="91942" h="20648" extrusionOk="0">
                  <a:moveTo>
                    <a:pt x="90806" y="0"/>
                  </a:moveTo>
                  <a:cubicBezTo>
                    <a:pt x="90737" y="0"/>
                    <a:pt x="90670" y="29"/>
                    <a:pt x="90631" y="90"/>
                  </a:cubicBezTo>
                  <a:cubicBezTo>
                    <a:pt x="90114" y="250"/>
                    <a:pt x="89677" y="588"/>
                    <a:pt x="89179" y="767"/>
                  </a:cubicBezTo>
                  <a:cubicBezTo>
                    <a:pt x="88503" y="1005"/>
                    <a:pt x="87787" y="1184"/>
                    <a:pt x="87110" y="1364"/>
                  </a:cubicBezTo>
                  <a:cubicBezTo>
                    <a:pt x="86175" y="1622"/>
                    <a:pt x="85221" y="1781"/>
                    <a:pt x="84306" y="2000"/>
                  </a:cubicBezTo>
                  <a:cubicBezTo>
                    <a:pt x="82018" y="2279"/>
                    <a:pt x="79730" y="2537"/>
                    <a:pt x="77443" y="2756"/>
                  </a:cubicBezTo>
                  <a:cubicBezTo>
                    <a:pt x="75234" y="2955"/>
                    <a:pt x="72947" y="3293"/>
                    <a:pt x="70719" y="3293"/>
                  </a:cubicBezTo>
                  <a:cubicBezTo>
                    <a:pt x="68590" y="3293"/>
                    <a:pt x="66442" y="3452"/>
                    <a:pt x="64313" y="3591"/>
                  </a:cubicBezTo>
                  <a:cubicBezTo>
                    <a:pt x="62225" y="3751"/>
                    <a:pt x="60136" y="3751"/>
                    <a:pt x="58047" y="3870"/>
                  </a:cubicBezTo>
                  <a:lnTo>
                    <a:pt x="58027" y="3870"/>
                  </a:lnTo>
                  <a:cubicBezTo>
                    <a:pt x="57530" y="3850"/>
                    <a:pt x="57033" y="3870"/>
                    <a:pt x="56515" y="3830"/>
                  </a:cubicBezTo>
                  <a:cubicBezTo>
                    <a:pt x="55819" y="3751"/>
                    <a:pt x="55083" y="3751"/>
                    <a:pt x="54367" y="3751"/>
                  </a:cubicBezTo>
                  <a:cubicBezTo>
                    <a:pt x="52895" y="3790"/>
                    <a:pt x="51403" y="3870"/>
                    <a:pt x="49931" y="3910"/>
                  </a:cubicBezTo>
                  <a:cubicBezTo>
                    <a:pt x="47166" y="3969"/>
                    <a:pt x="44401" y="3969"/>
                    <a:pt x="41636" y="3969"/>
                  </a:cubicBezTo>
                  <a:cubicBezTo>
                    <a:pt x="40144" y="3969"/>
                    <a:pt x="38652" y="3969"/>
                    <a:pt x="37140" y="3950"/>
                  </a:cubicBezTo>
                  <a:cubicBezTo>
                    <a:pt x="35728" y="3930"/>
                    <a:pt x="34295" y="3810"/>
                    <a:pt x="32883" y="3810"/>
                  </a:cubicBezTo>
                  <a:cubicBezTo>
                    <a:pt x="32574" y="3810"/>
                    <a:pt x="32259" y="3811"/>
                    <a:pt x="31942" y="3811"/>
                  </a:cubicBezTo>
                  <a:cubicBezTo>
                    <a:pt x="30833" y="3811"/>
                    <a:pt x="29694" y="3799"/>
                    <a:pt x="28626" y="3691"/>
                  </a:cubicBezTo>
                  <a:cubicBezTo>
                    <a:pt x="28356" y="3661"/>
                    <a:pt x="28083" y="3651"/>
                    <a:pt x="27809" y="3651"/>
                  </a:cubicBezTo>
                  <a:cubicBezTo>
                    <a:pt x="27357" y="3651"/>
                    <a:pt x="26904" y="3679"/>
                    <a:pt x="26458" y="3691"/>
                  </a:cubicBezTo>
                  <a:lnTo>
                    <a:pt x="26438" y="3691"/>
                  </a:lnTo>
                  <a:cubicBezTo>
                    <a:pt x="26127" y="3691"/>
                    <a:pt x="25773" y="3548"/>
                    <a:pt x="25448" y="3548"/>
                  </a:cubicBezTo>
                  <a:cubicBezTo>
                    <a:pt x="25336" y="3548"/>
                    <a:pt x="25227" y="3565"/>
                    <a:pt x="25125" y="3611"/>
                  </a:cubicBezTo>
                  <a:cubicBezTo>
                    <a:pt x="23056" y="3373"/>
                    <a:pt x="20947" y="3552"/>
                    <a:pt x="18898" y="3253"/>
                  </a:cubicBezTo>
                  <a:cubicBezTo>
                    <a:pt x="16810" y="2935"/>
                    <a:pt x="14661" y="2895"/>
                    <a:pt x="12573" y="2696"/>
                  </a:cubicBezTo>
                  <a:cubicBezTo>
                    <a:pt x="10345" y="2497"/>
                    <a:pt x="8097" y="2100"/>
                    <a:pt x="5869" y="1761"/>
                  </a:cubicBezTo>
                  <a:cubicBezTo>
                    <a:pt x="4695" y="1582"/>
                    <a:pt x="3541" y="1463"/>
                    <a:pt x="2387" y="1085"/>
                  </a:cubicBezTo>
                  <a:cubicBezTo>
                    <a:pt x="1771" y="886"/>
                    <a:pt x="1194" y="608"/>
                    <a:pt x="637" y="269"/>
                  </a:cubicBezTo>
                  <a:cubicBezTo>
                    <a:pt x="492" y="197"/>
                    <a:pt x="479" y="108"/>
                    <a:pt x="342" y="108"/>
                  </a:cubicBezTo>
                  <a:cubicBezTo>
                    <a:pt x="329" y="108"/>
                    <a:pt x="314" y="109"/>
                    <a:pt x="299" y="110"/>
                  </a:cubicBezTo>
                  <a:cubicBezTo>
                    <a:pt x="179" y="130"/>
                    <a:pt x="140" y="269"/>
                    <a:pt x="140" y="369"/>
                  </a:cubicBezTo>
                  <a:lnTo>
                    <a:pt x="159" y="409"/>
                  </a:lnTo>
                  <a:cubicBezTo>
                    <a:pt x="159" y="448"/>
                    <a:pt x="179" y="488"/>
                    <a:pt x="199" y="508"/>
                  </a:cubicBezTo>
                  <a:cubicBezTo>
                    <a:pt x="0" y="1901"/>
                    <a:pt x="100" y="3393"/>
                    <a:pt x="179" y="4785"/>
                  </a:cubicBezTo>
                  <a:cubicBezTo>
                    <a:pt x="239" y="6257"/>
                    <a:pt x="319" y="7729"/>
                    <a:pt x="398" y="9201"/>
                  </a:cubicBezTo>
                  <a:cubicBezTo>
                    <a:pt x="458" y="10514"/>
                    <a:pt x="637" y="11847"/>
                    <a:pt x="637" y="13180"/>
                  </a:cubicBezTo>
                  <a:cubicBezTo>
                    <a:pt x="637" y="13777"/>
                    <a:pt x="816" y="14393"/>
                    <a:pt x="836" y="15010"/>
                  </a:cubicBezTo>
                  <a:cubicBezTo>
                    <a:pt x="856" y="15587"/>
                    <a:pt x="975" y="16243"/>
                    <a:pt x="1174" y="16780"/>
                  </a:cubicBezTo>
                  <a:cubicBezTo>
                    <a:pt x="1194" y="16840"/>
                    <a:pt x="1254" y="16880"/>
                    <a:pt x="1293" y="16920"/>
                  </a:cubicBezTo>
                  <a:cubicBezTo>
                    <a:pt x="1731" y="17616"/>
                    <a:pt x="3104" y="17775"/>
                    <a:pt x="3780" y="17954"/>
                  </a:cubicBezTo>
                  <a:cubicBezTo>
                    <a:pt x="5053" y="18312"/>
                    <a:pt x="6267" y="18611"/>
                    <a:pt x="7560" y="18809"/>
                  </a:cubicBezTo>
                  <a:cubicBezTo>
                    <a:pt x="10046" y="19207"/>
                    <a:pt x="12533" y="19406"/>
                    <a:pt x="15039" y="19625"/>
                  </a:cubicBezTo>
                  <a:cubicBezTo>
                    <a:pt x="17327" y="19824"/>
                    <a:pt x="19654" y="19744"/>
                    <a:pt x="21902" y="20043"/>
                  </a:cubicBezTo>
                  <a:cubicBezTo>
                    <a:pt x="22877" y="20182"/>
                    <a:pt x="23891" y="20182"/>
                    <a:pt x="24866" y="20281"/>
                  </a:cubicBezTo>
                  <a:cubicBezTo>
                    <a:pt x="25680" y="20368"/>
                    <a:pt x="26706" y="20425"/>
                    <a:pt x="27509" y="20425"/>
                  </a:cubicBezTo>
                  <a:cubicBezTo>
                    <a:pt x="27628" y="20425"/>
                    <a:pt x="27742" y="20423"/>
                    <a:pt x="27850" y="20421"/>
                  </a:cubicBezTo>
                  <a:cubicBezTo>
                    <a:pt x="27890" y="20441"/>
                    <a:pt x="27910" y="20461"/>
                    <a:pt x="27969" y="20461"/>
                  </a:cubicBezTo>
                  <a:cubicBezTo>
                    <a:pt x="30118" y="20620"/>
                    <a:pt x="32266" y="20620"/>
                    <a:pt x="34415" y="20620"/>
                  </a:cubicBezTo>
                  <a:cubicBezTo>
                    <a:pt x="35303" y="20620"/>
                    <a:pt x="36192" y="20637"/>
                    <a:pt x="37080" y="20637"/>
                  </a:cubicBezTo>
                  <a:cubicBezTo>
                    <a:pt x="37525" y="20637"/>
                    <a:pt x="37969" y="20633"/>
                    <a:pt x="38413" y="20620"/>
                  </a:cubicBezTo>
                  <a:cubicBezTo>
                    <a:pt x="38595" y="20613"/>
                    <a:pt x="38778" y="20611"/>
                    <a:pt x="38963" y="20611"/>
                  </a:cubicBezTo>
                  <a:cubicBezTo>
                    <a:pt x="39485" y="20611"/>
                    <a:pt x="40017" y="20630"/>
                    <a:pt x="40548" y="20630"/>
                  </a:cubicBezTo>
                  <a:cubicBezTo>
                    <a:pt x="41019" y="20630"/>
                    <a:pt x="41490" y="20615"/>
                    <a:pt x="41954" y="20560"/>
                  </a:cubicBezTo>
                  <a:cubicBezTo>
                    <a:pt x="42201" y="20536"/>
                    <a:pt x="42449" y="20526"/>
                    <a:pt x="42697" y="20526"/>
                  </a:cubicBezTo>
                  <a:cubicBezTo>
                    <a:pt x="43574" y="20526"/>
                    <a:pt x="44458" y="20644"/>
                    <a:pt x="45344" y="20644"/>
                  </a:cubicBezTo>
                  <a:cubicBezTo>
                    <a:pt x="45441" y="20644"/>
                    <a:pt x="45537" y="20643"/>
                    <a:pt x="45634" y="20640"/>
                  </a:cubicBezTo>
                  <a:cubicBezTo>
                    <a:pt x="46118" y="20620"/>
                    <a:pt x="46604" y="20613"/>
                    <a:pt x="47091" y="20613"/>
                  </a:cubicBezTo>
                  <a:cubicBezTo>
                    <a:pt x="48066" y="20613"/>
                    <a:pt x="49042" y="20640"/>
                    <a:pt x="50011" y="20640"/>
                  </a:cubicBezTo>
                  <a:cubicBezTo>
                    <a:pt x="51045" y="20640"/>
                    <a:pt x="52075" y="20647"/>
                    <a:pt x="53104" y="20647"/>
                  </a:cubicBezTo>
                  <a:cubicBezTo>
                    <a:pt x="54389" y="20647"/>
                    <a:pt x="55671" y="20635"/>
                    <a:pt x="56953" y="20580"/>
                  </a:cubicBezTo>
                  <a:cubicBezTo>
                    <a:pt x="57013" y="20580"/>
                    <a:pt x="57072" y="20560"/>
                    <a:pt x="57112" y="20540"/>
                  </a:cubicBezTo>
                  <a:cubicBezTo>
                    <a:pt x="57458" y="20549"/>
                    <a:pt x="57803" y="20553"/>
                    <a:pt x="58148" y="20553"/>
                  </a:cubicBezTo>
                  <a:cubicBezTo>
                    <a:pt x="59335" y="20553"/>
                    <a:pt x="60521" y="20507"/>
                    <a:pt x="61707" y="20461"/>
                  </a:cubicBezTo>
                  <a:cubicBezTo>
                    <a:pt x="63219" y="20381"/>
                    <a:pt x="64731" y="20421"/>
                    <a:pt x="66243" y="20281"/>
                  </a:cubicBezTo>
                  <a:cubicBezTo>
                    <a:pt x="67815" y="20122"/>
                    <a:pt x="69406" y="20142"/>
                    <a:pt x="70977" y="20003"/>
                  </a:cubicBezTo>
                  <a:cubicBezTo>
                    <a:pt x="72728" y="19844"/>
                    <a:pt x="74598" y="19983"/>
                    <a:pt x="76348" y="19645"/>
                  </a:cubicBezTo>
                  <a:cubicBezTo>
                    <a:pt x="76565" y="19674"/>
                    <a:pt x="76799" y="19687"/>
                    <a:pt x="77041" y="19687"/>
                  </a:cubicBezTo>
                  <a:cubicBezTo>
                    <a:pt x="77780" y="19687"/>
                    <a:pt x="78594" y="19571"/>
                    <a:pt x="79193" y="19466"/>
                  </a:cubicBezTo>
                  <a:cubicBezTo>
                    <a:pt x="80606" y="19227"/>
                    <a:pt x="82018" y="19088"/>
                    <a:pt x="83430" y="18869"/>
                  </a:cubicBezTo>
                  <a:cubicBezTo>
                    <a:pt x="84962" y="18650"/>
                    <a:pt x="86514" y="18431"/>
                    <a:pt x="87986" y="18073"/>
                  </a:cubicBezTo>
                  <a:cubicBezTo>
                    <a:pt x="88980" y="17815"/>
                    <a:pt x="90333" y="17636"/>
                    <a:pt x="91248" y="17059"/>
                  </a:cubicBezTo>
                  <a:cubicBezTo>
                    <a:pt x="91367" y="16999"/>
                    <a:pt x="91546" y="16920"/>
                    <a:pt x="91626" y="16920"/>
                  </a:cubicBezTo>
                  <a:cubicBezTo>
                    <a:pt x="91634" y="16921"/>
                    <a:pt x="91643" y="16921"/>
                    <a:pt x="91651" y="16921"/>
                  </a:cubicBezTo>
                  <a:cubicBezTo>
                    <a:pt x="91818" y="16921"/>
                    <a:pt x="91942" y="16733"/>
                    <a:pt x="91885" y="16581"/>
                  </a:cubicBezTo>
                  <a:cubicBezTo>
                    <a:pt x="91745" y="16064"/>
                    <a:pt x="91427" y="15726"/>
                    <a:pt x="91109" y="15288"/>
                  </a:cubicBezTo>
                  <a:cubicBezTo>
                    <a:pt x="90572" y="14572"/>
                    <a:pt x="90035" y="13816"/>
                    <a:pt x="89617" y="13021"/>
                  </a:cubicBezTo>
                  <a:cubicBezTo>
                    <a:pt x="89199" y="12185"/>
                    <a:pt x="88801" y="11350"/>
                    <a:pt x="88344" y="10554"/>
                  </a:cubicBezTo>
                  <a:cubicBezTo>
                    <a:pt x="88105" y="10116"/>
                    <a:pt x="87926" y="9420"/>
                    <a:pt x="87568" y="9022"/>
                  </a:cubicBezTo>
                  <a:cubicBezTo>
                    <a:pt x="88443" y="7928"/>
                    <a:pt x="88921" y="6337"/>
                    <a:pt x="89458" y="5044"/>
                  </a:cubicBezTo>
                  <a:cubicBezTo>
                    <a:pt x="90094" y="3532"/>
                    <a:pt x="91069" y="1921"/>
                    <a:pt x="91029" y="210"/>
                  </a:cubicBezTo>
                  <a:cubicBezTo>
                    <a:pt x="91029" y="75"/>
                    <a:pt x="90916" y="0"/>
                    <a:pt x="908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3461025" y="1296748"/>
              <a:ext cx="42175" cy="418650"/>
            </a:xfrm>
            <a:custGeom>
              <a:avLst/>
              <a:gdLst/>
              <a:ahLst/>
              <a:cxnLst/>
              <a:rect l="l" t="t" r="r" b="b"/>
              <a:pathLst>
                <a:path w="1687" h="16746" extrusionOk="0">
                  <a:moveTo>
                    <a:pt x="368" y="1"/>
                  </a:moveTo>
                  <a:cubicBezTo>
                    <a:pt x="319" y="1"/>
                    <a:pt x="269" y="31"/>
                    <a:pt x="259" y="90"/>
                  </a:cubicBezTo>
                  <a:cubicBezTo>
                    <a:pt x="0" y="1562"/>
                    <a:pt x="120" y="3114"/>
                    <a:pt x="199" y="4586"/>
                  </a:cubicBezTo>
                  <a:cubicBezTo>
                    <a:pt x="259" y="6058"/>
                    <a:pt x="339" y="7530"/>
                    <a:pt x="418" y="9002"/>
                  </a:cubicBezTo>
                  <a:cubicBezTo>
                    <a:pt x="478" y="10335"/>
                    <a:pt x="657" y="11648"/>
                    <a:pt x="657" y="12981"/>
                  </a:cubicBezTo>
                  <a:cubicBezTo>
                    <a:pt x="657" y="13597"/>
                    <a:pt x="836" y="14214"/>
                    <a:pt x="856" y="14811"/>
                  </a:cubicBezTo>
                  <a:cubicBezTo>
                    <a:pt x="876" y="15388"/>
                    <a:pt x="995" y="16044"/>
                    <a:pt x="1194" y="16581"/>
                  </a:cubicBezTo>
                  <a:cubicBezTo>
                    <a:pt x="1235" y="16695"/>
                    <a:pt x="1328" y="16746"/>
                    <a:pt x="1421" y="16746"/>
                  </a:cubicBezTo>
                  <a:cubicBezTo>
                    <a:pt x="1555" y="16746"/>
                    <a:pt x="1687" y="16639"/>
                    <a:pt x="1652" y="16462"/>
                  </a:cubicBezTo>
                  <a:cubicBezTo>
                    <a:pt x="1154" y="14055"/>
                    <a:pt x="1055" y="11449"/>
                    <a:pt x="935" y="9002"/>
                  </a:cubicBezTo>
                  <a:cubicBezTo>
                    <a:pt x="876" y="7530"/>
                    <a:pt x="836" y="6058"/>
                    <a:pt x="697" y="4586"/>
                  </a:cubicBezTo>
                  <a:cubicBezTo>
                    <a:pt x="557" y="3094"/>
                    <a:pt x="736" y="1562"/>
                    <a:pt x="478" y="90"/>
                  </a:cubicBezTo>
                  <a:cubicBezTo>
                    <a:pt x="468" y="31"/>
                    <a:pt x="418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3490600" y="1701573"/>
              <a:ext cx="684600" cy="100850"/>
            </a:xfrm>
            <a:custGeom>
              <a:avLst/>
              <a:gdLst/>
              <a:ahLst/>
              <a:cxnLst/>
              <a:rect l="l" t="t" r="r" b="b"/>
              <a:pathLst>
                <a:path w="27384" h="4034" extrusionOk="0">
                  <a:moveTo>
                    <a:pt x="198" y="0"/>
                  </a:moveTo>
                  <a:cubicBezTo>
                    <a:pt x="93" y="0"/>
                    <a:pt x="1" y="64"/>
                    <a:pt x="11" y="209"/>
                  </a:cubicBezTo>
                  <a:cubicBezTo>
                    <a:pt x="11" y="229"/>
                    <a:pt x="11" y="229"/>
                    <a:pt x="11" y="229"/>
                  </a:cubicBezTo>
                  <a:cubicBezTo>
                    <a:pt x="11" y="249"/>
                    <a:pt x="11" y="269"/>
                    <a:pt x="11" y="269"/>
                  </a:cubicBezTo>
                  <a:cubicBezTo>
                    <a:pt x="11" y="289"/>
                    <a:pt x="31" y="289"/>
                    <a:pt x="31" y="309"/>
                  </a:cubicBezTo>
                  <a:cubicBezTo>
                    <a:pt x="31" y="309"/>
                    <a:pt x="31" y="329"/>
                    <a:pt x="31" y="329"/>
                  </a:cubicBezTo>
                  <a:cubicBezTo>
                    <a:pt x="329" y="1204"/>
                    <a:pt x="1881" y="1383"/>
                    <a:pt x="2617" y="1582"/>
                  </a:cubicBezTo>
                  <a:cubicBezTo>
                    <a:pt x="3890" y="1920"/>
                    <a:pt x="5104" y="2219"/>
                    <a:pt x="6397" y="2417"/>
                  </a:cubicBezTo>
                  <a:cubicBezTo>
                    <a:pt x="8883" y="2815"/>
                    <a:pt x="11370" y="3014"/>
                    <a:pt x="13876" y="3233"/>
                  </a:cubicBezTo>
                  <a:cubicBezTo>
                    <a:pt x="16164" y="3452"/>
                    <a:pt x="18491" y="3372"/>
                    <a:pt x="20739" y="3671"/>
                  </a:cubicBezTo>
                  <a:cubicBezTo>
                    <a:pt x="21714" y="3790"/>
                    <a:pt x="22728" y="3810"/>
                    <a:pt x="23703" y="3909"/>
                  </a:cubicBezTo>
                  <a:cubicBezTo>
                    <a:pt x="24549" y="3992"/>
                    <a:pt x="25629" y="4034"/>
                    <a:pt x="26438" y="4034"/>
                  </a:cubicBezTo>
                  <a:cubicBezTo>
                    <a:pt x="26599" y="4034"/>
                    <a:pt x="26750" y="4032"/>
                    <a:pt x="26886" y="4029"/>
                  </a:cubicBezTo>
                  <a:cubicBezTo>
                    <a:pt x="27244" y="4029"/>
                    <a:pt x="27383" y="3512"/>
                    <a:pt x="27045" y="3512"/>
                  </a:cubicBezTo>
                  <a:cubicBezTo>
                    <a:pt x="26309" y="3512"/>
                    <a:pt x="25414" y="3412"/>
                    <a:pt x="24638" y="3412"/>
                  </a:cubicBezTo>
                  <a:cubicBezTo>
                    <a:pt x="23564" y="3412"/>
                    <a:pt x="22470" y="3293"/>
                    <a:pt x="21416" y="3173"/>
                  </a:cubicBezTo>
                  <a:cubicBezTo>
                    <a:pt x="19406" y="2935"/>
                    <a:pt x="17258" y="2815"/>
                    <a:pt x="15229" y="2815"/>
                  </a:cubicBezTo>
                  <a:cubicBezTo>
                    <a:pt x="14254" y="2815"/>
                    <a:pt x="13279" y="2596"/>
                    <a:pt x="12305" y="2497"/>
                  </a:cubicBezTo>
                  <a:cubicBezTo>
                    <a:pt x="11071" y="2378"/>
                    <a:pt x="9838" y="2358"/>
                    <a:pt x="8605" y="2199"/>
                  </a:cubicBezTo>
                  <a:cubicBezTo>
                    <a:pt x="7212" y="2020"/>
                    <a:pt x="5780" y="1860"/>
                    <a:pt x="4407" y="1522"/>
                  </a:cubicBezTo>
                  <a:cubicBezTo>
                    <a:pt x="3771" y="1363"/>
                    <a:pt x="3134" y="1144"/>
                    <a:pt x="2478" y="965"/>
                  </a:cubicBezTo>
                  <a:cubicBezTo>
                    <a:pt x="2000" y="826"/>
                    <a:pt x="667" y="707"/>
                    <a:pt x="449" y="150"/>
                  </a:cubicBezTo>
                  <a:cubicBezTo>
                    <a:pt x="401" y="54"/>
                    <a:pt x="294" y="0"/>
                    <a:pt x="1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5355800" y="1700498"/>
              <a:ext cx="400900" cy="83550"/>
            </a:xfrm>
            <a:custGeom>
              <a:avLst/>
              <a:gdLst/>
              <a:ahLst/>
              <a:cxnLst/>
              <a:rect l="l" t="t" r="r" b="b"/>
              <a:pathLst>
                <a:path w="16036" h="3342" extrusionOk="0">
                  <a:moveTo>
                    <a:pt x="15748" y="0"/>
                  </a:moveTo>
                  <a:cubicBezTo>
                    <a:pt x="15725" y="0"/>
                    <a:pt x="15701" y="5"/>
                    <a:pt x="15676" y="14"/>
                  </a:cubicBezTo>
                  <a:cubicBezTo>
                    <a:pt x="14463" y="411"/>
                    <a:pt x="13309" y="869"/>
                    <a:pt x="12075" y="1148"/>
                  </a:cubicBezTo>
                  <a:cubicBezTo>
                    <a:pt x="10564" y="1506"/>
                    <a:pt x="9032" y="1744"/>
                    <a:pt x="7500" y="1963"/>
                  </a:cubicBezTo>
                  <a:cubicBezTo>
                    <a:pt x="6227" y="2142"/>
                    <a:pt x="4954" y="2262"/>
                    <a:pt x="3681" y="2480"/>
                  </a:cubicBezTo>
                  <a:cubicBezTo>
                    <a:pt x="2527" y="2679"/>
                    <a:pt x="1294" y="2520"/>
                    <a:pt x="180" y="2838"/>
                  </a:cubicBezTo>
                  <a:cubicBezTo>
                    <a:pt x="1" y="2898"/>
                    <a:pt x="1" y="3157"/>
                    <a:pt x="180" y="3216"/>
                  </a:cubicBezTo>
                  <a:cubicBezTo>
                    <a:pt x="492" y="3307"/>
                    <a:pt x="869" y="3341"/>
                    <a:pt x="1267" y="3341"/>
                  </a:cubicBezTo>
                  <a:cubicBezTo>
                    <a:pt x="2011" y="3341"/>
                    <a:pt x="2826" y="3221"/>
                    <a:pt x="3422" y="3117"/>
                  </a:cubicBezTo>
                  <a:cubicBezTo>
                    <a:pt x="4835" y="2898"/>
                    <a:pt x="6247" y="2739"/>
                    <a:pt x="7659" y="2540"/>
                  </a:cubicBezTo>
                  <a:cubicBezTo>
                    <a:pt x="9171" y="2321"/>
                    <a:pt x="10743" y="2102"/>
                    <a:pt x="12215" y="1724"/>
                  </a:cubicBezTo>
                  <a:cubicBezTo>
                    <a:pt x="13368" y="1426"/>
                    <a:pt x="15020" y="1247"/>
                    <a:pt x="15895" y="392"/>
                  </a:cubicBezTo>
                  <a:cubicBezTo>
                    <a:pt x="16036" y="251"/>
                    <a:pt x="15927" y="0"/>
                    <a:pt x="157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3465000" y="1294448"/>
              <a:ext cx="638575" cy="100050"/>
            </a:xfrm>
            <a:custGeom>
              <a:avLst/>
              <a:gdLst/>
              <a:ahLst/>
              <a:cxnLst/>
              <a:rect l="l" t="t" r="r" b="b"/>
              <a:pathLst>
                <a:path w="25543" h="4002" extrusionOk="0">
                  <a:moveTo>
                    <a:pt x="203" y="1"/>
                  </a:moveTo>
                  <a:cubicBezTo>
                    <a:pt x="190" y="1"/>
                    <a:pt x="175" y="2"/>
                    <a:pt x="160" y="3"/>
                  </a:cubicBezTo>
                  <a:cubicBezTo>
                    <a:pt x="40" y="23"/>
                    <a:pt x="1" y="162"/>
                    <a:pt x="1" y="262"/>
                  </a:cubicBezTo>
                  <a:lnTo>
                    <a:pt x="20" y="302"/>
                  </a:lnTo>
                  <a:cubicBezTo>
                    <a:pt x="20" y="361"/>
                    <a:pt x="60" y="401"/>
                    <a:pt x="80" y="421"/>
                  </a:cubicBezTo>
                  <a:cubicBezTo>
                    <a:pt x="60" y="461"/>
                    <a:pt x="379" y="660"/>
                    <a:pt x="438" y="719"/>
                  </a:cubicBezTo>
                  <a:cubicBezTo>
                    <a:pt x="836" y="1018"/>
                    <a:pt x="1333" y="1197"/>
                    <a:pt x="1791" y="1376"/>
                  </a:cubicBezTo>
                  <a:cubicBezTo>
                    <a:pt x="2825" y="1794"/>
                    <a:pt x="3900" y="1973"/>
                    <a:pt x="4994" y="2112"/>
                  </a:cubicBezTo>
                  <a:cubicBezTo>
                    <a:pt x="7301" y="2390"/>
                    <a:pt x="9609" y="2788"/>
                    <a:pt x="11916" y="3087"/>
                  </a:cubicBezTo>
                  <a:cubicBezTo>
                    <a:pt x="14085" y="3385"/>
                    <a:pt x="16293" y="3484"/>
                    <a:pt x="18461" y="3664"/>
                  </a:cubicBezTo>
                  <a:cubicBezTo>
                    <a:pt x="20689" y="3843"/>
                    <a:pt x="22977" y="4002"/>
                    <a:pt x="25205" y="4002"/>
                  </a:cubicBezTo>
                  <a:cubicBezTo>
                    <a:pt x="25463" y="4002"/>
                    <a:pt x="25543" y="3584"/>
                    <a:pt x="25284" y="3544"/>
                  </a:cubicBezTo>
                  <a:cubicBezTo>
                    <a:pt x="23116" y="3246"/>
                    <a:pt x="20908" y="3465"/>
                    <a:pt x="18759" y="3146"/>
                  </a:cubicBezTo>
                  <a:cubicBezTo>
                    <a:pt x="16671" y="2828"/>
                    <a:pt x="14522" y="2788"/>
                    <a:pt x="12434" y="2589"/>
                  </a:cubicBezTo>
                  <a:cubicBezTo>
                    <a:pt x="10206" y="2390"/>
                    <a:pt x="7958" y="1993"/>
                    <a:pt x="5750" y="1654"/>
                  </a:cubicBezTo>
                  <a:cubicBezTo>
                    <a:pt x="4556" y="1475"/>
                    <a:pt x="3402" y="1376"/>
                    <a:pt x="2248" y="978"/>
                  </a:cubicBezTo>
                  <a:cubicBezTo>
                    <a:pt x="1632" y="779"/>
                    <a:pt x="1055" y="501"/>
                    <a:pt x="498" y="162"/>
                  </a:cubicBezTo>
                  <a:cubicBezTo>
                    <a:pt x="353" y="90"/>
                    <a:pt x="340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4082450" y="1380448"/>
              <a:ext cx="852150" cy="23500"/>
            </a:xfrm>
            <a:custGeom>
              <a:avLst/>
              <a:gdLst/>
              <a:ahLst/>
              <a:cxnLst/>
              <a:rect l="l" t="t" r="r" b="b"/>
              <a:pathLst>
                <a:path w="34086" h="940" extrusionOk="0">
                  <a:moveTo>
                    <a:pt x="596" y="0"/>
                  </a:moveTo>
                  <a:cubicBezTo>
                    <a:pt x="465" y="0"/>
                    <a:pt x="340" y="23"/>
                    <a:pt x="228" y="84"/>
                  </a:cubicBezTo>
                  <a:cubicBezTo>
                    <a:pt x="0" y="207"/>
                    <a:pt x="158" y="499"/>
                    <a:pt x="376" y="499"/>
                  </a:cubicBezTo>
                  <a:cubicBezTo>
                    <a:pt x="405" y="499"/>
                    <a:pt x="436" y="494"/>
                    <a:pt x="467" y="482"/>
                  </a:cubicBezTo>
                  <a:cubicBezTo>
                    <a:pt x="485" y="472"/>
                    <a:pt x="520" y="467"/>
                    <a:pt x="565" y="467"/>
                  </a:cubicBezTo>
                  <a:cubicBezTo>
                    <a:pt x="863" y="467"/>
                    <a:pt x="1652" y="661"/>
                    <a:pt x="1859" y="661"/>
                  </a:cubicBezTo>
                  <a:cubicBezTo>
                    <a:pt x="2289" y="661"/>
                    <a:pt x="2719" y="640"/>
                    <a:pt x="3148" y="640"/>
                  </a:cubicBezTo>
                  <a:cubicBezTo>
                    <a:pt x="3435" y="640"/>
                    <a:pt x="3721" y="649"/>
                    <a:pt x="4008" y="681"/>
                  </a:cubicBezTo>
                  <a:cubicBezTo>
                    <a:pt x="4390" y="724"/>
                    <a:pt x="4774" y="736"/>
                    <a:pt x="5161" y="736"/>
                  </a:cubicBezTo>
                  <a:cubicBezTo>
                    <a:pt x="5740" y="736"/>
                    <a:pt x="6322" y="708"/>
                    <a:pt x="6902" y="708"/>
                  </a:cubicBezTo>
                  <a:cubicBezTo>
                    <a:pt x="7385" y="708"/>
                    <a:pt x="7867" y="727"/>
                    <a:pt x="8344" y="800"/>
                  </a:cubicBezTo>
                  <a:cubicBezTo>
                    <a:pt x="9134" y="903"/>
                    <a:pt x="9943" y="921"/>
                    <a:pt x="10750" y="921"/>
                  </a:cubicBezTo>
                  <a:cubicBezTo>
                    <a:pt x="11162" y="921"/>
                    <a:pt x="11573" y="916"/>
                    <a:pt x="11980" y="916"/>
                  </a:cubicBezTo>
                  <a:cubicBezTo>
                    <a:pt x="12162" y="916"/>
                    <a:pt x="12342" y="917"/>
                    <a:pt x="12522" y="920"/>
                  </a:cubicBezTo>
                  <a:cubicBezTo>
                    <a:pt x="14014" y="940"/>
                    <a:pt x="15506" y="940"/>
                    <a:pt x="16978" y="940"/>
                  </a:cubicBezTo>
                  <a:cubicBezTo>
                    <a:pt x="19783" y="940"/>
                    <a:pt x="22568" y="940"/>
                    <a:pt x="25353" y="880"/>
                  </a:cubicBezTo>
                  <a:cubicBezTo>
                    <a:pt x="26825" y="840"/>
                    <a:pt x="28297" y="761"/>
                    <a:pt x="29789" y="721"/>
                  </a:cubicBezTo>
                  <a:cubicBezTo>
                    <a:pt x="29840" y="720"/>
                    <a:pt x="29890" y="720"/>
                    <a:pt x="29941" y="720"/>
                  </a:cubicBezTo>
                  <a:cubicBezTo>
                    <a:pt x="30863" y="720"/>
                    <a:pt x="31785" y="836"/>
                    <a:pt x="32707" y="836"/>
                  </a:cubicBezTo>
                  <a:cubicBezTo>
                    <a:pt x="33087" y="836"/>
                    <a:pt x="33467" y="816"/>
                    <a:pt x="33847" y="761"/>
                  </a:cubicBezTo>
                  <a:cubicBezTo>
                    <a:pt x="34085" y="721"/>
                    <a:pt x="34006" y="403"/>
                    <a:pt x="33807" y="363"/>
                  </a:cubicBezTo>
                  <a:cubicBezTo>
                    <a:pt x="33459" y="323"/>
                    <a:pt x="33106" y="323"/>
                    <a:pt x="32753" y="323"/>
                  </a:cubicBezTo>
                  <a:cubicBezTo>
                    <a:pt x="32400" y="323"/>
                    <a:pt x="32046" y="323"/>
                    <a:pt x="31698" y="283"/>
                  </a:cubicBezTo>
                  <a:cubicBezTo>
                    <a:pt x="30982" y="204"/>
                    <a:pt x="30246" y="204"/>
                    <a:pt x="29530" y="204"/>
                  </a:cubicBezTo>
                  <a:cubicBezTo>
                    <a:pt x="28058" y="243"/>
                    <a:pt x="26566" y="323"/>
                    <a:pt x="25094" y="363"/>
                  </a:cubicBezTo>
                  <a:cubicBezTo>
                    <a:pt x="22329" y="422"/>
                    <a:pt x="19564" y="422"/>
                    <a:pt x="16799" y="422"/>
                  </a:cubicBezTo>
                  <a:cubicBezTo>
                    <a:pt x="15307" y="422"/>
                    <a:pt x="13815" y="422"/>
                    <a:pt x="12323" y="403"/>
                  </a:cubicBezTo>
                  <a:cubicBezTo>
                    <a:pt x="10891" y="383"/>
                    <a:pt x="9458" y="263"/>
                    <a:pt x="8046" y="263"/>
                  </a:cubicBezTo>
                  <a:cubicBezTo>
                    <a:pt x="7582" y="263"/>
                    <a:pt x="7109" y="268"/>
                    <a:pt x="6633" y="268"/>
                  </a:cubicBezTo>
                  <a:cubicBezTo>
                    <a:pt x="5681" y="268"/>
                    <a:pt x="4717" y="250"/>
                    <a:pt x="3789" y="144"/>
                  </a:cubicBezTo>
                  <a:cubicBezTo>
                    <a:pt x="3550" y="117"/>
                    <a:pt x="3309" y="109"/>
                    <a:pt x="3067" y="109"/>
                  </a:cubicBezTo>
                  <a:cubicBezTo>
                    <a:pt x="2582" y="109"/>
                    <a:pt x="2091" y="144"/>
                    <a:pt x="1601" y="144"/>
                  </a:cubicBezTo>
                  <a:cubicBezTo>
                    <a:pt x="1301" y="144"/>
                    <a:pt x="929" y="0"/>
                    <a:pt x="5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4083000" y="1383948"/>
              <a:ext cx="54900" cy="12350"/>
            </a:xfrm>
            <a:custGeom>
              <a:avLst/>
              <a:gdLst/>
              <a:ahLst/>
              <a:cxnLst/>
              <a:rect l="l" t="t" r="r" b="b"/>
              <a:pathLst>
                <a:path w="2196" h="494" extrusionOk="0">
                  <a:moveTo>
                    <a:pt x="290" y="0"/>
                  </a:moveTo>
                  <a:cubicBezTo>
                    <a:pt x="127" y="0"/>
                    <a:pt x="0" y="248"/>
                    <a:pt x="186" y="322"/>
                  </a:cubicBezTo>
                  <a:cubicBezTo>
                    <a:pt x="485" y="442"/>
                    <a:pt x="823" y="461"/>
                    <a:pt x="1141" y="461"/>
                  </a:cubicBezTo>
                  <a:cubicBezTo>
                    <a:pt x="1297" y="461"/>
                    <a:pt x="1496" y="494"/>
                    <a:pt x="1684" y="494"/>
                  </a:cubicBezTo>
                  <a:cubicBezTo>
                    <a:pt x="1857" y="494"/>
                    <a:pt x="2022" y="467"/>
                    <a:pt x="2136" y="362"/>
                  </a:cubicBezTo>
                  <a:cubicBezTo>
                    <a:pt x="2195" y="322"/>
                    <a:pt x="2195" y="203"/>
                    <a:pt x="2136" y="163"/>
                  </a:cubicBezTo>
                  <a:cubicBezTo>
                    <a:pt x="1994" y="21"/>
                    <a:pt x="1801" y="1"/>
                    <a:pt x="1608" y="1"/>
                  </a:cubicBezTo>
                  <a:cubicBezTo>
                    <a:pt x="1531" y="1"/>
                    <a:pt x="1454" y="4"/>
                    <a:pt x="1380" y="4"/>
                  </a:cubicBezTo>
                  <a:cubicBezTo>
                    <a:pt x="1185" y="15"/>
                    <a:pt x="976" y="27"/>
                    <a:pt x="770" y="27"/>
                  </a:cubicBezTo>
                  <a:cubicBezTo>
                    <a:pt x="618" y="27"/>
                    <a:pt x="468" y="21"/>
                    <a:pt x="325" y="4"/>
                  </a:cubicBezTo>
                  <a:cubicBezTo>
                    <a:pt x="314" y="1"/>
                    <a:pt x="302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4904725" y="1340248"/>
              <a:ext cx="681700" cy="61375"/>
            </a:xfrm>
            <a:custGeom>
              <a:avLst/>
              <a:gdLst/>
              <a:ahLst/>
              <a:cxnLst/>
              <a:rect l="l" t="t" r="r" b="b"/>
              <a:pathLst>
                <a:path w="27268" h="2455" extrusionOk="0">
                  <a:moveTo>
                    <a:pt x="26994" y="1"/>
                  </a:moveTo>
                  <a:cubicBezTo>
                    <a:pt x="26988" y="1"/>
                    <a:pt x="26982" y="1"/>
                    <a:pt x="26975" y="1"/>
                  </a:cubicBezTo>
                  <a:cubicBezTo>
                    <a:pt x="24549" y="320"/>
                    <a:pt x="22141" y="578"/>
                    <a:pt x="19715" y="817"/>
                  </a:cubicBezTo>
                  <a:cubicBezTo>
                    <a:pt x="17506" y="1036"/>
                    <a:pt x="15219" y="1354"/>
                    <a:pt x="12991" y="1354"/>
                  </a:cubicBezTo>
                  <a:cubicBezTo>
                    <a:pt x="10862" y="1354"/>
                    <a:pt x="8714" y="1513"/>
                    <a:pt x="6585" y="1652"/>
                  </a:cubicBezTo>
                  <a:cubicBezTo>
                    <a:pt x="4497" y="1812"/>
                    <a:pt x="2408" y="1812"/>
                    <a:pt x="319" y="1931"/>
                  </a:cubicBezTo>
                  <a:cubicBezTo>
                    <a:pt x="1" y="1951"/>
                    <a:pt x="1" y="2408"/>
                    <a:pt x="319" y="2408"/>
                  </a:cubicBezTo>
                  <a:cubicBezTo>
                    <a:pt x="902" y="2441"/>
                    <a:pt x="1486" y="2455"/>
                    <a:pt x="2071" y="2455"/>
                  </a:cubicBezTo>
                  <a:cubicBezTo>
                    <a:pt x="5773" y="2455"/>
                    <a:pt x="9499" y="1891"/>
                    <a:pt x="13210" y="1891"/>
                  </a:cubicBezTo>
                  <a:cubicBezTo>
                    <a:pt x="15438" y="1891"/>
                    <a:pt x="17745" y="1533"/>
                    <a:pt x="19953" y="1334"/>
                  </a:cubicBezTo>
                  <a:cubicBezTo>
                    <a:pt x="22301" y="1096"/>
                    <a:pt x="24747" y="1056"/>
                    <a:pt x="27035" y="439"/>
                  </a:cubicBezTo>
                  <a:cubicBezTo>
                    <a:pt x="27268" y="381"/>
                    <a:pt x="27236" y="1"/>
                    <a:pt x="26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5547275" y="1293373"/>
              <a:ext cx="189225" cy="63075"/>
            </a:xfrm>
            <a:custGeom>
              <a:avLst/>
              <a:gdLst/>
              <a:ahLst/>
              <a:cxnLst/>
              <a:rect l="l" t="t" r="r" b="b"/>
              <a:pathLst>
                <a:path w="7569" h="2523" extrusionOk="0">
                  <a:moveTo>
                    <a:pt x="7331" y="0"/>
                  </a:moveTo>
                  <a:cubicBezTo>
                    <a:pt x="7315" y="0"/>
                    <a:pt x="7298" y="2"/>
                    <a:pt x="7281" y="6"/>
                  </a:cubicBezTo>
                  <a:cubicBezTo>
                    <a:pt x="6744" y="146"/>
                    <a:pt x="6286" y="524"/>
                    <a:pt x="5729" y="723"/>
                  </a:cubicBezTo>
                  <a:cubicBezTo>
                    <a:pt x="5073" y="941"/>
                    <a:pt x="4357" y="1120"/>
                    <a:pt x="3661" y="1300"/>
                  </a:cubicBezTo>
                  <a:cubicBezTo>
                    <a:pt x="2507" y="1618"/>
                    <a:pt x="1313" y="1777"/>
                    <a:pt x="159" y="2115"/>
                  </a:cubicBezTo>
                  <a:cubicBezTo>
                    <a:pt x="0" y="2155"/>
                    <a:pt x="0" y="2374"/>
                    <a:pt x="159" y="2433"/>
                  </a:cubicBezTo>
                  <a:cubicBezTo>
                    <a:pt x="378" y="2496"/>
                    <a:pt x="611" y="2522"/>
                    <a:pt x="852" y="2522"/>
                  </a:cubicBezTo>
                  <a:cubicBezTo>
                    <a:pt x="1837" y="2522"/>
                    <a:pt x="2957" y="2080"/>
                    <a:pt x="3820" y="1857"/>
                  </a:cubicBezTo>
                  <a:cubicBezTo>
                    <a:pt x="4954" y="1538"/>
                    <a:pt x="6764" y="1319"/>
                    <a:pt x="7480" y="265"/>
                  </a:cubicBezTo>
                  <a:cubicBezTo>
                    <a:pt x="7569" y="141"/>
                    <a:pt x="7467" y="0"/>
                    <a:pt x="7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5637825" y="1291848"/>
              <a:ext cx="100450" cy="230000"/>
            </a:xfrm>
            <a:custGeom>
              <a:avLst/>
              <a:gdLst/>
              <a:ahLst/>
              <a:cxnLst/>
              <a:rect l="l" t="t" r="r" b="b"/>
              <a:pathLst>
                <a:path w="4018" h="9200" extrusionOk="0">
                  <a:moveTo>
                    <a:pt x="3746" y="0"/>
                  </a:moveTo>
                  <a:cubicBezTo>
                    <a:pt x="3655" y="0"/>
                    <a:pt x="3566" y="52"/>
                    <a:pt x="3540" y="167"/>
                  </a:cubicBezTo>
                  <a:cubicBezTo>
                    <a:pt x="2883" y="3250"/>
                    <a:pt x="1252" y="6015"/>
                    <a:pt x="58" y="8920"/>
                  </a:cubicBezTo>
                  <a:cubicBezTo>
                    <a:pt x="0" y="9065"/>
                    <a:pt x="144" y="9200"/>
                    <a:pt x="280" y="9200"/>
                  </a:cubicBezTo>
                  <a:cubicBezTo>
                    <a:pt x="330" y="9200"/>
                    <a:pt x="379" y="9181"/>
                    <a:pt x="416" y="9139"/>
                  </a:cubicBezTo>
                  <a:cubicBezTo>
                    <a:pt x="1371" y="8025"/>
                    <a:pt x="1869" y="6373"/>
                    <a:pt x="2406" y="5041"/>
                  </a:cubicBezTo>
                  <a:cubicBezTo>
                    <a:pt x="3042" y="3529"/>
                    <a:pt x="4017" y="1918"/>
                    <a:pt x="3977" y="227"/>
                  </a:cubicBezTo>
                  <a:cubicBezTo>
                    <a:pt x="3977" y="83"/>
                    <a:pt x="3860" y="0"/>
                    <a:pt x="37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5639000" y="1512548"/>
              <a:ext cx="121150" cy="208075"/>
            </a:xfrm>
            <a:custGeom>
              <a:avLst/>
              <a:gdLst/>
              <a:ahLst/>
              <a:cxnLst/>
              <a:rect l="l" t="t" r="r" b="b"/>
              <a:pathLst>
                <a:path w="4846" h="8323" extrusionOk="0">
                  <a:moveTo>
                    <a:pt x="197" y="1"/>
                  </a:moveTo>
                  <a:cubicBezTo>
                    <a:pt x="90" y="1"/>
                    <a:pt x="0" y="118"/>
                    <a:pt x="31" y="211"/>
                  </a:cubicBezTo>
                  <a:cubicBezTo>
                    <a:pt x="369" y="1584"/>
                    <a:pt x="1205" y="2996"/>
                    <a:pt x="1881" y="4229"/>
                  </a:cubicBezTo>
                  <a:cubicBezTo>
                    <a:pt x="2279" y="4926"/>
                    <a:pt x="2697" y="5622"/>
                    <a:pt x="3154" y="6298"/>
                  </a:cubicBezTo>
                  <a:cubicBezTo>
                    <a:pt x="3453" y="6756"/>
                    <a:pt x="3871" y="7154"/>
                    <a:pt x="4129" y="7631"/>
                  </a:cubicBezTo>
                  <a:cubicBezTo>
                    <a:pt x="3831" y="7731"/>
                    <a:pt x="3532" y="7890"/>
                    <a:pt x="3294" y="7989"/>
                  </a:cubicBezTo>
                  <a:cubicBezTo>
                    <a:pt x="3174" y="8029"/>
                    <a:pt x="3135" y="8248"/>
                    <a:pt x="3294" y="8268"/>
                  </a:cubicBezTo>
                  <a:cubicBezTo>
                    <a:pt x="3448" y="8291"/>
                    <a:pt x="3595" y="8322"/>
                    <a:pt x="3743" y="8322"/>
                  </a:cubicBezTo>
                  <a:cubicBezTo>
                    <a:pt x="3844" y="8322"/>
                    <a:pt x="3945" y="8308"/>
                    <a:pt x="4050" y="8268"/>
                  </a:cubicBezTo>
                  <a:cubicBezTo>
                    <a:pt x="4143" y="8249"/>
                    <a:pt x="4378" y="8107"/>
                    <a:pt x="4505" y="8107"/>
                  </a:cubicBezTo>
                  <a:cubicBezTo>
                    <a:pt x="4513" y="8107"/>
                    <a:pt x="4520" y="8107"/>
                    <a:pt x="4527" y="8109"/>
                  </a:cubicBezTo>
                  <a:cubicBezTo>
                    <a:pt x="4706" y="8109"/>
                    <a:pt x="4845" y="7910"/>
                    <a:pt x="4786" y="7750"/>
                  </a:cubicBezTo>
                  <a:cubicBezTo>
                    <a:pt x="4646" y="7233"/>
                    <a:pt x="4328" y="6895"/>
                    <a:pt x="4010" y="6457"/>
                  </a:cubicBezTo>
                  <a:cubicBezTo>
                    <a:pt x="3473" y="5741"/>
                    <a:pt x="2936" y="4985"/>
                    <a:pt x="2518" y="4190"/>
                  </a:cubicBezTo>
                  <a:cubicBezTo>
                    <a:pt x="2100" y="3354"/>
                    <a:pt x="1702" y="2519"/>
                    <a:pt x="1245" y="1723"/>
                  </a:cubicBezTo>
                  <a:cubicBezTo>
                    <a:pt x="966" y="1206"/>
                    <a:pt x="747" y="370"/>
                    <a:pt x="290" y="32"/>
                  </a:cubicBezTo>
                  <a:cubicBezTo>
                    <a:pt x="259" y="10"/>
                    <a:pt x="228" y="1"/>
                    <a:pt x="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4152800" y="1789948"/>
              <a:ext cx="741025" cy="18275"/>
            </a:xfrm>
            <a:custGeom>
              <a:avLst/>
              <a:gdLst/>
              <a:ahLst/>
              <a:cxnLst/>
              <a:rect l="l" t="t" r="r" b="b"/>
              <a:pathLst>
                <a:path w="29641" h="731" extrusionOk="0">
                  <a:moveTo>
                    <a:pt x="1342" y="1"/>
                  </a:moveTo>
                  <a:cubicBezTo>
                    <a:pt x="1000" y="1"/>
                    <a:pt x="658" y="11"/>
                    <a:pt x="318" y="36"/>
                  </a:cubicBezTo>
                  <a:cubicBezTo>
                    <a:pt x="0" y="56"/>
                    <a:pt x="0" y="514"/>
                    <a:pt x="318" y="534"/>
                  </a:cubicBezTo>
                  <a:cubicBezTo>
                    <a:pt x="2467" y="693"/>
                    <a:pt x="4615" y="693"/>
                    <a:pt x="6764" y="693"/>
                  </a:cubicBezTo>
                  <a:cubicBezTo>
                    <a:pt x="7652" y="693"/>
                    <a:pt x="8550" y="710"/>
                    <a:pt x="9438" y="710"/>
                  </a:cubicBezTo>
                  <a:cubicBezTo>
                    <a:pt x="9882" y="710"/>
                    <a:pt x="10324" y="706"/>
                    <a:pt x="10762" y="693"/>
                  </a:cubicBezTo>
                  <a:cubicBezTo>
                    <a:pt x="10941" y="687"/>
                    <a:pt x="11121" y="684"/>
                    <a:pt x="11303" y="684"/>
                  </a:cubicBezTo>
                  <a:cubicBezTo>
                    <a:pt x="11876" y="684"/>
                    <a:pt x="12460" y="708"/>
                    <a:pt x="13042" y="708"/>
                  </a:cubicBezTo>
                  <a:cubicBezTo>
                    <a:pt x="13465" y="708"/>
                    <a:pt x="13886" y="695"/>
                    <a:pt x="14303" y="653"/>
                  </a:cubicBezTo>
                  <a:cubicBezTo>
                    <a:pt x="14567" y="623"/>
                    <a:pt x="14832" y="611"/>
                    <a:pt x="15098" y="611"/>
                  </a:cubicBezTo>
                  <a:cubicBezTo>
                    <a:pt x="15923" y="611"/>
                    <a:pt x="16756" y="722"/>
                    <a:pt x="17589" y="722"/>
                  </a:cubicBezTo>
                  <a:cubicBezTo>
                    <a:pt x="17720" y="722"/>
                    <a:pt x="17852" y="719"/>
                    <a:pt x="17983" y="713"/>
                  </a:cubicBezTo>
                  <a:cubicBezTo>
                    <a:pt x="18467" y="693"/>
                    <a:pt x="18953" y="686"/>
                    <a:pt x="19441" y="686"/>
                  </a:cubicBezTo>
                  <a:cubicBezTo>
                    <a:pt x="20417" y="686"/>
                    <a:pt x="21398" y="713"/>
                    <a:pt x="22379" y="713"/>
                  </a:cubicBezTo>
                  <a:cubicBezTo>
                    <a:pt x="23638" y="713"/>
                    <a:pt x="24897" y="730"/>
                    <a:pt x="26155" y="730"/>
                  </a:cubicBezTo>
                  <a:cubicBezTo>
                    <a:pt x="27204" y="730"/>
                    <a:pt x="28253" y="718"/>
                    <a:pt x="29302" y="673"/>
                  </a:cubicBezTo>
                  <a:cubicBezTo>
                    <a:pt x="29640" y="653"/>
                    <a:pt x="29640" y="156"/>
                    <a:pt x="29302" y="136"/>
                  </a:cubicBezTo>
                  <a:cubicBezTo>
                    <a:pt x="28969" y="124"/>
                    <a:pt x="28635" y="119"/>
                    <a:pt x="28301" y="119"/>
                  </a:cubicBezTo>
                  <a:cubicBezTo>
                    <a:pt x="26924" y="119"/>
                    <a:pt x="25536" y="200"/>
                    <a:pt x="24156" y="200"/>
                  </a:cubicBezTo>
                  <a:cubicBezTo>
                    <a:pt x="23628" y="200"/>
                    <a:pt x="23102" y="188"/>
                    <a:pt x="22578" y="156"/>
                  </a:cubicBezTo>
                  <a:cubicBezTo>
                    <a:pt x="22230" y="131"/>
                    <a:pt x="21882" y="122"/>
                    <a:pt x="21534" y="122"/>
                  </a:cubicBezTo>
                  <a:cubicBezTo>
                    <a:pt x="20722" y="122"/>
                    <a:pt x="19909" y="169"/>
                    <a:pt x="19097" y="169"/>
                  </a:cubicBezTo>
                  <a:cubicBezTo>
                    <a:pt x="18865" y="169"/>
                    <a:pt x="18633" y="166"/>
                    <a:pt x="18401" y="156"/>
                  </a:cubicBezTo>
                  <a:cubicBezTo>
                    <a:pt x="17128" y="116"/>
                    <a:pt x="15855" y="76"/>
                    <a:pt x="14582" y="56"/>
                  </a:cubicBezTo>
                  <a:cubicBezTo>
                    <a:pt x="14405" y="53"/>
                    <a:pt x="14229" y="52"/>
                    <a:pt x="14052" y="52"/>
                  </a:cubicBezTo>
                  <a:cubicBezTo>
                    <a:pt x="12991" y="52"/>
                    <a:pt x="11922" y="96"/>
                    <a:pt x="10881" y="96"/>
                  </a:cubicBezTo>
                  <a:cubicBezTo>
                    <a:pt x="10036" y="96"/>
                    <a:pt x="9175" y="57"/>
                    <a:pt x="8313" y="57"/>
                  </a:cubicBezTo>
                  <a:cubicBezTo>
                    <a:pt x="7796" y="57"/>
                    <a:pt x="7278" y="71"/>
                    <a:pt x="6764" y="116"/>
                  </a:cubicBezTo>
                  <a:cubicBezTo>
                    <a:pt x="6355" y="154"/>
                    <a:pt x="5944" y="169"/>
                    <a:pt x="5532" y="169"/>
                  </a:cubicBezTo>
                  <a:cubicBezTo>
                    <a:pt x="4140" y="169"/>
                    <a:pt x="2733" y="1"/>
                    <a:pt x="1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4874900" y="1767798"/>
              <a:ext cx="519225" cy="37875"/>
            </a:xfrm>
            <a:custGeom>
              <a:avLst/>
              <a:gdLst/>
              <a:ahLst/>
              <a:cxnLst/>
              <a:rect l="l" t="t" r="r" b="b"/>
              <a:pathLst>
                <a:path w="20769" h="1515" extrusionOk="0">
                  <a:moveTo>
                    <a:pt x="20155" y="1"/>
                  </a:moveTo>
                  <a:cubicBezTo>
                    <a:pt x="19327" y="1"/>
                    <a:pt x="18462" y="139"/>
                    <a:pt x="17645" y="246"/>
                  </a:cubicBezTo>
                  <a:cubicBezTo>
                    <a:pt x="16611" y="385"/>
                    <a:pt x="15497" y="325"/>
                    <a:pt x="14442" y="405"/>
                  </a:cubicBezTo>
                  <a:cubicBezTo>
                    <a:pt x="12871" y="524"/>
                    <a:pt x="11260" y="465"/>
                    <a:pt x="9708" y="664"/>
                  </a:cubicBezTo>
                  <a:cubicBezTo>
                    <a:pt x="8216" y="863"/>
                    <a:pt x="6664" y="783"/>
                    <a:pt x="5172" y="843"/>
                  </a:cubicBezTo>
                  <a:cubicBezTo>
                    <a:pt x="4476" y="882"/>
                    <a:pt x="3720" y="823"/>
                    <a:pt x="3024" y="942"/>
                  </a:cubicBezTo>
                  <a:cubicBezTo>
                    <a:pt x="2733" y="987"/>
                    <a:pt x="2441" y="1001"/>
                    <a:pt x="2147" y="1001"/>
                  </a:cubicBezTo>
                  <a:cubicBezTo>
                    <a:pt x="1691" y="1001"/>
                    <a:pt x="1233" y="968"/>
                    <a:pt x="779" y="968"/>
                  </a:cubicBezTo>
                  <a:cubicBezTo>
                    <a:pt x="625" y="968"/>
                    <a:pt x="472" y="972"/>
                    <a:pt x="319" y="982"/>
                  </a:cubicBezTo>
                  <a:cubicBezTo>
                    <a:pt x="0" y="1002"/>
                    <a:pt x="0" y="1479"/>
                    <a:pt x="319" y="1499"/>
                  </a:cubicBezTo>
                  <a:cubicBezTo>
                    <a:pt x="756" y="1510"/>
                    <a:pt x="1190" y="1515"/>
                    <a:pt x="1623" y="1515"/>
                  </a:cubicBezTo>
                  <a:cubicBezTo>
                    <a:pt x="2806" y="1515"/>
                    <a:pt x="3978" y="1478"/>
                    <a:pt x="5172" y="1420"/>
                  </a:cubicBezTo>
                  <a:cubicBezTo>
                    <a:pt x="6684" y="1340"/>
                    <a:pt x="8196" y="1380"/>
                    <a:pt x="9708" y="1240"/>
                  </a:cubicBezTo>
                  <a:cubicBezTo>
                    <a:pt x="11280" y="1081"/>
                    <a:pt x="12871" y="1101"/>
                    <a:pt x="14442" y="962"/>
                  </a:cubicBezTo>
                  <a:cubicBezTo>
                    <a:pt x="16432" y="783"/>
                    <a:pt x="18580" y="1002"/>
                    <a:pt x="20510" y="425"/>
                  </a:cubicBezTo>
                  <a:cubicBezTo>
                    <a:pt x="20768" y="365"/>
                    <a:pt x="20709" y="7"/>
                    <a:pt x="20450" y="7"/>
                  </a:cubicBezTo>
                  <a:cubicBezTo>
                    <a:pt x="20352" y="3"/>
                    <a:pt x="20254" y="1"/>
                    <a:pt x="20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</a:endParaRPr>
            </a:p>
          </p:txBody>
        </p:sp>
      </p:grpSp>
      <p:grpSp>
        <p:nvGrpSpPr>
          <p:cNvPr id="865" name="Google Shape;865;p34"/>
          <p:cNvGrpSpPr/>
          <p:nvPr/>
        </p:nvGrpSpPr>
        <p:grpSpPr>
          <a:xfrm>
            <a:off x="2590975" y="3471981"/>
            <a:ext cx="2942411" cy="520293"/>
            <a:chOff x="3057379" y="3297318"/>
            <a:chExt cx="2249721" cy="475675"/>
          </a:xfrm>
        </p:grpSpPr>
        <p:cxnSp>
          <p:nvCxnSpPr>
            <p:cNvPr id="866" name="Google Shape;866;p34"/>
            <p:cNvCxnSpPr>
              <a:stCxn id="867" idx="3"/>
            </p:cNvCxnSpPr>
            <p:nvPr/>
          </p:nvCxnSpPr>
          <p:spPr>
            <a:xfrm>
              <a:off x="3057379" y="3520662"/>
              <a:ext cx="1035300" cy="14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868" name="Google Shape;868;p34"/>
            <p:cNvSpPr/>
            <p:nvPr/>
          </p:nvSpPr>
          <p:spPr>
            <a:xfrm>
              <a:off x="4013050" y="3297318"/>
              <a:ext cx="1293050" cy="475350"/>
            </a:xfrm>
            <a:custGeom>
              <a:avLst/>
              <a:gdLst/>
              <a:ahLst/>
              <a:cxnLst/>
              <a:rect l="l" t="t" r="r" b="b"/>
              <a:pathLst>
                <a:path w="51722" h="19014" extrusionOk="0">
                  <a:moveTo>
                    <a:pt x="50170" y="0"/>
                  </a:moveTo>
                  <a:cubicBezTo>
                    <a:pt x="50090" y="0"/>
                    <a:pt x="50011" y="40"/>
                    <a:pt x="49971" y="100"/>
                  </a:cubicBezTo>
                  <a:cubicBezTo>
                    <a:pt x="48817" y="637"/>
                    <a:pt x="47345" y="876"/>
                    <a:pt x="46092" y="1035"/>
                  </a:cubicBezTo>
                  <a:cubicBezTo>
                    <a:pt x="44898" y="1194"/>
                    <a:pt x="43705" y="1433"/>
                    <a:pt x="42511" y="1512"/>
                  </a:cubicBezTo>
                  <a:cubicBezTo>
                    <a:pt x="40781" y="1619"/>
                    <a:pt x="39003" y="1902"/>
                    <a:pt x="37263" y="1902"/>
                  </a:cubicBezTo>
                  <a:cubicBezTo>
                    <a:pt x="37062" y="1902"/>
                    <a:pt x="36862" y="1898"/>
                    <a:pt x="36663" y="1890"/>
                  </a:cubicBezTo>
                  <a:cubicBezTo>
                    <a:pt x="36559" y="1886"/>
                    <a:pt x="36454" y="1884"/>
                    <a:pt x="36350" y="1884"/>
                  </a:cubicBezTo>
                  <a:cubicBezTo>
                    <a:pt x="35511" y="1884"/>
                    <a:pt x="34649" y="2009"/>
                    <a:pt x="33818" y="2009"/>
                  </a:cubicBezTo>
                  <a:cubicBezTo>
                    <a:pt x="32664" y="2009"/>
                    <a:pt x="31471" y="2009"/>
                    <a:pt x="30317" y="2049"/>
                  </a:cubicBezTo>
                  <a:cubicBezTo>
                    <a:pt x="28778" y="2102"/>
                    <a:pt x="27240" y="2111"/>
                    <a:pt x="25702" y="2111"/>
                  </a:cubicBezTo>
                  <a:cubicBezTo>
                    <a:pt x="24933" y="2111"/>
                    <a:pt x="24163" y="2109"/>
                    <a:pt x="23394" y="2109"/>
                  </a:cubicBezTo>
                  <a:cubicBezTo>
                    <a:pt x="22005" y="2109"/>
                    <a:pt x="20594" y="1966"/>
                    <a:pt x="19202" y="1966"/>
                  </a:cubicBezTo>
                  <a:cubicBezTo>
                    <a:pt x="18720" y="1966"/>
                    <a:pt x="18240" y="1983"/>
                    <a:pt x="17765" y="2029"/>
                  </a:cubicBezTo>
                  <a:cubicBezTo>
                    <a:pt x="17259" y="2084"/>
                    <a:pt x="16749" y="2105"/>
                    <a:pt x="16238" y="2105"/>
                  </a:cubicBezTo>
                  <a:cubicBezTo>
                    <a:pt x="14494" y="2105"/>
                    <a:pt x="12728" y="1857"/>
                    <a:pt x="11021" y="1811"/>
                  </a:cubicBezTo>
                  <a:cubicBezTo>
                    <a:pt x="9350" y="1751"/>
                    <a:pt x="7639" y="1512"/>
                    <a:pt x="5968" y="1313"/>
                  </a:cubicBezTo>
                  <a:cubicBezTo>
                    <a:pt x="5113" y="1214"/>
                    <a:pt x="4257" y="1214"/>
                    <a:pt x="3402" y="1035"/>
                  </a:cubicBezTo>
                  <a:cubicBezTo>
                    <a:pt x="2825" y="895"/>
                    <a:pt x="2228" y="756"/>
                    <a:pt x="1651" y="577"/>
                  </a:cubicBezTo>
                  <a:cubicBezTo>
                    <a:pt x="1273" y="478"/>
                    <a:pt x="796" y="458"/>
                    <a:pt x="438" y="259"/>
                  </a:cubicBezTo>
                  <a:cubicBezTo>
                    <a:pt x="406" y="240"/>
                    <a:pt x="373" y="231"/>
                    <a:pt x="340" y="231"/>
                  </a:cubicBezTo>
                  <a:cubicBezTo>
                    <a:pt x="168" y="231"/>
                    <a:pt x="12" y="463"/>
                    <a:pt x="179" y="597"/>
                  </a:cubicBezTo>
                  <a:lnTo>
                    <a:pt x="199" y="617"/>
                  </a:lnTo>
                  <a:cubicBezTo>
                    <a:pt x="0" y="1990"/>
                    <a:pt x="120" y="3462"/>
                    <a:pt x="179" y="4854"/>
                  </a:cubicBezTo>
                  <a:cubicBezTo>
                    <a:pt x="259" y="6326"/>
                    <a:pt x="339" y="7798"/>
                    <a:pt x="398" y="9270"/>
                  </a:cubicBezTo>
                  <a:cubicBezTo>
                    <a:pt x="458" y="10603"/>
                    <a:pt x="637" y="11916"/>
                    <a:pt x="637" y="13249"/>
                  </a:cubicBezTo>
                  <a:cubicBezTo>
                    <a:pt x="637" y="13866"/>
                    <a:pt x="816" y="14482"/>
                    <a:pt x="836" y="15079"/>
                  </a:cubicBezTo>
                  <a:cubicBezTo>
                    <a:pt x="856" y="15656"/>
                    <a:pt x="975" y="16312"/>
                    <a:pt x="1174" y="16849"/>
                  </a:cubicBezTo>
                  <a:cubicBezTo>
                    <a:pt x="1224" y="16967"/>
                    <a:pt x="1317" y="17013"/>
                    <a:pt x="1416" y="17013"/>
                  </a:cubicBezTo>
                  <a:cubicBezTo>
                    <a:pt x="1435" y="17013"/>
                    <a:pt x="1454" y="17012"/>
                    <a:pt x="1472" y="17009"/>
                  </a:cubicBezTo>
                  <a:cubicBezTo>
                    <a:pt x="2049" y="17367"/>
                    <a:pt x="2845" y="17466"/>
                    <a:pt x="3482" y="17625"/>
                  </a:cubicBezTo>
                  <a:cubicBezTo>
                    <a:pt x="4397" y="17824"/>
                    <a:pt x="5351" y="18103"/>
                    <a:pt x="6286" y="18103"/>
                  </a:cubicBezTo>
                  <a:cubicBezTo>
                    <a:pt x="7997" y="18103"/>
                    <a:pt x="9708" y="18501"/>
                    <a:pt x="11439" y="18580"/>
                  </a:cubicBezTo>
                  <a:cubicBezTo>
                    <a:pt x="13746" y="18680"/>
                    <a:pt x="16054" y="18839"/>
                    <a:pt x="18361" y="18938"/>
                  </a:cubicBezTo>
                  <a:cubicBezTo>
                    <a:pt x="18468" y="18941"/>
                    <a:pt x="18575" y="18942"/>
                    <a:pt x="18682" y="18942"/>
                  </a:cubicBezTo>
                  <a:cubicBezTo>
                    <a:pt x="19375" y="18942"/>
                    <a:pt x="20079" y="18890"/>
                    <a:pt x="20768" y="18839"/>
                  </a:cubicBezTo>
                  <a:cubicBezTo>
                    <a:pt x="21045" y="18816"/>
                    <a:pt x="21327" y="18807"/>
                    <a:pt x="21611" y="18807"/>
                  </a:cubicBezTo>
                  <a:cubicBezTo>
                    <a:pt x="22569" y="18807"/>
                    <a:pt x="23557" y="18912"/>
                    <a:pt x="24508" y="18958"/>
                  </a:cubicBezTo>
                  <a:cubicBezTo>
                    <a:pt x="25304" y="18998"/>
                    <a:pt x="26106" y="19013"/>
                    <a:pt x="26911" y="19013"/>
                  </a:cubicBezTo>
                  <a:cubicBezTo>
                    <a:pt x="28522" y="19013"/>
                    <a:pt x="30144" y="18951"/>
                    <a:pt x="31749" y="18898"/>
                  </a:cubicBezTo>
                  <a:cubicBezTo>
                    <a:pt x="32863" y="18859"/>
                    <a:pt x="33997" y="18859"/>
                    <a:pt x="35111" y="18859"/>
                  </a:cubicBezTo>
                  <a:cubicBezTo>
                    <a:pt x="36033" y="18859"/>
                    <a:pt x="36986" y="18752"/>
                    <a:pt x="37917" y="18752"/>
                  </a:cubicBezTo>
                  <a:cubicBezTo>
                    <a:pt x="38049" y="18752"/>
                    <a:pt x="38182" y="18754"/>
                    <a:pt x="38314" y="18759"/>
                  </a:cubicBezTo>
                  <a:cubicBezTo>
                    <a:pt x="38424" y="18765"/>
                    <a:pt x="38537" y="18767"/>
                    <a:pt x="38651" y="18767"/>
                  </a:cubicBezTo>
                  <a:cubicBezTo>
                    <a:pt x="39380" y="18767"/>
                    <a:pt x="40172" y="18666"/>
                    <a:pt x="40860" y="18580"/>
                  </a:cubicBezTo>
                  <a:cubicBezTo>
                    <a:pt x="41994" y="18421"/>
                    <a:pt x="43167" y="18421"/>
                    <a:pt x="44301" y="18282"/>
                  </a:cubicBezTo>
                  <a:cubicBezTo>
                    <a:pt x="46251" y="18043"/>
                    <a:pt x="48459" y="17944"/>
                    <a:pt x="50389" y="17287"/>
                  </a:cubicBezTo>
                  <a:cubicBezTo>
                    <a:pt x="50439" y="17294"/>
                    <a:pt x="50488" y="17299"/>
                    <a:pt x="50535" y="17299"/>
                  </a:cubicBezTo>
                  <a:cubicBezTo>
                    <a:pt x="50618" y="17299"/>
                    <a:pt x="50698" y="17285"/>
                    <a:pt x="50786" y="17247"/>
                  </a:cubicBezTo>
                  <a:cubicBezTo>
                    <a:pt x="50886" y="17207"/>
                    <a:pt x="51144" y="17068"/>
                    <a:pt x="51264" y="17068"/>
                  </a:cubicBezTo>
                  <a:cubicBezTo>
                    <a:pt x="51273" y="17070"/>
                    <a:pt x="51282" y="17070"/>
                    <a:pt x="51291" y="17070"/>
                  </a:cubicBezTo>
                  <a:cubicBezTo>
                    <a:pt x="51418" y="17070"/>
                    <a:pt x="51524" y="16940"/>
                    <a:pt x="51542" y="16810"/>
                  </a:cubicBezTo>
                  <a:cubicBezTo>
                    <a:pt x="51721" y="16651"/>
                    <a:pt x="51602" y="16312"/>
                    <a:pt x="51343" y="16292"/>
                  </a:cubicBezTo>
                  <a:cubicBezTo>
                    <a:pt x="51184" y="15994"/>
                    <a:pt x="50965" y="15735"/>
                    <a:pt x="50747" y="15437"/>
                  </a:cubicBezTo>
                  <a:cubicBezTo>
                    <a:pt x="50190" y="14721"/>
                    <a:pt x="49652" y="13965"/>
                    <a:pt x="49255" y="13149"/>
                  </a:cubicBezTo>
                  <a:cubicBezTo>
                    <a:pt x="48837" y="12334"/>
                    <a:pt x="48419" y="11498"/>
                    <a:pt x="47982" y="10703"/>
                  </a:cubicBezTo>
                  <a:cubicBezTo>
                    <a:pt x="47743" y="10265"/>
                    <a:pt x="47544" y="9569"/>
                    <a:pt x="47206" y="9171"/>
                  </a:cubicBezTo>
                  <a:cubicBezTo>
                    <a:pt x="48081" y="8057"/>
                    <a:pt x="48558" y="6485"/>
                    <a:pt x="49095" y="5192"/>
                  </a:cubicBezTo>
                  <a:cubicBezTo>
                    <a:pt x="49732" y="3680"/>
                    <a:pt x="50687" y="2069"/>
                    <a:pt x="50667" y="358"/>
                  </a:cubicBezTo>
                  <a:cubicBezTo>
                    <a:pt x="50667" y="239"/>
                    <a:pt x="50568" y="159"/>
                    <a:pt x="50468" y="159"/>
                  </a:cubicBezTo>
                  <a:cubicBezTo>
                    <a:pt x="50428" y="60"/>
                    <a:pt x="50329" y="0"/>
                    <a:pt x="502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4013350" y="3297318"/>
              <a:ext cx="1265900" cy="68050"/>
            </a:xfrm>
            <a:custGeom>
              <a:avLst/>
              <a:gdLst/>
              <a:ahLst/>
              <a:cxnLst/>
              <a:rect l="l" t="t" r="r" b="b"/>
              <a:pathLst>
                <a:path w="50636" h="2722" extrusionOk="0">
                  <a:moveTo>
                    <a:pt x="50158" y="0"/>
                  </a:moveTo>
                  <a:cubicBezTo>
                    <a:pt x="50078" y="0"/>
                    <a:pt x="49999" y="40"/>
                    <a:pt x="49959" y="100"/>
                  </a:cubicBezTo>
                  <a:cubicBezTo>
                    <a:pt x="48805" y="637"/>
                    <a:pt x="47333" y="876"/>
                    <a:pt x="46080" y="1035"/>
                  </a:cubicBezTo>
                  <a:cubicBezTo>
                    <a:pt x="44886" y="1194"/>
                    <a:pt x="43693" y="1433"/>
                    <a:pt x="42499" y="1512"/>
                  </a:cubicBezTo>
                  <a:cubicBezTo>
                    <a:pt x="40769" y="1619"/>
                    <a:pt x="38991" y="1902"/>
                    <a:pt x="37251" y="1902"/>
                  </a:cubicBezTo>
                  <a:cubicBezTo>
                    <a:pt x="37050" y="1902"/>
                    <a:pt x="36850" y="1898"/>
                    <a:pt x="36651" y="1890"/>
                  </a:cubicBezTo>
                  <a:cubicBezTo>
                    <a:pt x="36547" y="1886"/>
                    <a:pt x="36442" y="1884"/>
                    <a:pt x="36338" y="1884"/>
                  </a:cubicBezTo>
                  <a:cubicBezTo>
                    <a:pt x="35499" y="1884"/>
                    <a:pt x="34637" y="2009"/>
                    <a:pt x="33806" y="2009"/>
                  </a:cubicBezTo>
                  <a:cubicBezTo>
                    <a:pt x="32652" y="2009"/>
                    <a:pt x="31459" y="2029"/>
                    <a:pt x="30305" y="2069"/>
                  </a:cubicBezTo>
                  <a:cubicBezTo>
                    <a:pt x="29151" y="2109"/>
                    <a:pt x="27997" y="2119"/>
                    <a:pt x="26843" y="2119"/>
                  </a:cubicBezTo>
                  <a:cubicBezTo>
                    <a:pt x="25690" y="2119"/>
                    <a:pt x="24536" y="2109"/>
                    <a:pt x="23382" y="2109"/>
                  </a:cubicBezTo>
                  <a:cubicBezTo>
                    <a:pt x="21993" y="2109"/>
                    <a:pt x="20582" y="1966"/>
                    <a:pt x="19190" y="1966"/>
                  </a:cubicBezTo>
                  <a:cubicBezTo>
                    <a:pt x="18708" y="1966"/>
                    <a:pt x="18228" y="1983"/>
                    <a:pt x="17753" y="2029"/>
                  </a:cubicBezTo>
                  <a:cubicBezTo>
                    <a:pt x="17247" y="2084"/>
                    <a:pt x="16737" y="2105"/>
                    <a:pt x="16226" y="2105"/>
                  </a:cubicBezTo>
                  <a:cubicBezTo>
                    <a:pt x="14482" y="2105"/>
                    <a:pt x="12716" y="1857"/>
                    <a:pt x="11009" y="1811"/>
                  </a:cubicBezTo>
                  <a:cubicBezTo>
                    <a:pt x="9338" y="1751"/>
                    <a:pt x="7627" y="1512"/>
                    <a:pt x="5956" y="1313"/>
                  </a:cubicBezTo>
                  <a:cubicBezTo>
                    <a:pt x="5101" y="1214"/>
                    <a:pt x="4245" y="1214"/>
                    <a:pt x="3390" y="1035"/>
                  </a:cubicBezTo>
                  <a:cubicBezTo>
                    <a:pt x="2813" y="895"/>
                    <a:pt x="2216" y="756"/>
                    <a:pt x="1639" y="577"/>
                  </a:cubicBezTo>
                  <a:cubicBezTo>
                    <a:pt x="1261" y="478"/>
                    <a:pt x="784" y="458"/>
                    <a:pt x="426" y="259"/>
                  </a:cubicBezTo>
                  <a:cubicBezTo>
                    <a:pt x="394" y="240"/>
                    <a:pt x="361" y="231"/>
                    <a:pt x="328" y="231"/>
                  </a:cubicBezTo>
                  <a:cubicBezTo>
                    <a:pt x="156" y="231"/>
                    <a:pt x="0" y="463"/>
                    <a:pt x="167" y="597"/>
                  </a:cubicBezTo>
                  <a:cubicBezTo>
                    <a:pt x="744" y="1055"/>
                    <a:pt x="1659" y="1154"/>
                    <a:pt x="2356" y="1333"/>
                  </a:cubicBezTo>
                  <a:cubicBezTo>
                    <a:pt x="3271" y="1532"/>
                    <a:pt x="4225" y="1811"/>
                    <a:pt x="5160" y="1811"/>
                  </a:cubicBezTo>
                  <a:cubicBezTo>
                    <a:pt x="6871" y="1811"/>
                    <a:pt x="8582" y="2208"/>
                    <a:pt x="10313" y="2288"/>
                  </a:cubicBezTo>
                  <a:cubicBezTo>
                    <a:pt x="12620" y="2387"/>
                    <a:pt x="14928" y="2547"/>
                    <a:pt x="17235" y="2646"/>
                  </a:cubicBezTo>
                  <a:cubicBezTo>
                    <a:pt x="17342" y="2649"/>
                    <a:pt x="17449" y="2650"/>
                    <a:pt x="17556" y="2650"/>
                  </a:cubicBezTo>
                  <a:cubicBezTo>
                    <a:pt x="18249" y="2650"/>
                    <a:pt x="18953" y="2598"/>
                    <a:pt x="19642" y="2547"/>
                  </a:cubicBezTo>
                  <a:cubicBezTo>
                    <a:pt x="19924" y="2524"/>
                    <a:pt x="20208" y="2515"/>
                    <a:pt x="20493" y="2515"/>
                  </a:cubicBezTo>
                  <a:cubicBezTo>
                    <a:pt x="21455" y="2515"/>
                    <a:pt x="22431" y="2620"/>
                    <a:pt x="23382" y="2666"/>
                  </a:cubicBezTo>
                  <a:cubicBezTo>
                    <a:pt x="24178" y="2706"/>
                    <a:pt x="24980" y="2721"/>
                    <a:pt x="25785" y="2721"/>
                  </a:cubicBezTo>
                  <a:cubicBezTo>
                    <a:pt x="27396" y="2721"/>
                    <a:pt x="29018" y="2659"/>
                    <a:pt x="30623" y="2606"/>
                  </a:cubicBezTo>
                  <a:cubicBezTo>
                    <a:pt x="31737" y="2566"/>
                    <a:pt x="32871" y="2566"/>
                    <a:pt x="33985" y="2566"/>
                  </a:cubicBezTo>
                  <a:cubicBezTo>
                    <a:pt x="34907" y="2566"/>
                    <a:pt x="35860" y="2460"/>
                    <a:pt x="36791" y="2460"/>
                  </a:cubicBezTo>
                  <a:cubicBezTo>
                    <a:pt x="36923" y="2460"/>
                    <a:pt x="37056" y="2462"/>
                    <a:pt x="37188" y="2467"/>
                  </a:cubicBezTo>
                  <a:cubicBezTo>
                    <a:pt x="37298" y="2472"/>
                    <a:pt x="37411" y="2475"/>
                    <a:pt x="37525" y="2475"/>
                  </a:cubicBezTo>
                  <a:cubicBezTo>
                    <a:pt x="38254" y="2475"/>
                    <a:pt x="39046" y="2374"/>
                    <a:pt x="39734" y="2288"/>
                  </a:cubicBezTo>
                  <a:cubicBezTo>
                    <a:pt x="40868" y="2129"/>
                    <a:pt x="42041" y="2129"/>
                    <a:pt x="43175" y="1990"/>
                  </a:cubicBezTo>
                  <a:cubicBezTo>
                    <a:pt x="45503" y="1711"/>
                    <a:pt x="48228" y="1612"/>
                    <a:pt x="50357" y="557"/>
                  </a:cubicBezTo>
                  <a:cubicBezTo>
                    <a:pt x="50635" y="418"/>
                    <a:pt x="50496" y="0"/>
                    <a:pt x="502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4041200" y="3704618"/>
              <a:ext cx="1265900" cy="68375"/>
            </a:xfrm>
            <a:custGeom>
              <a:avLst/>
              <a:gdLst/>
              <a:ahLst/>
              <a:cxnLst/>
              <a:rect l="l" t="t" r="r" b="b"/>
              <a:pathLst>
                <a:path w="50636" h="2735" extrusionOk="0">
                  <a:moveTo>
                    <a:pt x="50158" y="0"/>
                  </a:moveTo>
                  <a:cubicBezTo>
                    <a:pt x="50078" y="0"/>
                    <a:pt x="49999" y="40"/>
                    <a:pt x="49959" y="100"/>
                  </a:cubicBezTo>
                  <a:cubicBezTo>
                    <a:pt x="48805" y="657"/>
                    <a:pt x="47333" y="876"/>
                    <a:pt x="46080" y="1035"/>
                  </a:cubicBezTo>
                  <a:cubicBezTo>
                    <a:pt x="44886" y="1194"/>
                    <a:pt x="43693" y="1433"/>
                    <a:pt x="42499" y="1512"/>
                  </a:cubicBezTo>
                  <a:cubicBezTo>
                    <a:pt x="40769" y="1619"/>
                    <a:pt x="38991" y="1902"/>
                    <a:pt x="37251" y="1902"/>
                  </a:cubicBezTo>
                  <a:cubicBezTo>
                    <a:pt x="37050" y="1902"/>
                    <a:pt x="36850" y="1898"/>
                    <a:pt x="36651" y="1890"/>
                  </a:cubicBezTo>
                  <a:cubicBezTo>
                    <a:pt x="36547" y="1886"/>
                    <a:pt x="36442" y="1884"/>
                    <a:pt x="36338" y="1884"/>
                  </a:cubicBezTo>
                  <a:cubicBezTo>
                    <a:pt x="35499" y="1884"/>
                    <a:pt x="34637" y="2010"/>
                    <a:pt x="33806" y="2010"/>
                  </a:cubicBezTo>
                  <a:cubicBezTo>
                    <a:pt x="32652" y="2010"/>
                    <a:pt x="31459" y="2029"/>
                    <a:pt x="30305" y="2069"/>
                  </a:cubicBezTo>
                  <a:cubicBezTo>
                    <a:pt x="29151" y="2109"/>
                    <a:pt x="27997" y="2119"/>
                    <a:pt x="26843" y="2119"/>
                  </a:cubicBezTo>
                  <a:cubicBezTo>
                    <a:pt x="25690" y="2119"/>
                    <a:pt x="24536" y="2109"/>
                    <a:pt x="23382" y="2109"/>
                  </a:cubicBezTo>
                  <a:cubicBezTo>
                    <a:pt x="21993" y="2109"/>
                    <a:pt x="20582" y="1966"/>
                    <a:pt x="19190" y="1966"/>
                  </a:cubicBezTo>
                  <a:cubicBezTo>
                    <a:pt x="18708" y="1966"/>
                    <a:pt x="18228" y="1983"/>
                    <a:pt x="17752" y="2029"/>
                  </a:cubicBezTo>
                  <a:cubicBezTo>
                    <a:pt x="17231" y="2085"/>
                    <a:pt x="16704" y="2107"/>
                    <a:pt x="16176" y="2107"/>
                  </a:cubicBezTo>
                  <a:cubicBezTo>
                    <a:pt x="14449" y="2107"/>
                    <a:pt x="12700" y="1872"/>
                    <a:pt x="11009" y="1811"/>
                  </a:cubicBezTo>
                  <a:cubicBezTo>
                    <a:pt x="9338" y="1771"/>
                    <a:pt x="7627" y="1532"/>
                    <a:pt x="5956" y="1313"/>
                  </a:cubicBezTo>
                  <a:cubicBezTo>
                    <a:pt x="5101" y="1214"/>
                    <a:pt x="4245" y="1214"/>
                    <a:pt x="3390" y="1035"/>
                  </a:cubicBezTo>
                  <a:cubicBezTo>
                    <a:pt x="2813" y="915"/>
                    <a:pt x="2216" y="756"/>
                    <a:pt x="1639" y="597"/>
                  </a:cubicBezTo>
                  <a:cubicBezTo>
                    <a:pt x="1261" y="478"/>
                    <a:pt x="784" y="458"/>
                    <a:pt x="426" y="259"/>
                  </a:cubicBezTo>
                  <a:cubicBezTo>
                    <a:pt x="394" y="240"/>
                    <a:pt x="361" y="232"/>
                    <a:pt x="328" y="232"/>
                  </a:cubicBezTo>
                  <a:cubicBezTo>
                    <a:pt x="156" y="232"/>
                    <a:pt x="0" y="464"/>
                    <a:pt x="167" y="597"/>
                  </a:cubicBezTo>
                  <a:cubicBezTo>
                    <a:pt x="744" y="1055"/>
                    <a:pt x="1659" y="1174"/>
                    <a:pt x="2356" y="1333"/>
                  </a:cubicBezTo>
                  <a:cubicBezTo>
                    <a:pt x="3271" y="1552"/>
                    <a:pt x="4225" y="1811"/>
                    <a:pt x="5160" y="1811"/>
                  </a:cubicBezTo>
                  <a:cubicBezTo>
                    <a:pt x="6871" y="1831"/>
                    <a:pt x="8582" y="2209"/>
                    <a:pt x="10313" y="2288"/>
                  </a:cubicBezTo>
                  <a:cubicBezTo>
                    <a:pt x="12620" y="2388"/>
                    <a:pt x="14928" y="2567"/>
                    <a:pt x="17235" y="2646"/>
                  </a:cubicBezTo>
                  <a:cubicBezTo>
                    <a:pt x="17384" y="2654"/>
                    <a:pt x="17534" y="2657"/>
                    <a:pt x="17684" y="2657"/>
                  </a:cubicBezTo>
                  <a:cubicBezTo>
                    <a:pt x="18335" y="2657"/>
                    <a:pt x="18995" y="2595"/>
                    <a:pt x="19642" y="2547"/>
                  </a:cubicBezTo>
                  <a:cubicBezTo>
                    <a:pt x="19900" y="2530"/>
                    <a:pt x="20162" y="2523"/>
                    <a:pt x="20426" y="2523"/>
                  </a:cubicBezTo>
                  <a:cubicBezTo>
                    <a:pt x="21403" y="2523"/>
                    <a:pt x="22411" y="2619"/>
                    <a:pt x="23382" y="2666"/>
                  </a:cubicBezTo>
                  <a:cubicBezTo>
                    <a:pt x="24228" y="2715"/>
                    <a:pt x="25082" y="2735"/>
                    <a:pt x="25939" y="2735"/>
                  </a:cubicBezTo>
                  <a:cubicBezTo>
                    <a:pt x="27499" y="2735"/>
                    <a:pt x="29069" y="2671"/>
                    <a:pt x="30623" y="2606"/>
                  </a:cubicBezTo>
                  <a:cubicBezTo>
                    <a:pt x="31737" y="2567"/>
                    <a:pt x="32871" y="2567"/>
                    <a:pt x="33985" y="2567"/>
                  </a:cubicBezTo>
                  <a:cubicBezTo>
                    <a:pt x="34907" y="2567"/>
                    <a:pt x="35860" y="2460"/>
                    <a:pt x="36791" y="2460"/>
                  </a:cubicBezTo>
                  <a:cubicBezTo>
                    <a:pt x="36923" y="2460"/>
                    <a:pt x="37056" y="2462"/>
                    <a:pt x="37188" y="2467"/>
                  </a:cubicBezTo>
                  <a:cubicBezTo>
                    <a:pt x="37312" y="2473"/>
                    <a:pt x="37440" y="2476"/>
                    <a:pt x="37569" y="2476"/>
                  </a:cubicBezTo>
                  <a:cubicBezTo>
                    <a:pt x="38286" y="2476"/>
                    <a:pt x="39060" y="2389"/>
                    <a:pt x="39734" y="2288"/>
                  </a:cubicBezTo>
                  <a:cubicBezTo>
                    <a:pt x="40868" y="2129"/>
                    <a:pt x="42041" y="2129"/>
                    <a:pt x="43175" y="1990"/>
                  </a:cubicBezTo>
                  <a:cubicBezTo>
                    <a:pt x="45503" y="1711"/>
                    <a:pt x="48228" y="1632"/>
                    <a:pt x="50357" y="557"/>
                  </a:cubicBezTo>
                  <a:cubicBezTo>
                    <a:pt x="50635" y="418"/>
                    <a:pt x="50496" y="0"/>
                    <a:pt x="502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4012550" y="3304393"/>
              <a:ext cx="42475" cy="418500"/>
            </a:xfrm>
            <a:custGeom>
              <a:avLst/>
              <a:gdLst/>
              <a:ahLst/>
              <a:cxnLst/>
              <a:rect l="l" t="t" r="r" b="b"/>
              <a:pathLst>
                <a:path w="1699" h="16740" extrusionOk="0">
                  <a:moveTo>
                    <a:pt x="378" y="1"/>
                  </a:moveTo>
                  <a:cubicBezTo>
                    <a:pt x="324" y="1"/>
                    <a:pt x="269" y="26"/>
                    <a:pt x="259" y="75"/>
                  </a:cubicBezTo>
                  <a:cubicBezTo>
                    <a:pt x="0" y="1547"/>
                    <a:pt x="120" y="3119"/>
                    <a:pt x="199" y="4591"/>
                  </a:cubicBezTo>
                  <a:cubicBezTo>
                    <a:pt x="279" y="6043"/>
                    <a:pt x="359" y="7515"/>
                    <a:pt x="418" y="8987"/>
                  </a:cubicBezTo>
                  <a:cubicBezTo>
                    <a:pt x="478" y="10320"/>
                    <a:pt x="657" y="11633"/>
                    <a:pt x="657" y="12966"/>
                  </a:cubicBezTo>
                  <a:cubicBezTo>
                    <a:pt x="657" y="13583"/>
                    <a:pt x="836" y="14199"/>
                    <a:pt x="856" y="14816"/>
                  </a:cubicBezTo>
                  <a:cubicBezTo>
                    <a:pt x="876" y="15393"/>
                    <a:pt x="995" y="16029"/>
                    <a:pt x="1194" y="16566"/>
                  </a:cubicBezTo>
                  <a:cubicBezTo>
                    <a:pt x="1242" y="16687"/>
                    <a:pt x="1339" y="16739"/>
                    <a:pt x="1432" y="16739"/>
                  </a:cubicBezTo>
                  <a:cubicBezTo>
                    <a:pt x="1570" y="16739"/>
                    <a:pt x="1699" y="16625"/>
                    <a:pt x="1652" y="16447"/>
                  </a:cubicBezTo>
                  <a:cubicBezTo>
                    <a:pt x="1154" y="14040"/>
                    <a:pt x="1075" y="11454"/>
                    <a:pt x="955" y="8987"/>
                  </a:cubicBezTo>
                  <a:cubicBezTo>
                    <a:pt x="876" y="7535"/>
                    <a:pt x="856" y="6043"/>
                    <a:pt x="697" y="4591"/>
                  </a:cubicBezTo>
                  <a:cubicBezTo>
                    <a:pt x="557" y="3099"/>
                    <a:pt x="736" y="1567"/>
                    <a:pt x="498" y="75"/>
                  </a:cubicBezTo>
                  <a:cubicBezTo>
                    <a:pt x="488" y="26"/>
                    <a:pt x="433" y="1"/>
                    <a:pt x="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5180300" y="3301093"/>
              <a:ext cx="99925" cy="230025"/>
            </a:xfrm>
            <a:custGeom>
              <a:avLst/>
              <a:gdLst/>
              <a:ahLst/>
              <a:cxnLst/>
              <a:rect l="l" t="t" r="r" b="b"/>
              <a:pathLst>
                <a:path w="3997" h="9201" extrusionOk="0">
                  <a:moveTo>
                    <a:pt x="3746" y="1"/>
                  </a:moveTo>
                  <a:cubicBezTo>
                    <a:pt x="3655" y="1"/>
                    <a:pt x="3566" y="53"/>
                    <a:pt x="3539" y="168"/>
                  </a:cubicBezTo>
                  <a:cubicBezTo>
                    <a:pt x="2883" y="3251"/>
                    <a:pt x="1252" y="6016"/>
                    <a:pt x="58" y="8920"/>
                  </a:cubicBezTo>
                  <a:cubicBezTo>
                    <a:pt x="0" y="9066"/>
                    <a:pt x="144" y="9200"/>
                    <a:pt x="279" y="9200"/>
                  </a:cubicBezTo>
                  <a:cubicBezTo>
                    <a:pt x="330" y="9200"/>
                    <a:pt x="379" y="9182"/>
                    <a:pt x="416" y="9139"/>
                  </a:cubicBezTo>
                  <a:cubicBezTo>
                    <a:pt x="1371" y="8025"/>
                    <a:pt x="1868" y="6374"/>
                    <a:pt x="2405" y="5041"/>
                  </a:cubicBezTo>
                  <a:cubicBezTo>
                    <a:pt x="3042" y="3529"/>
                    <a:pt x="3997" y="1918"/>
                    <a:pt x="3977" y="227"/>
                  </a:cubicBezTo>
                  <a:cubicBezTo>
                    <a:pt x="3977" y="83"/>
                    <a:pt x="3860" y="1"/>
                    <a:pt x="3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5181475" y="3521818"/>
              <a:ext cx="121150" cy="208050"/>
            </a:xfrm>
            <a:custGeom>
              <a:avLst/>
              <a:gdLst/>
              <a:ahLst/>
              <a:cxnLst/>
              <a:rect l="l" t="t" r="r" b="b"/>
              <a:pathLst>
                <a:path w="4846" h="8322" extrusionOk="0">
                  <a:moveTo>
                    <a:pt x="197" y="0"/>
                  </a:moveTo>
                  <a:cubicBezTo>
                    <a:pt x="90" y="0"/>
                    <a:pt x="0" y="118"/>
                    <a:pt x="31" y="211"/>
                  </a:cubicBezTo>
                  <a:cubicBezTo>
                    <a:pt x="369" y="1583"/>
                    <a:pt x="1205" y="2996"/>
                    <a:pt x="1881" y="4229"/>
                  </a:cubicBezTo>
                  <a:cubicBezTo>
                    <a:pt x="2279" y="4925"/>
                    <a:pt x="2677" y="5622"/>
                    <a:pt x="3134" y="6298"/>
                  </a:cubicBezTo>
                  <a:cubicBezTo>
                    <a:pt x="3453" y="6755"/>
                    <a:pt x="3870" y="7133"/>
                    <a:pt x="4129" y="7631"/>
                  </a:cubicBezTo>
                  <a:cubicBezTo>
                    <a:pt x="3831" y="7730"/>
                    <a:pt x="3532" y="7889"/>
                    <a:pt x="3293" y="7989"/>
                  </a:cubicBezTo>
                  <a:cubicBezTo>
                    <a:pt x="3174" y="8029"/>
                    <a:pt x="3134" y="8247"/>
                    <a:pt x="3293" y="8267"/>
                  </a:cubicBezTo>
                  <a:cubicBezTo>
                    <a:pt x="3436" y="8291"/>
                    <a:pt x="3585" y="8322"/>
                    <a:pt x="3737" y="8322"/>
                  </a:cubicBezTo>
                  <a:cubicBezTo>
                    <a:pt x="3840" y="8322"/>
                    <a:pt x="3945" y="8308"/>
                    <a:pt x="4049" y="8267"/>
                  </a:cubicBezTo>
                  <a:cubicBezTo>
                    <a:pt x="4142" y="8230"/>
                    <a:pt x="4374" y="8106"/>
                    <a:pt x="4501" y="8106"/>
                  </a:cubicBezTo>
                  <a:cubicBezTo>
                    <a:pt x="4510" y="8106"/>
                    <a:pt x="4519" y="8107"/>
                    <a:pt x="4527" y="8108"/>
                  </a:cubicBezTo>
                  <a:cubicBezTo>
                    <a:pt x="4706" y="8108"/>
                    <a:pt x="4845" y="7909"/>
                    <a:pt x="4785" y="7750"/>
                  </a:cubicBezTo>
                  <a:cubicBezTo>
                    <a:pt x="4646" y="7233"/>
                    <a:pt x="4328" y="6895"/>
                    <a:pt x="4010" y="6457"/>
                  </a:cubicBezTo>
                  <a:cubicBezTo>
                    <a:pt x="3453" y="5741"/>
                    <a:pt x="2915" y="4985"/>
                    <a:pt x="2518" y="4189"/>
                  </a:cubicBezTo>
                  <a:cubicBezTo>
                    <a:pt x="2100" y="3354"/>
                    <a:pt x="1682" y="2518"/>
                    <a:pt x="1245" y="1723"/>
                  </a:cubicBezTo>
                  <a:cubicBezTo>
                    <a:pt x="966" y="1205"/>
                    <a:pt x="747" y="370"/>
                    <a:pt x="290" y="32"/>
                  </a:cubicBezTo>
                  <a:cubicBezTo>
                    <a:pt x="259" y="10"/>
                    <a:pt x="227" y="0"/>
                    <a:pt x="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</a:endParaRPr>
            </a:p>
          </p:txBody>
        </p:sp>
      </p:grpSp>
      <p:grpSp>
        <p:nvGrpSpPr>
          <p:cNvPr id="874" name="Google Shape;874;p34"/>
          <p:cNvGrpSpPr/>
          <p:nvPr/>
        </p:nvGrpSpPr>
        <p:grpSpPr>
          <a:xfrm>
            <a:off x="3310773" y="2975506"/>
            <a:ext cx="3242327" cy="526965"/>
            <a:chOff x="3310773" y="2975506"/>
            <a:chExt cx="3242327" cy="526965"/>
          </a:xfrm>
        </p:grpSpPr>
        <p:cxnSp>
          <p:nvCxnSpPr>
            <p:cNvPr id="875" name="Google Shape;875;p34"/>
            <p:cNvCxnSpPr>
              <a:stCxn id="876" idx="1"/>
            </p:cNvCxnSpPr>
            <p:nvPr/>
          </p:nvCxnSpPr>
          <p:spPr>
            <a:xfrm rot="10800000">
              <a:off x="5227400" y="3235322"/>
              <a:ext cx="1325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grpSp>
          <p:nvGrpSpPr>
            <p:cNvPr id="877" name="Google Shape;877;p34"/>
            <p:cNvGrpSpPr/>
            <p:nvPr/>
          </p:nvGrpSpPr>
          <p:grpSpPr>
            <a:xfrm>
              <a:off x="3310773" y="2975506"/>
              <a:ext cx="1968913" cy="526965"/>
              <a:chOff x="3607725" y="2843418"/>
              <a:chExt cx="1505400" cy="481775"/>
            </a:xfrm>
          </p:grpSpPr>
          <p:sp>
            <p:nvSpPr>
              <p:cNvPr id="878" name="Google Shape;878;p34"/>
              <p:cNvSpPr/>
              <p:nvPr/>
            </p:nvSpPr>
            <p:spPr>
              <a:xfrm>
                <a:off x="3607725" y="2843418"/>
                <a:ext cx="1504925" cy="481775"/>
              </a:xfrm>
              <a:custGeom>
                <a:avLst/>
                <a:gdLst/>
                <a:ahLst/>
                <a:cxnLst/>
                <a:rect l="l" t="t" r="r" b="b"/>
                <a:pathLst>
                  <a:path w="60197" h="19271" extrusionOk="0">
                    <a:moveTo>
                      <a:pt x="59848" y="0"/>
                    </a:moveTo>
                    <a:cubicBezTo>
                      <a:pt x="59814" y="0"/>
                      <a:pt x="59781" y="12"/>
                      <a:pt x="59758" y="34"/>
                    </a:cubicBezTo>
                    <a:lnTo>
                      <a:pt x="59679" y="34"/>
                    </a:lnTo>
                    <a:cubicBezTo>
                      <a:pt x="59579" y="34"/>
                      <a:pt x="59500" y="74"/>
                      <a:pt x="59460" y="133"/>
                    </a:cubicBezTo>
                    <a:cubicBezTo>
                      <a:pt x="58426" y="671"/>
                      <a:pt x="57033" y="790"/>
                      <a:pt x="55919" y="1029"/>
                    </a:cubicBezTo>
                    <a:cubicBezTo>
                      <a:pt x="54745" y="1287"/>
                      <a:pt x="53532" y="1387"/>
                      <a:pt x="52338" y="1606"/>
                    </a:cubicBezTo>
                    <a:cubicBezTo>
                      <a:pt x="50230" y="2003"/>
                      <a:pt x="48081" y="2222"/>
                      <a:pt x="45933" y="2222"/>
                    </a:cubicBezTo>
                    <a:cubicBezTo>
                      <a:pt x="41139" y="2222"/>
                      <a:pt x="36365" y="2580"/>
                      <a:pt x="31570" y="2580"/>
                    </a:cubicBezTo>
                    <a:lnTo>
                      <a:pt x="27393" y="2580"/>
                    </a:lnTo>
                    <a:cubicBezTo>
                      <a:pt x="26438" y="2580"/>
                      <a:pt x="25426" y="2645"/>
                      <a:pt x="24430" y="2645"/>
                    </a:cubicBezTo>
                    <a:cubicBezTo>
                      <a:pt x="23870" y="2645"/>
                      <a:pt x="23315" y="2625"/>
                      <a:pt x="22778" y="2560"/>
                    </a:cubicBezTo>
                    <a:cubicBezTo>
                      <a:pt x="21664" y="2421"/>
                      <a:pt x="20510" y="2540"/>
                      <a:pt x="19396" y="2421"/>
                    </a:cubicBezTo>
                    <a:cubicBezTo>
                      <a:pt x="18593" y="2357"/>
                      <a:pt x="17725" y="2215"/>
                      <a:pt x="16897" y="2215"/>
                    </a:cubicBezTo>
                    <a:cubicBezTo>
                      <a:pt x="16700" y="2215"/>
                      <a:pt x="16504" y="2223"/>
                      <a:pt x="16313" y="2242"/>
                    </a:cubicBezTo>
                    <a:cubicBezTo>
                      <a:pt x="16175" y="2253"/>
                      <a:pt x="16035" y="2257"/>
                      <a:pt x="15894" y="2257"/>
                    </a:cubicBezTo>
                    <a:cubicBezTo>
                      <a:pt x="14978" y="2257"/>
                      <a:pt x="14007" y="2063"/>
                      <a:pt x="13110" y="2063"/>
                    </a:cubicBezTo>
                    <a:cubicBezTo>
                      <a:pt x="12155" y="2063"/>
                      <a:pt x="11220" y="1864"/>
                      <a:pt x="10285" y="1864"/>
                    </a:cubicBezTo>
                    <a:cubicBezTo>
                      <a:pt x="9470" y="1864"/>
                      <a:pt x="8654" y="1645"/>
                      <a:pt x="7839" y="1645"/>
                    </a:cubicBezTo>
                    <a:cubicBezTo>
                      <a:pt x="6605" y="1645"/>
                      <a:pt x="5312" y="1486"/>
                      <a:pt x="4119" y="1148"/>
                    </a:cubicBezTo>
                    <a:cubicBezTo>
                      <a:pt x="3243" y="889"/>
                      <a:pt x="2308" y="651"/>
                      <a:pt x="1453" y="332"/>
                    </a:cubicBezTo>
                    <a:cubicBezTo>
                      <a:pt x="1433" y="313"/>
                      <a:pt x="1393" y="313"/>
                      <a:pt x="1354" y="313"/>
                    </a:cubicBezTo>
                    <a:cubicBezTo>
                      <a:pt x="1354" y="293"/>
                      <a:pt x="1354" y="273"/>
                      <a:pt x="1354" y="253"/>
                    </a:cubicBezTo>
                    <a:cubicBezTo>
                      <a:pt x="1327" y="148"/>
                      <a:pt x="1240" y="101"/>
                      <a:pt x="1150" y="101"/>
                    </a:cubicBezTo>
                    <a:cubicBezTo>
                      <a:pt x="1035" y="101"/>
                      <a:pt x="916" y="178"/>
                      <a:pt x="916" y="313"/>
                    </a:cubicBezTo>
                    <a:cubicBezTo>
                      <a:pt x="896" y="2023"/>
                      <a:pt x="1851" y="3635"/>
                      <a:pt x="2487" y="5146"/>
                    </a:cubicBezTo>
                    <a:cubicBezTo>
                      <a:pt x="3024" y="6439"/>
                      <a:pt x="3502" y="8011"/>
                      <a:pt x="4377" y="9125"/>
                    </a:cubicBezTo>
                    <a:cubicBezTo>
                      <a:pt x="4039" y="9523"/>
                      <a:pt x="3840" y="10219"/>
                      <a:pt x="3601" y="10657"/>
                    </a:cubicBezTo>
                    <a:cubicBezTo>
                      <a:pt x="3144" y="11452"/>
                      <a:pt x="2746" y="12288"/>
                      <a:pt x="2328" y="13104"/>
                    </a:cubicBezTo>
                    <a:cubicBezTo>
                      <a:pt x="1911" y="13919"/>
                      <a:pt x="1373" y="14675"/>
                      <a:pt x="836" y="15391"/>
                    </a:cubicBezTo>
                    <a:cubicBezTo>
                      <a:pt x="518" y="15809"/>
                      <a:pt x="200" y="16167"/>
                      <a:pt x="60" y="16684"/>
                    </a:cubicBezTo>
                    <a:cubicBezTo>
                      <a:pt x="1" y="16843"/>
                      <a:pt x="140" y="17042"/>
                      <a:pt x="319" y="17042"/>
                    </a:cubicBezTo>
                    <a:cubicBezTo>
                      <a:pt x="327" y="17041"/>
                      <a:pt x="335" y="17040"/>
                      <a:pt x="344" y="17040"/>
                    </a:cubicBezTo>
                    <a:cubicBezTo>
                      <a:pt x="472" y="17040"/>
                      <a:pt x="704" y="17164"/>
                      <a:pt x="797" y="17201"/>
                    </a:cubicBezTo>
                    <a:cubicBezTo>
                      <a:pt x="897" y="17239"/>
                      <a:pt x="998" y="17253"/>
                      <a:pt x="1094" y="17253"/>
                    </a:cubicBezTo>
                    <a:cubicBezTo>
                      <a:pt x="1149" y="17253"/>
                      <a:pt x="1203" y="17249"/>
                      <a:pt x="1254" y="17241"/>
                    </a:cubicBezTo>
                    <a:cubicBezTo>
                      <a:pt x="4735" y="18455"/>
                      <a:pt x="8336" y="18276"/>
                      <a:pt x="11956" y="18733"/>
                    </a:cubicBezTo>
                    <a:cubicBezTo>
                      <a:pt x="12971" y="18872"/>
                      <a:pt x="14085" y="18853"/>
                      <a:pt x="15119" y="18892"/>
                    </a:cubicBezTo>
                    <a:cubicBezTo>
                      <a:pt x="16154" y="18932"/>
                      <a:pt x="17228" y="19111"/>
                      <a:pt x="18262" y="19111"/>
                    </a:cubicBezTo>
                    <a:cubicBezTo>
                      <a:pt x="20888" y="19111"/>
                      <a:pt x="23494" y="19270"/>
                      <a:pt x="26140" y="19270"/>
                    </a:cubicBezTo>
                    <a:lnTo>
                      <a:pt x="30377" y="19270"/>
                    </a:lnTo>
                    <a:cubicBezTo>
                      <a:pt x="31610" y="19270"/>
                      <a:pt x="32824" y="19151"/>
                      <a:pt x="34057" y="19151"/>
                    </a:cubicBezTo>
                    <a:cubicBezTo>
                      <a:pt x="36305" y="19151"/>
                      <a:pt x="38553" y="18952"/>
                      <a:pt x="40781" y="18952"/>
                    </a:cubicBezTo>
                    <a:cubicBezTo>
                      <a:pt x="43148" y="18952"/>
                      <a:pt x="45495" y="18892"/>
                      <a:pt x="47863" y="18773"/>
                    </a:cubicBezTo>
                    <a:cubicBezTo>
                      <a:pt x="48817" y="18733"/>
                      <a:pt x="49752" y="18594"/>
                      <a:pt x="50707" y="18435"/>
                    </a:cubicBezTo>
                    <a:cubicBezTo>
                      <a:pt x="51901" y="18256"/>
                      <a:pt x="53234" y="18136"/>
                      <a:pt x="54387" y="17818"/>
                    </a:cubicBezTo>
                    <a:cubicBezTo>
                      <a:pt x="55859" y="17420"/>
                      <a:pt x="57610" y="17440"/>
                      <a:pt x="58983" y="16684"/>
                    </a:cubicBezTo>
                    <a:cubicBezTo>
                      <a:pt x="59102" y="16605"/>
                      <a:pt x="59142" y="16465"/>
                      <a:pt x="59082" y="16346"/>
                    </a:cubicBezTo>
                    <a:cubicBezTo>
                      <a:pt x="59241" y="15849"/>
                      <a:pt x="59341" y="15312"/>
                      <a:pt x="59361" y="14814"/>
                    </a:cubicBezTo>
                    <a:cubicBezTo>
                      <a:pt x="59380" y="14198"/>
                      <a:pt x="59560" y="13581"/>
                      <a:pt x="59560" y="12964"/>
                    </a:cubicBezTo>
                    <a:cubicBezTo>
                      <a:pt x="59560" y="11651"/>
                      <a:pt x="59739" y="10319"/>
                      <a:pt x="59798" y="8986"/>
                    </a:cubicBezTo>
                    <a:cubicBezTo>
                      <a:pt x="59858" y="7514"/>
                      <a:pt x="59937" y="6062"/>
                      <a:pt x="60017" y="4589"/>
                    </a:cubicBezTo>
                    <a:cubicBezTo>
                      <a:pt x="60097" y="3197"/>
                      <a:pt x="60196" y="1745"/>
                      <a:pt x="59997" y="352"/>
                    </a:cubicBezTo>
                    <a:cubicBezTo>
                      <a:pt x="59997" y="313"/>
                      <a:pt x="59997" y="253"/>
                      <a:pt x="59977" y="213"/>
                    </a:cubicBezTo>
                    <a:cubicBezTo>
                      <a:pt x="59977" y="173"/>
                      <a:pt x="59977" y="133"/>
                      <a:pt x="59957" y="94"/>
                    </a:cubicBezTo>
                    <a:cubicBezTo>
                      <a:pt x="59957" y="32"/>
                      <a:pt x="59903" y="0"/>
                      <a:pt x="598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79" name="Google Shape;879;p34"/>
              <p:cNvSpPr/>
              <p:nvPr/>
            </p:nvSpPr>
            <p:spPr>
              <a:xfrm>
                <a:off x="5070950" y="2843518"/>
                <a:ext cx="42175" cy="418350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16734" extrusionOk="0">
                    <a:moveTo>
                      <a:pt x="1319" y="0"/>
                    </a:moveTo>
                    <a:cubicBezTo>
                      <a:pt x="1269" y="0"/>
                      <a:pt x="1219" y="30"/>
                      <a:pt x="1210" y="90"/>
                    </a:cubicBezTo>
                    <a:cubicBezTo>
                      <a:pt x="951" y="1562"/>
                      <a:pt x="1130" y="3093"/>
                      <a:pt x="991" y="4585"/>
                    </a:cubicBezTo>
                    <a:cubicBezTo>
                      <a:pt x="851" y="6038"/>
                      <a:pt x="812" y="7530"/>
                      <a:pt x="752" y="9002"/>
                    </a:cubicBezTo>
                    <a:cubicBezTo>
                      <a:pt x="633" y="11448"/>
                      <a:pt x="533" y="14034"/>
                      <a:pt x="36" y="16442"/>
                    </a:cubicBezTo>
                    <a:cubicBezTo>
                      <a:pt x="0" y="16619"/>
                      <a:pt x="134" y="16734"/>
                      <a:pt x="270" y="16734"/>
                    </a:cubicBezTo>
                    <a:cubicBezTo>
                      <a:pt x="361" y="16734"/>
                      <a:pt x="453" y="16681"/>
                      <a:pt x="493" y="16561"/>
                    </a:cubicBezTo>
                    <a:cubicBezTo>
                      <a:pt x="692" y="16024"/>
                      <a:pt x="812" y="15387"/>
                      <a:pt x="832" y="14810"/>
                    </a:cubicBezTo>
                    <a:cubicBezTo>
                      <a:pt x="851" y="14194"/>
                      <a:pt x="1031" y="13577"/>
                      <a:pt x="1031" y="12960"/>
                    </a:cubicBezTo>
                    <a:cubicBezTo>
                      <a:pt x="1031" y="11647"/>
                      <a:pt x="1210" y="10315"/>
                      <a:pt x="1269" y="9002"/>
                    </a:cubicBezTo>
                    <a:cubicBezTo>
                      <a:pt x="1349" y="7530"/>
                      <a:pt x="1428" y="6058"/>
                      <a:pt x="1488" y="4585"/>
                    </a:cubicBezTo>
                    <a:cubicBezTo>
                      <a:pt x="1568" y="3113"/>
                      <a:pt x="1687" y="1542"/>
                      <a:pt x="1428" y="90"/>
                    </a:cubicBezTo>
                    <a:cubicBezTo>
                      <a:pt x="1418" y="30"/>
                      <a:pt x="1369" y="0"/>
                      <a:pt x="13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</a:endParaRPr>
              </a:p>
            </p:txBody>
          </p:sp>
          <p:sp>
            <p:nvSpPr>
              <p:cNvPr id="880" name="Google Shape;880;p34"/>
              <p:cNvSpPr/>
              <p:nvPr/>
            </p:nvSpPr>
            <p:spPr>
              <a:xfrm>
                <a:off x="3630100" y="2846068"/>
                <a:ext cx="99950" cy="230000"/>
              </a:xfrm>
              <a:custGeom>
                <a:avLst/>
                <a:gdLst/>
                <a:ahLst/>
                <a:cxnLst/>
                <a:rect l="l" t="t" r="r" b="b"/>
                <a:pathLst>
                  <a:path w="3998" h="9200" extrusionOk="0">
                    <a:moveTo>
                      <a:pt x="252" y="0"/>
                    </a:moveTo>
                    <a:cubicBezTo>
                      <a:pt x="138" y="0"/>
                      <a:pt x="21" y="82"/>
                      <a:pt x="21" y="226"/>
                    </a:cubicBezTo>
                    <a:cubicBezTo>
                      <a:pt x="1" y="1917"/>
                      <a:pt x="956" y="3529"/>
                      <a:pt x="1592" y="5040"/>
                    </a:cubicBezTo>
                    <a:cubicBezTo>
                      <a:pt x="2129" y="6373"/>
                      <a:pt x="2627" y="8024"/>
                      <a:pt x="3582" y="9138"/>
                    </a:cubicBezTo>
                    <a:cubicBezTo>
                      <a:pt x="3619" y="9181"/>
                      <a:pt x="3668" y="9200"/>
                      <a:pt x="3718" y="9200"/>
                    </a:cubicBezTo>
                    <a:cubicBezTo>
                      <a:pt x="3854" y="9200"/>
                      <a:pt x="3998" y="9065"/>
                      <a:pt x="3940" y="8920"/>
                    </a:cubicBezTo>
                    <a:cubicBezTo>
                      <a:pt x="2766" y="6015"/>
                      <a:pt x="1115" y="3250"/>
                      <a:pt x="459" y="167"/>
                    </a:cubicBezTo>
                    <a:cubicBezTo>
                      <a:pt x="432" y="52"/>
                      <a:pt x="343" y="0"/>
                      <a:pt x="2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881" name="Google Shape;881;p34"/>
              <p:cNvSpPr/>
              <p:nvPr/>
            </p:nvSpPr>
            <p:spPr>
              <a:xfrm>
                <a:off x="3607725" y="3066768"/>
                <a:ext cx="121150" cy="20805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8322" extrusionOk="0">
                    <a:moveTo>
                      <a:pt x="4649" y="1"/>
                    </a:moveTo>
                    <a:cubicBezTo>
                      <a:pt x="4619" y="1"/>
                      <a:pt x="4587" y="10"/>
                      <a:pt x="4556" y="32"/>
                    </a:cubicBezTo>
                    <a:cubicBezTo>
                      <a:pt x="4099" y="370"/>
                      <a:pt x="3880" y="1206"/>
                      <a:pt x="3601" y="1723"/>
                    </a:cubicBezTo>
                    <a:cubicBezTo>
                      <a:pt x="3164" y="2518"/>
                      <a:pt x="2746" y="3354"/>
                      <a:pt x="2328" y="4189"/>
                    </a:cubicBezTo>
                    <a:cubicBezTo>
                      <a:pt x="1911" y="4985"/>
                      <a:pt x="1393" y="5741"/>
                      <a:pt x="836" y="6457"/>
                    </a:cubicBezTo>
                    <a:cubicBezTo>
                      <a:pt x="518" y="6895"/>
                      <a:pt x="200" y="7233"/>
                      <a:pt x="60" y="7750"/>
                    </a:cubicBezTo>
                    <a:cubicBezTo>
                      <a:pt x="1" y="7909"/>
                      <a:pt x="140" y="8108"/>
                      <a:pt x="319" y="8108"/>
                    </a:cubicBezTo>
                    <a:cubicBezTo>
                      <a:pt x="327" y="8107"/>
                      <a:pt x="335" y="8106"/>
                      <a:pt x="344" y="8106"/>
                    </a:cubicBezTo>
                    <a:cubicBezTo>
                      <a:pt x="472" y="8106"/>
                      <a:pt x="704" y="8230"/>
                      <a:pt x="797" y="8267"/>
                    </a:cubicBezTo>
                    <a:cubicBezTo>
                      <a:pt x="901" y="8308"/>
                      <a:pt x="1006" y="8322"/>
                      <a:pt x="1109" y="8322"/>
                    </a:cubicBezTo>
                    <a:cubicBezTo>
                      <a:pt x="1261" y="8322"/>
                      <a:pt x="1410" y="8291"/>
                      <a:pt x="1552" y="8267"/>
                    </a:cubicBezTo>
                    <a:cubicBezTo>
                      <a:pt x="1712" y="8248"/>
                      <a:pt x="1672" y="8029"/>
                      <a:pt x="1552" y="7989"/>
                    </a:cubicBezTo>
                    <a:cubicBezTo>
                      <a:pt x="1314" y="7889"/>
                      <a:pt x="1015" y="7730"/>
                      <a:pt x="717" y="7631"/>
                    </a:cubicBezTo>
                    <a:cubicBezTo>
                      <a:pt x="976" y="7153"/>
                      <a:pt x="1393" y="6756"/>
                      <a:pt x="1712" y="6298"/>
                    </a:cubicBezTo>
                    <a:cubicBezTo>
                      <a:pt x="2169" y="5622"/>
                      <a:pt x="2567" y="4925"/>
                      <a:pt x="2965" y="4229"/>
                    </a:cubicBezTo>
                    <a:cubicBezTo>
                      <a:pt x="3641" y="2996"/>
                      <a:pt x="4477" y="1583"/>
                      <a:pt x="4815" y="211"/>
                    </a:cubicBezTo>
                    <a:cubicBezTo>
                      <a:pt x="4846" y="118"/>
                      <a:pt x="4756" y="1"/>
                      <a:pt x="46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882" name="Google Shape;882;p34"/>
              <p:cNvSpPr/>
              <p:nvPr/>
            </p:nvSpPr>
            <p:spPr>
              <a:xfrm>
                <a:off x="3634400" y="2844268"/>
                <a:ext cx="1476250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59050" h="3104" extrusionOk="0">
                    <a:moveTo>
                      <a:pt x="58612" y="0"/>
                    </a:moveTo>
                    <a:cubicBezTo>
                      <a:pt x="58512" y="0"/>
                      <a:pt x="58433" y="40"/>
                      <a:pt x="58393" y="99"/>
                    </a:cubicBezTo>
                    <a:cubicBezTo>
                      <a:pt x="57359" y="637"/>
                      <a:pt x="55966" y="756"/>
                      <a:pt x="54872" y="995"/>
                    </a:cubicBezTo>
                    <a:cubicBezTo>
                      <a:pt x="53678" y="1253"/>
                      <a:pt x="52465" y="1353"/>
                      <a:pt x="51271" y="1572"/>
                    </a:cubicBezTo>
                    <a:cubicBezTo>
                      <a:pt x="49163" y="1989"/>
                      <a:pt x="47034" y="2188"/>
                      <a:pt x="44866" y="2188"/>
                    </a:cubicBezTo>
                    <a:cubicBezTo>
                      <a:pt x="40072" y="2188"/>
                      <a:pt x="35298" y="2546"/>
                      <a:pt x="30503" y="2546"/>
                    </a:cubicBezTo>
                    <a:lnTo>
                      <a:pt x="26326" y="2546"/>
                    </a:lnTo>
                    <a:cubicBezTo>
                      <a:pt x="25371" y="2546"/>
                      <a:pt x="24359" y="2611"/>
                      <a:pt x="23363" y="2611"/>
                    </a:cubicBezTo>
                    <a:cubicBezTo>
                      <a:pt x="22803" y="2611"/>
                      <a:pt x="22248" y="2591"/>
                      <a:pt x="21711" y="2526"/>
                    </a:cubicBezTo>
                    <a:cubicBezTo>
                      <a:pt x="21154" y="2457"/>
                      <a:pt x="20587" y="2452"/>
                      <a:pt x="20020" y="2452"/>
                    </a:cubicBezTo>
                    <a:cubicBezTo>
                      <a:pt x="19926" y="2452"/>
                      <a:pt x="19831" y="2452"/>
                      <a:pt x="19737" y="2452"/>
                    </a:cubicBezTo>
                    <a:cubicBezTo>
                      <a:pt x="19264" y="2452"/>
                      <a:pt x="18793" y="2448"/>
                      <a:pt x="18329" y="2407"/>
                    </a:cubicBezTo>
                    <a:cubicBezTo>
                      <a:pt x="17524" y="2327"/>
                      <a:pt x="16655" y="2181"/>
                      <a:pt x="15825" y="2181"/>
                    </a:cubicBezTo>
                    <a:cubicBezTo>
                      <a:pt x="15629" y="2181"/>
                      <a:pt x="15436" y="2189"/>
                      <a:pt x="15246" y="2208"/>
                    </a:cubicBezTo>
                    <a:cubicBezTo>
                      <a:pt x="15108" y="2219"/>
                      <a:pt x="14969" y="2223"/>
                      <a:pt x="14828" y="2223"/>
                    </a:cubicBezTo>
                    <a:cubicBezTo>
                      <a:pt x="13915" y="2223"/>
                      <a:pt x="12957" y="2029"/>
                      <a:pt x="12043" y="2029"/>
                    </a:cubicBezTo>
                    <a:cubicBezTo>
                      <a:pt x="11108" y="2029"/>
                      <a:pt x="10173" y="1830"/>
                      <a:pt x="9218" y="1830"/>
                    </a:cubicBezTo>
                    <a:cubicBezTo>
                      <a:pt x="8403" y="1830"/>
                      <a:pt x="7587" y="1611"/>
                      <a:pt x="6772" y="1611"/>
                    </a:cubicBezTo>
                    <a:cubicBezTo>
                      <a:pt x="5538" y="1611"/>
                      <a:pt x="4245" y="1452"/>
                      <a:pt x="3052" y="1114"/>
                    </a:cubicBezTo>
                    <a:cubicBezTo>
                      <a:pt x="2176" y="855"/>
                      <a:pt x="1241" y="617"/>
                      <a:pt x="386" y="298"/>
                    </a:cubicBezTo>
                    <a:cubicBezTo>
                      <a:pt x="353" y="285"/>
                      <a:pt x="323" y="279"/>
                      <a:pt x="295" y="279"/>
                    </a:cubicBezTo>
                    <a:cubicBezTo>
                      <a:pt x="66" y="279"/>
                      <a:pt x="1" y="670"/>
                      <a:pt x="267" y="776"/>
                    </a:cubicBezTo>
                    <a:cubicBezTo>
                      <a:pt x="3987" y="2327"/>
                      <a:pt x="7866" y="2089"/>
                      <a:pt x="11784" y="2586"/>
                    </a:cubicBezTo>
                    <a:cubicBezTo>
                      <a:pt x="12799" y="2705"/>
                      <a:pt x="13913" y="2705"/>
                      <a:pt x="14947" y="2745"/>
                    </a:cubicBezTo>
                    <a:cubicBezTo>
                      <a:pt x="15982" y="2785"/>
                      <a:pt x="17056" y="2944"/>
                      <a:pt x="18090" y="2944"/>
                    </a:cubicBezTo>
                    <a:cubicBezTo>
                      <a:pt x="20716" y="2944"/>
                      <a:pt x="23322" y="3103"/>
                      <a:pt x="25968" y="3103"/>
                    </a:cubicBezTo>
                    <a:lnTo>
                      <a:pt x="30185" y="3103"/>
                    </a:lnTo>
                    <a:cubicBezTo>
                      <a:pt x="31438" y="3103"/>
                      <a:pt x="32652" y="3004"/>
                      <a:pt x="33885" y="3004"/>
                    </a:cubicBezTo>
                    <a:cubicBezTo>
                      <a:pt x="36133" y="3004"/>
                      <a:pt x="38381" y="2785"/>
                      <a:pt x="40609" y="2785"/>
                    </a:cubicBezTo>
                    <a:cubicBezTo>
                      <a:pt x="42976" y="2785"/>
                      <a:pt x="45324" y="2725"/>
                      <a:pt x="47671" y="2626"/>
                    </a:cubicBezTo>
                    <a:cubicBezTo>
                      <a:pt x="48646" y="2586"/>
                      <a:pt x="49581" y="2447"/>
                      <a:pt x="50535" y="2288"/>
                    </a:cubicBezTo>
                    <a:cubicBezTo>
                      <a:pt x="51729" y="2089"/>
                      <a:pt x="53062" y="1989"/>
                      <a:pt x="54216" y="1671"/>
                    </a:cubicBezTo>
                    <a:cubicBezTo>
                      <a:pt x="55688" y="1253"/>
                      <a:pt x="57438" y="1273"/>
                      <a:pt x="58811" y="517"/>
                    </a:cubicBezTo>
                    <a:cubicBezTo>
                      <a:pt x="59050" y="378"/>
                      <a:pt x="58930" y="0"/>
                      <a:pt x="586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</a:endParaRPr>
              </a:p>
            </p:txBody>
          </p:sp>
          <p:sp>
            <p:nvSpPr>
              <p:cNvPr id="883" name="Google Shape;883;p34"/>
              <p:cNvSpPr/>
              <p:nvPr/>
            </p:nvSpPr>
            <p:spPr>
              <a:xfrm>
                <a:off x="3612475" y="3247093"/>
                <a:ext cx="1475800" cy="78100"/>
              </a:xfrm>
              <a:custGeom>
                <a:avLst/>
                <a:gdLst/>
                <a:ahLst/>
                <a:cxnLst/>
                <a:rect l="l" t="t" r="r" b="b"/>
                <a:pathLst>
                  <a:path w="59032" h="3124" extrusionOk="0">
                    <a:moveTo>
                      <a:pt x="58594" y="0"/>
                    </a:moveTo>
                    <a:cubicBezTo>
                      <a:pt x="58494" y="0"/>
                      <a:pt x="58415" y="40"/>
                      <a:pt x="58375" y="119"/>
                    </a:cubicBezTo>
                    <a:cubicBezTo>
                      <a:pt x="57360" y="637"/>
                      <a:pt x="55948" y="756"/>
                      <a:pt x="54854" y="1015"/>
                    </a:cubicBezTo>
                    <a:cubicBezTo>
                      <a:pt x="53680" y="1273"/>
                      <a:pt x="52447" y="1353"/>
                      <a:pt x="51253" y="1592"/>
                    </a:cubicBezTo>
                    <a:cubicBezTo>
                      <a:pt x="49145" y="1989"/>
                      <a:pt x="47016" y="2188"/>
                      <a:pt x="44848" y="2188"/>
                    </a:cubicBezTo>
                    <a:cubicBezTo>
                      <a:pt x="40054" y="2188"/>
                      <a:pt x="35279" y="2566"/>
                      <a:pt x="30505" y="2566"/>
                    </a:cubicBezTo>
                    <a:lnTo>
                      <a:pt x="26328" y="2566"/>
                    </a:lnTo>
                    <a:cubicBezTo>
                      <a:pt x="25360" y="2566"/>
                      <a:pt x="24352" y="2631"/>
                      <a:pt x="23360" y="2631"/>
                    </a:cubicBezTo>
                    <a:cubicBezTo>
                      <a:pt x="22802" y="2631"/>
                      <a:pt x="22250" y="2611"/>
                      <a:pt x="21713" y="2546"/>
                    </a:cubicBezTo>
                    <a:cubicBezTo>
                      <a:pt x="20579" y="2407"/>
                      <a:pt x="19445" y="2507"/>
                      <a:pt x="18331" y="2407"/>
                    </a:cubicBezTo>
                    <a:cubicBezTo>
                      <a:pt x="17509" y="2325"/>
                      <a:pt x="16619" y="2188"/>
                      <a:pt x="15762" y="2188"/>
                    </a:cubicBezTo>
                    <a:cubicBezTo>
                      <a:pt x="15582" y="2188"/>
                      <a:pt x="15404" y="2194"/>
                      <a:pt x="15228" y="2208"/>
                    </a:cubicBezTo>
                    <a:cubicBezTo>
                      <a:pt x="15061" y="2224"/>
                      <a:pt x="14892" y="2231"/>
                      <a:pt x="14721" y="2231"/>
                    </a:cubicBezTo>
                    <a:cubicBezTo>
                      <a:pt x="13835" y="2231"/>
                      <a:pt x="12909" y="2049"/>
                      <a:pt x="12025" y="2049"/>
                    </a:cubicBezTo>
                    <a:cubicBezTo>
                      <a:pt x="11090" y="2049"/>
                      <a:pt x="10155" y="1830"/>
                      <a:pt x="9220" y="1830"/>
                    </a:cubicBezTo>
                    <a:cubicBezTo>
                      <a:pt x="8404" y="1830"/>
                      <a:pt x="7589" y="1631"/>
                      <a:pt x="6773" y="1631"/>
                    </a:cubicBezTo>
                    <a:cubicBezTo>
                      <a:pt x="5540" y="1631"/>
                      <a:pt x="4227" y="1452"/>
                      <a:pt x="3033" y="1114"/>
                    </a:cubicBezTo>
                    <a:cubicBezTo>
                      <a:pt x="2158" y="875"/>
                      <a:pt x="1243" y="637"/>
                      <a:pt x="388" y="318"/>
                    </a:cubicBezTo>
                    <a:cubicBezTo>
                      <a:pt x="355" y="305"/>
                      <a:pt x="324" y="299"/>
                      <a:pt x="296" y="299"/>
                    </a:cubicBezTo>
                    <a:cubicBezTo>
                      <a:pt x="68" y="299"/>
                      <a:pt x="0" y="690"/>
                      <a:pt x="248" y="796"/>
                    </a:cubicBezTo>
                    <a:cubicBezTo>
                      <a:pt x="3968" y="2347"/>
                      <a:pt x="7867" y="2109"/>
                      <a:pt x="11766" y="2586"/>
                    </a:cubicBezTo>
                    <a:cubicBezTo>
                      <a:pt x="12781" y="2725"/>
                      <a:pt x="13915" y="2706"/>
                      <a:pt x="14929" y="2745"/>
                    </a:cubicBezTo>
                    <a:cubicBezTo>
                      <a:pt x="15984" y="2785"/>
                      <a:pt x="17038" y="2964"/>
                      <a:pt x="18072" y="2964"/>
                    </a:cubicBezTo>
                    <a:cubicBezTo>
                      <a:pt x="20698" y="2964"/>
                      <a:pt x="23324" y="3123"/>
                      <a:pt x="25950" y="3123"/>
                    </a:cubicBezTo>
                    <a:lnTo>
                      <a:pt x="30187" y="3123"/>
                    </a:lnTo>
                    <a:cubicBezTo>
                      <a:pt x="31420" y="3123"/>
                      <a:pt x="32654" y="3004"/>
                      <a:pt x="33887" y="3004"/>
                    </a:cubicBezTo>
                    <a:cubicBezTo>
                      <a:pt x="36115" y="3004"/>
                      <a:pt x="38363" y="2805"/>
                      <a:pt x="40611" y="2805"/>
                    </a:cubicBezTo>
                    <a:cubicBezTo>
                      <a:pt x="42958" y="2805"/>
                      <a:pt x="45325" y="2745"/>
                      <a:pt x="47673" y="2626"/>
                    </a:cubicBezTo>
                    <a:cubicBezTo>
                      <a:pt x="48627" y="2586"/>
                      <a:pt x="49562" y="2447"/>
                      <a:pt x="50517" y="2288"/>
                    </a:cubicBezTo>
                    <a:cubicBezTo>
                      <a:pt x="51711" y="2109"/>
                      <a:pt x="53044" y="1989"/>
                      <a:pt x="54217" y="1671"/>
                    </a:cubicBezTo>
                    <a:cubicBezTo>
                      <a:pt x="55689" y="1273"/>
                      <a:pt x="57440" y="1293"/>
                      <a:pt x="58793" y="537"/>
                    </a:cubicBezTo>
                    <a:cubicBezTo>
                      <a:pt x="59031" y="398"/>
                      <a:pt x="58932" y="0"/>
                      <a:pt x="586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884" name="Google Shape;884;p34"/>
          <p:cNvGrpSpPr/>
          <p:nvPr/>
        </p:nvGrpSpPr>
        <p:grpSpPr>
          <a:xfrm>
            <a:off x="3572255" y="3973079"/>
            <a:ext cx="2980845" cy="511707"/>
            <a:chOff x="3572255" y="3973079"/>
            <a:chExt cx="2980845" cy="511707"/>
          </a:xfrm>
        </p:grpSpPr>
        <p:cxnSp>
          <p:nvCxnSpPr>
            <p:cNvPr id="885" name="Google Shape;885;p34"/>
            <p:cNvCxnSpPr>
              <a:stCxn id="886" idx="1"/>
            </p:cNvCxnSpPr>
            <p:nvPr/>
          </p:nvCxnSpPr>
          <p:spPr>
            <a:xfrm rot="10800000">
              <a:off x="4923800" y="4216002"/>
              <a:ext cx="1629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grpSp>
          <p:nvGrpSpPr>
            <p:cNvPr id="887" name="Google Shape;887;p34"/>
            <p:cNvGrpSpPr/>
            <p:nvPr/>
          </p:nvGrpSpPr>
          <p:grpSpPr>
            <a:xfrm>
              <a:off x="3572255" y="3973079"/>
              <a:ext cx="1459682" cy="511707"/>
              <a:chOff x="3807650" y="3755443"/>
              <a:chExt cx="1116050" cy="467825"/>
            </a:xfrm>
          </p:grpSpPr>
          <p:sp>
            <p:nvSpPr>
              <p:cNvPr id="888" name="Google Shape;888;p34"/>
              <p:cNvSpPr/>
              <p:nvPr/>
            </p:nvSpPr>
            <p:spPr>
              <a:xfrm>
                <a:off x="3808650" y="3755443"/>
                <a:ext cx="1114900" cy="467825"/>
              </a:xfrm>
              <a:custGeom>
                <a:avLst/>
                <a:gdLst/>
                <a:ahLst/>
                <a:cxnLst/>
                <a:rect l="l" t="t" r="r" b="b"/>
                <a:pathLst>
                  <a:path w="44596" h="18713" extrusionOk="0">
                    <a:moveTo>
                      <a:pt x="44188" y="1"/>
                    </a:moveTo>
                    <a:cubicBezTo>
                      <a:pt x="44104" y="1"/>
                      <a:pt x="44021" y="35"/>
                      <a:pt x="43963" y="116"/>
                    </a:cubicBezTo>
                    <a:cubicBezTo>
                      <a:pt x="43923" y="195"/>
                      <a:pt x="43267" y="315"/>
                      <a:pt x="43187" y="335"/>
                    </a:cubicBezTo>
                    <a:cubicBezTo>
                      <a:pt x="42690" y="494"/>
                      <a:pt x="42193" y="593"/>
                      <a:pt x="41696" y="693"/>
                    </a:cubicBezTo>
                    <a:cubicBezTo>
                      <a:pt x="40701" y="892"/>
                      <a:pt x="39706" y="1051"/>
                      <a:pt x="38712" y="1230"/>
                    </a:cubicBezTo>
                    <a:cubicBezTo>
                      <a:pt x="36683" y="1608"/>
                      <a:pt x="34614" y="1369"/>
                      <a:pt x="32585" y="1608"/>
                    </a:cubicBezTo>
                    <a:cubicBezTo>
                      <a:pt x="31738" y="1697"/>
                      <a:pt x="30875" y="1710"/>
                      <a:pt x="30011" y="1710"/>
                    </a:cubicBezTo>
                    <a:cubicBezTo>
                      <a:pt x="29645" y="1710"/>
                      <a:pt x="29279" y="1708"/>
                      <a:pt x="28914" y="1708"/>
                    </a:cubicBezTo>
                    <a:cubicBezTo>
                      <a:pt x="28216" y="1708"/>
                      <a:pt x="27521" y="1716"/>
                      <a:pt x="26836" y="1767"/>
                    </a:cubicBezTo>
                    <a:cubicBezTo>
                      <a:pt x="24966" y="1906"/>
                      <a:pt x="23056" y="1807"/>
                      <a:pt x="21186" y="1886"/>
                    </a:cubicBezTo>
                    <a:cubicBezTo>
                      <a:pt x="20495" y="1917"/>
                      <a:pt x="19804" y="1930"/>
                      <a:pt x="19114" y="1930"/>
                    </a:cubicBezTo>
                    <a:cubicBezTo>
                      <a:pt x="16190" y="1930"/>
                      <a:pt x="13274" y="1697"/>
                      <a:pt x="10345" y="1568"/>
                    </a:cubicBezTo>
                    <a:cubicBezTo>
                      <a:pt x="8773" y="1488"/>
                      <a:pt x="7122" y="1409"/>
                      <a:pt x="5551" y="1130"/>
                    </a:cubicBezTo>
                    <a:cubicBezTo>
                      <a:pt x="4735" y="971"/>
                      <a:pt x="3919" y="951"/>
                      <a:pt x="3104" y="772"/>
                    </a:cubicBezTo>
                    <a:cubicBezTo>
                      <a:pt x="2586" y="653"/>
                      <a:pt x="1930" y="235"/>
                      <a:pt x="1373" y="235"/>
                    </a:cubicBezTo>
                    <a:cubicBezTo>
                      <a:pt x="1332" y="187"/>
                      <a:pt x="1274" y="165"/>
                      <a:pt x="1215" y="165"/>
                    </a:cubicBezTo>
                    <a:cubicBezTo>
                      <a:pt x="1104" y="165"/>
                      <a:pt x="988" y="244"/>
                      <a:pt x="975" y="374"/>
                    </a:cubicBezTo>
                    <a:cubicBezTo>
                      <a:pt x="955" y="2065"/>
                      <a:pt x="1930" y="3677"/>
                      <a:pt x="2547" y="5208"/>
                    </a:cubicBezTo>
                    <a:cubicBezTo>
                      <a:pt x="3084" y="6482"/>
                      <a:pt x="3561" y="8073"/>
                      <a:pt x="4456" y="9187"/>
                    </a:cubicBezTo>
                    <a:cubicBezTo>
                      <a:pt x="4098" y="9585"/>
                      <a:pt x="3899" y="10261"/>
                      <a:pt x="3661" y="10699"/>
                    </a:cubicBezTo>
                    <a:cubicBezTo>
                      <a:pt x="3223" y="11514"/>
                      <a:pt x="2825" y="12350"/>
                      <a:pt x="2407" y="13165"/>
                    </a:cubicBezTo>
                    <a:cubicBezTo>
                      <a:pt x="1990" y="13981"/>
                      <a:pt x="1453" y="14717"/>
                      <a:pt x="896" y="15453"/>
                    </a:cubicBezTo>
                    <a:cubicBezTo>
                      <a:pt x="637" y="15791"/>
                      <a:pt x="378" y="16110"/>
                      <a:pt x="219" y="16488"/>
                    </a:cubicBezTo>
                    <a:cubicBezTo>
                      <a:pt x="20" y="16527"/>
                      <a:pt x="0" y="16746"/>
                      <a:pt x="120" y="16866"/>
                    </a:cubicBezTo>
                    <a:cubicBezTo>
                      <a:pt x="138" y="16976"/>
                      <a:pt x="242" y="17087"/>
                      <a:pt x="368" y="17087"/>
                    </a:cubicBezTo>
                    <a:cubicBezTo>
                      <a:pt x="378" y="17087"/>
                      <a:pt x="388" y="17086"/>
                      <a:pt x="398" y="17084"/>
                    </a:cubicBezTo>
                    <a:cubicBezTo>
                      <a:pt x="498" y="17084"/>
                      <a:pt x="776" y="17224"/>
                      <a:pt x="876" y="17263"/>
                    </a:cubicBezTo>
                    <a:cubicBezTo>
                      <a:pt x="977" y="17301"/>
                      <a:pt x="1078" y="17315"/>
                      <a:pt x="1178" y="17315"/>
                    </a:cubicBezTo>
                    <a:cubicBezTo>
                      <a:pt x="1237" y="17315"/>
                      <a:pt x="1295" y="17310"/>
                      <a:pt x="1353" y="17303"/>
                    </a:cubicBezTo>
                    <a:cubicBezTo>
                      <a:pt x="1572" y="17383"/>
                      <a:pt x="1771" y="17462"/>
                      <a:pt x="1950" y="17522"/>
                    </a:cubicBezTo>
                    <a:cubicBezTo>
                      <a:pt x="2785" y="17860"/>
                      <a:pt x="3860" y="17800"/>
                      <a:pt x="4755" y="17960"/>
                    </a:cubicBezTo>
                    <a:cubicBezTo>
                      <a:pt x="6247" y="18238"/>
                      <a:pt x="7798" y="18178"/>
                      <a:pt x="9330" y="18357"/>
                    </a:cubicBezTo>
                    <a:cubicBezTo>
                      <a:pt x="10285" y="18457"/>
                      <a:pt x="11240" y="18417"/>
                      <a:pt x="12175" y="18517"/>
                    </a:cubicBezTo>
                    <a:cubicBezTo>
                      <a:pt x="12864" y="18601"/>
                      <a:pt x="13610" y="18685"/>
                      <a:pt x="14317" y="18685"/>
                    </a:cubicBezTo>
                    <a:cubicBezTo>
                      <a:pt x="14447" y="18685"/>
                      <a:pt x="14575" y="18682"/>
                      <a:pt x="14701" y="18676"/>
                    </a:cubicBezTo>
                    <a:cubicBezTo>
                      <a:pt x="15070" y="18657"/>
                      <a:pt x="15440" y="18651"/>
                      <a:pt x="15809" y="18651"/>
                    </a:cubicBezTo>
                    <a:cubicBezTo>
                      <a:pt x="16917" y="18651"/>
                      <a:pt x="18024" y="18712"/>
                      <a:pt x="19132" y="18712"/>
                    </a:cubicBezTo>
                    <a:cubicBezTo>
                      <a:pt x="19664" y="18712"/>
                      <a:pt x="20196" y="18698"/>
                      <a:pt x="20729" y="18656"/>
                    </a:cubicBezTo>
                    <a:cubicBezTo>
                      <a:pt x="21230" y="18613"/>
                      <a:pt x="21735" y="18600"/>
                      <a:pt x="22242" y="18600"/>
                    </a:cubicBezTo>
                    <a:cubicBezTo>
                      <a:pt x="22938" y="18600"/>
                      <a:pt x="23638" y="18624"/>
                      <a:pt x="24335" y="18624"/>
                    </a:cubicBezTo>
                    <a:cubicBezTo>
                      <a:pt x="25007" y="18624"/>
                      <a:pt x="25677" y="18602"/>
                      <a:pt x="26338" y="18517"/>
                    </a:cubicBezTo>
                    <a:cubicBezTo>
                      <a:pt x="27198" y="18403"/>
                      <a:pt x="28073" y="18381"/>
                      <a:pt x="28950" y="18381"/>
                    </a:cubicBezTo>
                    <a:cubicBezTo>
                      <a:pt x="29469" y="18381"/>
                      <a:pt x="29988" y="18389"/>
                      <a:pt x="30506" y="18389"/>
                    </a:cubicBezTo>
                    <a:cubicBezTo>
                      <a:pt x="31097" y="18389"/>
                      <a:pt x="31685" y="18379"/>
                      <a:pt x="32266" y="18338"/>
                    </a:cubicBezTo>
                    <a:cubicBezTo>
                      <a:pt x="33261" y="18258"/>
                      <a:pt x="34256" y="18318"/>
                      <a:pt x="35250" y="18258"/>
                    </a:cubicBezTo>
                    <a:cubicBezTo>
                      <a:pt x="36364" y="18218"/>
                      <a:pt x="37478" y="18079"/>
                      <a:pt x="38572" y="17920"/>
                    </a:cubicBezTo>
                    <a:cubicBezTo>
                      <a:pt x="39647" y="17781"/>
                      <a:pt x="40701" y="17522"/>
                      <a:pt x="41755" y="17283"/>
                    </a:cubicBezTo>
                    <a:cubicBezTo>
                      <a:pt x="42193" y="17184"/>
                      <a:pt x="43148" y="17064"/>
                      <a:pt x="43426" y="16647"/>
                    </a:cubicBezTo>
                    <a:cubicBezTo>
                      <a:pt x="43506" y="16527"/>
                      <a:pt x="43486" y="16408"/>
                      <a:pt x="43386" y="16328"/>
                    </a:cubicBezTo>
                    <a:cubicBezTo>
                      <a:pt x="43526" y="15871"/>
                      <a:pt x="43605" y="15393"/>
                      <a:pt x="43605" y="14936"/>
                    </a:cubicBezTo>
                    <a:cubicBezTo>
                      <a:pt x="43645" y="14319"/>
                      <a:pt x="43804" y="13703"/>
                      <a:pt x="43804" y="13086"/>
                    </a:cubicBezTo>
                    <a:cubicBezTo>
                      <a:pt x="43804" y="11773"/>
                      <a:pt x="43983" y="10440"/>
                      <a:pt x="44043" y="9127"/>
                    </a:cubicBezTo>
                    <a:cubicBezTo>
                      <a:pt x="44122" y="7655"/>
                      <a:pt x="44202" y="6183"/>
                      <a:pt x="44262" y="4711"/>
                    </a:cubicBezTo>
                    <a:cubicBezTo>
                      <a:pt x="44341" y="3358"/>
                      <a:pt x="44441" y="1926"/>
                      <a:pt x="44262" y="593"/>
                    </a:cubicBezTo>
                    <a:cubicBezTo>
                      <a:pt x="44341" y="534"/>
                      <a:pt x="44401" y="474"/>
                      <a:pt x="44441" y="414"/>
                    </a:cubicBezTo>
                    <a:cubicBezTo>
                      <a:pt x="44596" y="203"/>
                      <a:pt x="44391" y="1"/>
                      <a:pt x="441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89" name="Google Shape;889;p34"/>
              <p:cNvSpPr/>
              <p:nvPr/>
            </p:nvSpPr>
            <p:spPr>
              <a:xfrm>
                <a:off x="3833525" y="3755443"/>
                <a:ext cx="1090175" cy="61500"/>
              </a:xfrm>
              <a:custGeom>
                <a:avLst/>
                <a:gdLst/>
                <a:ahLst/>
                <a:cxnLst/>
                <a:rect l="l" t="t" r="r" b="b"/>
                <a:pathLst>
                  <a:path w="43607" h="2460" extrusionOk="0">
                    <a:moveTo>
                      <a:pt x="43195" y="0"/>
                    </a:moveTo>
                    <a:cubicBezTo>
                      <a:pt x="43110" y="0"/>
                      <a:pt x="43027" y="34"/>
                      <a:pt x="42968" y="116"/>
                    </a:cubicBezTo>
                    <a:cubicBezTo>
                      <a:pt x="42928" y="195"/>
                      <a:pt x="42272" y="315"/>
                      <a:pt x="42192" y="335"/>
                    </a:cubicBezTo>
                    <a:cubicBezTo>
                      <a:pt x="41695" y="494"/>
                      <a:pt x="41198" y="593"/>
                      <a:pt x="40701" y="693"/>
                    </a:cubicBezTo>
                    <a:cubicBezTo>
                      <a:pt x="39706" y="892"/>
                      <a:pt x="38711" y="1051"/>
                      <a:pt x="37717" y="1230"/>
                    </a:cubicBezTo>
                    <a:cubicBezTo>
                      <a:pt x="35688" y="1608"/>
                      <a:pt x="33619" y="1369"/>
                      <a:pt x="31590" y="1608"/>
                    </a:cubicBezTo>
                    <a:cubicBezTo>
                      <a:pt x="30743" y="1697"/>
                      <a:pt x="29880" y="1710"/>
                      <a:pt x="29016" y="1710"/>
                    </a:cubicBezTo>
                    <a:cubicBezTo>
                      <a:pt x="28650" y="1710"/>
                      <a:pt x="28284" y="1708"/>
                      <a:pt x="27919" y="1708"/>
                    </a:cubicBezTo>
                    <a:cubicBezTo>
                      <a:pt x="27221" y="1708"/>
                      <a:pt x="26526" y="1716"/>
                      <a:pt x="25841" y="1767"/>
                    </a:cubicBezTo>
                    <a:cubicBezTo>
                      <a:pt x="23971" y="1906"/>
                      <a:pt x="22061" y="1807"/>
                      <a:pt x="20191" y="1886"/>
                    </a:cubicBezTo>
                    <a:cubicBezTo>
                      <a:pt x="19500" y="1917"/>
                      <a:pt x="18809" y="1930"/>
                      <a:pt x="18119" y="1930"/>
                    </a:cubicBezTo>
                    <a:cubicBezTo>
                      <a:pt x="15195" y="1930"/>
                      <a:pt x="12279" y="1697"/>
                      <a:pt x="9350" y="1568"/>
                    </a:cubicBezTo>
                    <a:cubicBezTo>
                      <a:pt x="7778" y="1488"/>
                      <a:pt x="6127" y="1409"/>
                      <a:pt x="4556" y="1130"/>
                    </a:cubicBezTo>
                    <a:cubicBezTo>
                      <a:pt x="3740" y="971"/>
                      <a:pt x="2924" y="951"/>
                      <a:pt x="2109" y="772"/>
                    </a:cubicBezTo>
                    <a:cubicBezTo>
                      <a:pt x="1576" y="639"/>
                      <a:pt x="915" y="233"/>
                      <a:pt x="354" y="233"/>
                    </a:cubicBezTo>
                    <a:cubicBezTo>
                      <a:pt x="329" y="233"/>
                      <a:pt x="303" y="233"/>
                      <a:pt x="279" y="235"/>
                    </a:cubicBezTo>
                    <a:cubicBezTo>
                      <a:pt x="0" y="235"/>
                      <a:pt x="0" y="653"/>
                      <a:pt x="279" y="673"/>
                    </a:cubicBezTo>
                    <a:cubicBezTo>
                      <a:pt x="199" y="673"/>
                      <a:pt x="577" y="832"/>
                      <a:pt x="637" y="852"/>
                    </a:cubicBezTo>
                    <a:cubicBezTo>
                      <a:pt x="1074" y="912"/>
                      <a:pt x="1572" y="1110"/>
                      <a:pt x="1969" y="1290"/>
                    </a:cubicBezTo>
                    <a:cubicBezTo>
                      <a:pt x="2805" y="1628"/>
                      <a:pt x="3899" y="1548"/>
                      <a:pt x="4774" y="1707"/>
                    </a:cubicBezTo>
                    <a:cubicBezTo>
                      <a:pt x="6286" y="1986"/>
                      <a:pt x="7838" y="1926"/>
                      <a:pt x="9350" y="2105"/>
                    </a:cubicBezTo>
                    <a:cubicBezTo>
                      <a:pt x="10304" y="2205"/>
                      <a:pt x="11259" y="2165"/>
                      <a:pt x="12214" y="2284"/>
                    </a:cubicBezTo>
                    <a:cubicBezTo>
                      <a:pt x="12867" y="2366"/>
                      <a:pt x="13586" y="2434"/>
                      <a:pt x="14273" y="2434"/>
                    </a:cubicBezTo>
                    <a:cubicBezTo>
                      <a:pt x="14424" y="2434"/>
                      <a:pt x="14574" y="2431"/>
                      <a:pt x="14721" y="2423"/>
                    </a:cubicBezTo>
                    <a:cubicBezTo>
                      <a:pt x="15090" y="2405"/>
                      <a:pt x="15459" y="2398"/>
                      <a:pt x="15829" y="2398"/>
                    </a:cubicBezTo>
                    <a:cubicBezTo>
                      <a:pt x="16936" y="2398"/>
                      <a:pt x="18044" y="2460"/>
                      <a:pt x="19151" y="2460"/>
                    </a:cubicBezTo>
                    <a:cubicBezTo>
                      <a:pt x="19684" y="2460"/>
                      <a:pt x="20216" y="2446"/>
                      <a:pt x="20748" y="2404"/>
                    </a:cubicBezTo>
                    <a:cubicBezTo>
                      <a:pt x="21254" y="2360"/>
                      <a:pt x="21764" y="2348"/>
                      <a:pt x="22274" y="2348"/>
                    </a:cubicBezTo>
                    <a:cubicBezTo>
                      <a:pt x="22974" y="2348"/>
                      <a:pt x="23676" y="2371"/>
                      <a:pt x="24374" y="2371"/>
                    </a:cubicBezTo>
                    <a:cubicBezTo>
                      <a:pt x="25046" y="2371"/>
                      <a:pt x="25716" y="2350"/>
                      <a:pt x="26378" y="2264"/>
                    </a:cubicBezTo>
                    <a:cubicBezTo>
                      <a:pt x="27229" y="2150"/>
                      <a:pt x="28099" y="2129"/>
                      <a:pt x="28973" y="2129"/>
                    </a:cubicBezTo>
                    <a:cubicBezTo>
                      <a:pt x="29490" y="2129"/>
                      <a:pt x="30009" y="2136"/>
                      <a:pt x="30526" y="2136"/>
                    </a:cubicBezTo>
                    <a:cubicBezTo>
                      <a:pt x="31116" y="2136"/>
                      <a:pt x="31705" y="2127"/>
                      <a:pt x="32286" y="2085"/>
                    </a:cubicBezTo>
                    <a:cubicBezTo>
                      <a:pt x="33281" y="2006"/>
                      <a:pt x="34295" y="2065"/>
                      <a:pt x="35290" y="2006"/>
                    </a:cubicBezTo>
                    <a:cubicBezTo>
                      <a:pt x="36404" y="1946"/>
                      <a:pt x="37498" y="1827"/>
                      <a:pt x="38592" y="1667"/>
                    </a:cubicBezTo>
                    <a:cubicBezTo>
                      <a:pt x="39666" y="1528"/>
                      <a:pt x="40740" y="1270"/>
                      <a:pt x="41795" y="1031"/>
                    </a:cubicBezTo>
                    <a:cubicBezTo>
                      <a:pt x="42232" y="931"/>
                      <a:pt x="43187" y="812"/>
                      <a:pt x="43466" y="394"/>
                    </a:cubicBezTo>
                    <a:cubicBezTo>
                      <a:pt x="43606" y="197"/>
                      <a:pt x="43399" y="0"/>
                      <a:pt x="431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</a:endParaRPr>
              </a:p>
            </p:txBody>
          </p:sp>
          <p:sp>
            <p:nvSpPr>
              <p:cNvPr id="890" name="Google Shape;890;p34"/>
              <p:cNvSpPr/>
              <p:nvPr/>
            </p:nvSpPr>
            <p:spPr>
              <a:xfrm>
                <a:off x="3807650" y="4161443"/>
                <a:ext cx="1090125" cy="61525"/>
              </a:xfrm>
              <a:custGeom>
                <a:avLst/>
                <a:gdLst/>
                <a:ahLst/>
                <a:cxnLst/>
                <a:rect l="l" t="t" r="r" b="b"/>
                <a:pathLst>
                  <a:path w="43605" h="2461" extrusionOk="0">
                    <a:moveTo>
                      <a:pt x="43220" y="0"/>
                    </a:moveTo>
                    <a:cubicBezTo>
                      <a:pt x="43135" y="0"/>
                      <a:pt x="43049" y="38"/>
                      <a:pt x="42989" y="128"/>
                    </a:cubicBezTo>
                    <a:cubicBezTo>
                      <a:pt x="42949" y="208"/>
                      <a:pt x="42293" y="307"/>
                      <a:pt x="42213" y="347"/>
                    </a:cubicBezTo>
                    <a:cubicBezTo>
                      <a:pt x="41716" y="486"/>
                      <a:pt x="41218" y="606"/>
                      <a:pt x="40721" y="705"/>
                    </a:cubicBezTo>
                    <a:cubicBezTo>
                      <a:pt x="39726" y="884"/>
                      <a:pt x="38732" y="1043"/>
                      <a:pt x="37737" y="1222"/>
                    </a:cubicBezTo>
                    <a:cubicBezTo>
                      <a:pt x="35708" y="1600"/>
                      <a:pt x="33639" y="1381"/>
                      <a:pt x="31590" y="1600"/>
                    </a:cubicBezTo>
                    <a:cubicBezTo>
                      <a:pt x="30784" y="1694"/>
                      <a:pt x="29968" y="1711"/>
                      <a:pt x="29148" y="1711"/>
                    </a:cubicBezTo>
                    <a:cubicBezTo>
                      <a:pt x="28663" y="1711"/>
                      <a:pt x="28176" y="1705"/>
                      <a:pt x="27690" y="1705"/>
                    </a:cubicBezTo>
                    <a:cubicBezTo>
                      <a:pt x="27072" y="1705"/>
                      <a:pt x="26455" y="1715"/>
                      <a:pt x="25841" y="1759"/>
                    </a:cubicBezTo>
                    <a:cubicBezTo>
                      <a:pt x="23991" y="1899"/>
                      <a:pt x="22082" y="1799"/>
                      <a:pt x="20192" y="1899"/>
                    </a:cubicBezTo>
                    <a:cubicBezTo>
                      <a:pt x="19568" y="1923"/>
                      <a:pt x="18946" y="1933"/>
                      <a:pt x="18324" y="1933"/>
                    </a:cubicBezTo>
                    <a:cubicBezTo>
                      <a:pt x="15332" y="1933"/>
                      <a:pt x="12351" y="1692"/>
                      <a:pt x="9370" y="1560"/>
                    </a:cubicBezTo>
                    <a:cubicBezTo>
                      <a:pt x="7779" y="1481"/>
                      <a:pt x="6128" y="1401"/>
                      <a:pt x="4576" y="1123"/>
                    </a:cubicBezTo>
                    <a:cubicBezTo>
                      <a:pt x="3760" y="984"/>
                      <a:pt x="2945" y="944"/>
                      <a:pt x="2129" y="765"/>
                    </a:cubicBezTo>
                    <a:cubicBezTo>
                      <a:pt x="1595" y="650"/>
                      <a:pt x="933" y="225"/>
                      <a:pt x="371" y="225"/>
                    </a:cubicBezTo>
                    <a:cubicBezTo>
                      <a:pt x="347" y="225"/>
                      <a:pt x="323" y="226"/>
                      <a:pt x="299" y="228"/>
                    </a:cubicBezTo>
                    <a:cubicBezTo>
                      <a:pt x="1" y="248"/>
                      <a:pt x="1" y="665"/>
                      <a:pt x="299" y="685"/>
                    </a:cubicBezTo>
                    <a:cubicBezTo>
                      <a:pt x="219" y="685"/>
                      <a:pt x="578" y="824"/>
                      <a:pt x="657" y="844"/>
                    </a:cubicBezTo>
                    <a:cubicBezTo>
                      <a:pt x="1095" y="924"/>
                      <a:pt x="1572" y="1123"/>
                      <a:pt x="1990" y="1282"/>
                    </a:cubicBezTo>
                    <a:cubicBezTo>
                      <a:pt x="2825" y="1620"/>
                      <a:pt x="3900" y="1541"/>
                      <a:pt x="4795" y="1720"/>
                    </a:cubicBezTo>
                    <a:cubicBezTo>
                      <a:pt x="6287" y="1978"/>
                      <a:pt x="7838" y="1938"/>
                      <a:pt x="9370" y="2098"/>
                    </a:cubicBezTo>
                    <a:cubicBezTo>
                      <a:pt x="10325" y="2217"/>
                      <a:pt x="11280" y="2157"/>
                      <a:pt x="12215" y="2277"/>
                    </a:cubicBezTo>
                    <a:cubicBezTo>
                      <a:pt x="12883" y="2358"/>
                      <a:pt x="13606" y="2426"/>
                      <a:pt x="14293" y="2426"/>
                    </a:cubicBezTo>
                    <a:cubicBezTo>
                      <a:pt x="14445" y="2426"/>
                      <a:pt x="14594" y="2423"/>
                      <a:pt x="14741" y="2416"/>
                    </a:cubicBezTo>
                    <a:cubicBezTo>
                      <a:pt x="15086" y="2399"/>
                      <a:pt x="15431" y="2392"/>
                      <a:pt x="15776" y="2392"/>
                    </a:cubicBezTo>
                    <a:cubicBezTo>
                      <a:pt x="16894" y="2392"/>
                      <a:pt x="18013" y="2461"/>
                      <a:pt x="19131" y="2461"/>
                    </a:cubicBezTo>
                    <a:cubicBezTo>
                      <a:pt x="19677" y="2461"/>
                      <a:pt x="20223" y="2445"/>
                      <a:pt x="20769" y="2396"/>
                    </a:cubicBezTo>
                    <a:cubicBezTo>
                      <a:pt x="21218" y="2362"/>
                      <a:pt x="21670" y="2352"/>
                      <a:pt x="22125" y="2352"/>
                    </a:cubicBezTo>
                    <a:cubicBezTo>
                      <a:pt x="22844" y="2352"/>
                      <a:pt x="23567" y="2378"/>
                      <a:pt x="24288" y="2378"/>
                    </a:cubicBezTo>
                    <a:cubicBezTo>
                      <a:pt x="24989" y="2378"/>
                      <a:pt x="25688" y="2353"/>
                      <a:pt x="26378" y="2257"/>
                    </a:cubicBezTo>
                    <a:cubicBezTo>
                      <a:pt x="27163" y="2153"/>
                      <a:pt x="27961" y="2129"/>
                      <a:pt x="28762" y="2129"/>
                    </a:cubicBezTo>
                    <a:cubicBezTo>
                      <a:pt x="29420" y="2129"/>
                      <a:pt x="30079" y="2145"/>
                      <a:pt x="30735" y="2145"/>
                    </a:cubicBezTo>
                    <a:cubicBezTo>
                      <a:pt x="31262" y="2145"/>
                      <a:pt x="31787" y="2135"/>
                      <a:pt x="32306" y="2098"/>
                    </a:cubicBezTo>
                    <a:cubicBezTo>
                      <a:pt x="33301" y="2018"/>
                      <a:pt x="34296" y="2058"/>
                      <a:pt x="35290" y="2018"/>
                    </a:cubicBezTo>
                    <a:cubicBezTo>
                      <a:pt x="36404" y="1958"/>
                      <a:pt x="37518" y="1819"/>
                      <a:pt x="38612" y="1680"/>
                    </a:cubicBezTo>
                    <a:cubicBezTo>
                      <a:pt x="39687" y="1541"/>
                      <a:pt x="40741" y="1282"/>
                      <a:pt x="41795" y="1043"/>
                    </a:cubicBezTo>
                    <a:cubicBezTo>
                      <a:pt x="42233" y="944"/>
                      <a:pt x="43188" y="805"/>
                      <a:pt x="43466" y="407"/>
                    </a:cubicBezTo>
                    <a:cubicBezTo>
                      <a:pt x="43605" y="199"/>
                      <a:pt x="43415" y="0"/>
                      <a:pt x="432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</a:endParaRPr>
              </a:p>
            </p:txBody>
          </p:sp>
          <p:sp>
            <p:nvSpPr>
              <p:cNvPr id="891" name="Google Shape;891;p34"/>
              <p:cNvSpPr/>
              <p:nvPr/>
            </p:nvSpPr>
            <p:spPr>
              <a:xfrm>
                <a:off x="4877975" y="3758068"/>
                <a:ext cx="42700" cy="418625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6745" extrusionOk="0">
                    <a:moveTo>
                      <a:pt x="1330" y="1"/>
                    </a:moveTo>
                    <a:cubicBezTo>
                      <a:pt x="1275" y="1"/>
                      <a:pt x="1220" y="31"/>
                      <a:pt x="1210" y="90"/>
                    </a:cubicBezTo>
                    <a:cubicBezTo>
                      <a:pt x="971" y="1562"/>
                      <a:pt x="1150" y="3094"/>
                      <a:pt x="1011" y="4586"/>
                    </a:cubicBezTo>
                    <a:cubicBezTo>
                      <a:pt x="852" y="6058"/>
                      <a:pt x="832" y="7530"/>
                      <a:pt x="753" y="9002"/>
                    </a:cubicBezTo>
                    <a:cubicBezTo>
                      <a:pt x="633" y="11449"/>
                      <a:pt x="554" y="14055"/>
                      <a:pt x="37" y="16442"/>
                    </a:cubicBezTo>
                    <a:cubicBezTo>
                      <a:pt x="1" y="16632"/>
                      <a:pt x="136" y="16744"/>
                      <a:pt x="275" y="16744"/>
                    </a:cubicBezTo>
                    <a:cubicBezTo>
                      <a:pt x="369" y="16744"/>
                      <a:pt x="466" y="16694"/>
                      <a:pt x="514" y="16581"/>
                    </a:cubicBezTo>
                    <a:cubicBezTo>
                      <a:pt x="713" y="16044"/>
                      <a:pt x="832" y="15388"/>
                      <a:pt x="852" y="14811"/>
                    </a:cubicBezTo>
                    <a:cubicBezTo>
                      <a:pt x="872" y="14194"/>
                      <a:pt x="1051" y="13578"/>
                      <a:pt x="1051" y="12981"/>
                    </a:cubicBezTo>
                    <a:cubicBezTo>
                      <a:pt x="1051" y="11648"/>
                      <a:pt x="1230" y="10315"/>
                      <a:pt x="1290" y="9002"/>
                    </a:cubicBezTo>
                    <a:cubicBezTo>
                      <a:pt x="1349" y="7530"/>
                      <a:pt x="1429" y="6058"/>
                      <a:pt x="1509" y="4586"/>
                    </a:cubicBezTo>
                    <a:cubicBezTo>
                      <a:pt x="1588" y="3114"/>
                      <a:pt x="1707" y="1562"/>
                      <a:pt x="1449" y="90"/>
                    </a:cubicBezTo>
                    <a:cubicBezTo>
                      <a:pt x="1439" y="31"/>
                      <a:pt x="1384" y="1"/>
                      <a:pt x="1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</a:endParaRPr>
              </a:p>
            </p:txBody>
          </p:sp>
          <p:sp>
            <p:nvSpPr>
              <p:cNvPr id="892" name="Google Shape;892;p34"/>
              <p:cNvSpPr/>
              <p:nvPr/>
            </p:nvSpPr>
            <p:spPr>
              <a:xfrm>
                <a:off x="3832525" y="3759293"/>
                <a:ext cx="100400" cy="229950"/>
              </a:xfrm>
              <a:custGeom>
                <a:avLst/>
                <a:gdLst/>
                <a:ahLst/>
                <a:cxnLst/>
                <a:rect l="l" t="t" r="r" b="b"/>
                <a:pathLst>
                  <a:path w="4016" h="9198" extrusionOk="0">
                    <a:moveTo>
                      <a:pt x="273" y="1"/>
                    </a:moveTo>
                    <a:cubicBezTo>
                      <a:pt x="158" y="1"/>
                      <a:pt x="31" y="85"/>
                      <a:pt x="20" y="220"/>
                    </a:cubicBezTo>
                    <a:cubicBezTo>
                      <a:pt x="0" y="1911"/>
                      <a:pt x="975" y="3543"/>
                      <a:pt x="1592" y="5054"/>
                    </a:cubicBezTo>
                    <a:cubicBezTo>
                      <a:pt x="2149" y="6387"/>
                      <a:pt x="2646" y="8038"/>
                      <a:pt x="3581" y="9132"/>
                    </a:cubicBezTo>
                    <a:cubicBezTo>
                      <a:pt x="3621" y="9178"/>
                      <a:pt x="3675" y="9197"/>
                      <a:pt x="3731" y="9197"/>
                    </a:cubicBezTo>
                    <a:cubicBezTo>
                      <a:pt x="3870" y="9197"/>
                      <a:pt x="4016" y="9076"/>
                      <a:pt x="3959" y="8933"/>
                    </a:cubicBezTo>
                    <a:cubicBezTo>
                      <a:pt x="2765" y="6009"/>
                      <a:pt x="1114" y="3264"/>
                      <a:pt x="458" y="161"/>
                    </a:cubicBezTo>
                    <a:cubicBezTo>
                      <a:pt x="441" y="49"/>
                      <a:pt x="360" y="1"/>
                      <a:pt x="2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</a:endParaRPr>
              </a:p>
            </p:txBody>
          </p:sp>
          <p:sp>
            <p:nvSpPr>
              <p:cNvPr id="893" name="Google Shape;893;p34"/>
              <p:cNvSpPr/>
              <p:nvPr/>
            </p:nvSpPr>
            <p:spPr>
              <a:xfrm>
                <a:off x="3810650" y="3979843"/>
                <a:ext cx="120750" cy="208400"/>
              </a:xfrm>
              <a:custGeom>
                <a:avLst/>
                <a:gdLst/>
                <a:ahLst/>
                <a:cxnLst/>
                <a:rect l="l" t="t" r="r" b="b"/>
                <a:pathLst>
                  <a:path w="4830" h="8336" extrusionOk="0">
                    <a:moveTo>
                      <a:pt x="4637" y="1"/>
                    </a:moveTo>
                    <a:cubicBezTo>
                      <a:pt x="4609" y="1"/>
                      <a:pt x="4581" y="10"/>
                      <a:pt x="4555" y="32"/>
                    </a:cubicBezTo>
                    <a:cubicBezTo>
                      <a:pt x="4078" y="390"/>
                      <a:pt x="3859" y="1225"/>
                      <a:pt x="3581" y="1723"/>
                    </a:cubicBezTo>
                    <a:cubicBezTo>
                      <a:pt x="3143" y="2538"/>
                      <a:pt x="2745" y="3374"/>
                      <a:pt x="2327" y="4189"/>
                    </a:cubicBezTo>
                    <a:cubicBezTo>
                      <a:pt x="1910" y="5005"/>
                      <a:pt x="1373" y="5741"/>
                      <a:pt x="836" y="6477"/>
                    </a:cubicBezTo>
                    <a:cubicBezTo>
                      <a:pt x="497" y="6895"/>
                      <a:pt x="199" y="7253"/>
                      <a:pt x="40" y="7750"/>
                    </a:cubicBezTo>
                    <a:cubicBezTo>
                      <a:pt x="0" y="7929"/>
                      <a:pt x="139" y="8108"/>
                      <a:pt x="318" y="8108"/>
                    </a:cubicBezTo>
                    <a:cubicBezTo>
                      <a:pt x="438" y="8108"/>
                      <a:pt x="696" y="8248"/>
                      <a:pt x="796" y="8287"/>
                    </a:cubicBezTo>
                    <a:cubicBezTo>
                      <a:pt x="880" y="8323"/>
                      <a:pt x="968" y="8335"/>
                      <a:pt x="1056" y="8335"/>
                    </a:cubicBezTo>
                    <a:cubicBezTo>
                      <a:pt x="1218" y="8335"/>
                      <a:pt x="1385" y="8293"/>
                      <a:pt x="1552" y="8267"/>
                    </a:cubicBezTo>
                    <a:cubicBezTo>
                      <a:pt x="1691" y="8248"/>
                      <a:pt x="1671" y="8049"/>
                      <a:pt x="1552" y="7989"/>
                    </a:cubicBezTo>
                    <a:cubicBezTo>
                      <a:pt x="1293" y="7909"/>
                      <a:pt x="995" y="7730"/>
                      <a:pt x="716" y="7631"/>
                    </a:cubicBezTo>
                    <a:cubicBezTo>
                      <a:pt x="975" y="7153"/>
                      <a:pt x="1393" y="6756"/>
                      <a:pt x="1691" y="6298"/>
                    </a:cubicBezTo>
                    <a:cubicBezTo>
                      <a:pt x="2148" y="5622"/>
                      <a:pt x="2546" y="4945"/>
                      <a:pt x="2944" y="4229"/>
                    </a:cubicBezTo>
                    <a:cubicBezTo>
                      <a:pt x="3640" y="3016"/>
                      <a:pt x="4476" y="1603"/>
                      <a:pt x="4814" y="231"/>
                    </a:cubicBezTo>
                    <a:cubicBezTo>
                      <a:pt x="4830" y="122"/>
                      <a:pt x="4736" y="1"/>
                      <a:pt x="46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894" name="Google Shape;894;p34"/>
          <p:cNvGrpSpPr/>
          <p:nvPr/>
        </p:nvGrpSpPr>
        <p:grpSpPr>
          <a:xfrm>
            <a:off x="3013618" y="1954307"/>
            <a:ext cx="3539457" cy="552889"/>
            <a:chOff x="3013618" y="1954307"/>
            <a:chExt cx="3539457" cy="552889"/>
          </a:xfrm>
        </p:grpSpPr>
        <p:grpSp>
          <p:nvGrpSpPr>
            <p:cNvPr id="895" name="Google Shape;895;p34"/>
            <p:cNvGrpSpPr/>
            <p:nvPr/>
          </p:nvGrpSpPr>
          <p:grpSpPr>
            <a:xfrm>
              <a:off x="3013618" y="1954307"/>
              <a:ext cx="2668705" cy="552889"/>
              <a:chOff x="3380525" y="1909793"/>
              <a:chExt cx="2040450" cy="505475"/>
            </a:xfrm>
          </p:grpSpPr>
          <p:sp>
            <p:nvSpPr>
              <p:cNvPr id="896" name="Google Shape;896;p34"/>
              <p:cNvSpPr/>
              <p:nvPr/>
            </p:nvSpPr>
            <p:spPr>
              <a:xfrm>
                <a:off x="3380525" y="1909793"/>
                <a:ext cx="2040450" cy="505475"/>
              </a:xfrm>
              <a:custGeom>
                <a:avLst/>
                <a:gdLst/>
                <a:ahLst/>
                <a:cxnLst/>
                <a:rect l="l" t="t" r="r" b="b"/>
                <a:pathLst>
                  <a:path w="81618" h="20219" extrusionOk="0">
                    <a:moveTo>
                      <a:pt x="80901" y="1"/>
                    </a:moveTo>
                    <a:cubicBezTo>
                      <a:pt x="80782" y="1"/>
                      <a:pt x="80702" y="60"/>
                      <a:pt x="80663" y="140"/>
                    </a:cubicBezTo>
                    <a:cubicBezTo>
                      <a:pt x="78594" y="916"/>
                      <a:pt x="76386" y="1453"/>
                      <a:pt x="74158" y="1612"/>
                    </a:cubicBezTo>
                    <a:cubicBezTo>
                      <a:pt x="73084" y="1672"/>
                      <a:pt x="72049" y="1970"/>
                      <a:pt x="70975" y="2069"/>
                    </a:cubicBezTo>
                    <a:cubicBezTo>
                      <a:pt x="69662" y="2169"/>
                      <a:pt x="68349" y="2348"/>
                      <a:pt x="67036" y="2368"/>
                    </a:cubicBezTo>
                    <a:cubicBezTo>
                      <a:pt x="64649" y="2408"/>
                      <a:pt x="62202" y="2726"/>
                      <a:pt x="59815" y="2925"/>
                    </a:cubicBezTo>
                    <a:cubicBezTo>
                      <a:pt x="58701" y="3024"/>
                      <a:pt x="57547" y="3164"/>
                      <a:pt x="56453" y="3164"/>
                    </a:cubicBezTo>
                    <a:cubicBezTo>
                      <a:pt x="55327" y="3164"/>
                      <a:pt x="54234" y="3387"/>
                      <a:pt x="53112" y="3387"/>
                    </a:cubicBezTo>
                    <a:cubicBezTo>
                      <a:pt x="53026" y="3387"/>
                      <a:pt x="52939" y="3385"/>
                      <a:pt x="52853" y="3382"/>
                    </a:cubicBezTo>
                    <a:cubicBezTo>
                      <a:pt x="51540" y="3323"/>
                      <a:pt x="50207" y="3303"/>
                      <a:pt x="48894" y="3303"/>
                    </a:cubicBezTo>
                    <a:cubicBezTo>
                      <a:pt x="47715" y="3303"/>
                      <a:pt x="46535" y="3397"/>
                      <a:pt x="45378" y="3397"/>
                    </a:cubicBezTo>
                    <a:cubicBezTo>
                      <a:pt x="45130" y="3397"/>
                      <a:pt x="44883" y="3393"/>
                      <a:pt x="44637" y="3382"/>
                    </a:cubicBezTo>
                    <a:cubicBezTo>
                      <a:pt x="43811" y="3355"/>
                      <a:pt x="42938" y="3282"/>
                      <a:pt x="42095" y="3282"/>
                    </a:cubicBezTo>
                    <a:cubicBezTo>
                      <a:pt x="41700" y="3282"/>
                      <a:pt x="41311" y="3298"/>
                      <a:pt x="40937" y="3343"/>
                    </a:cubicBezTo>
                    <a:cubicBezTo>
                      <a:pt x="40302" y="3415"/>
                      <a:pt x="39638" y="3450"/>
                      <a:pt x="38972" y="3450"/>
                    </a:cubicBezTo>
                    <a:cubicBezTo>
                      <a:pt x="38177" y="3450"/>
                      <a:pt x="37378" y="3400"/>
                      <a:pt x="36620" y="3303"/>
                    </a:cubicBezTo>
                    <a:cubicBezTo>
                      <a:pt x="36245" y="3255"/>
                      <a:pt x="35861" y="3240"/>
                      <a:pt x="35472" y="3240"/>
                    </a:cubicBezTo>
                    <a:cubicBezTo>
                      <a:pt x="34742" y="3240"/>
                      <a:pt x="33995" y="3294"/>
                      <a:pt x="33260" y="3294"/>
                    </a:cubicBezTo>
                    <a:cubicBezTo>
                      <a:pt x="33080" y="3294"/>
                      <a:pt x="32900" y="3291"/>
                      <a:pt x="32721" y="3283"/>
                    </a:cubicBezTo>
                    <a:cubicBezTo>
                      <a:pt x="32125" y="3263"/>
                      <a:pt x="31528" y="3164"/>
                      <a:pt x="30911" y="3164"/>
                    </a:cubicBezTo>
                    <a:cubicBezTo>
                      <a:pt x="30195" y="3164"/>
                      <a:pt x="29399" y="3164"/>
                      <a:pt x="28703" y="3044"/>
                    </a:cubicBezTo>
                    <a:cubicBezTo>
                      <a:pt x="28007" y="2934"/>
                      <a:pt x="27268" y="2909"/>
                      <a:pt x="26530" y="2909"/>
                    </a:cubicBezTo>
                    <a:cubicBezTo>
                      <a:pt x="25939" y="2909"/>
                      <a:pt x="25350" y="2925"/>
                      <a:pt x="24784" y="2925"/>
                    </a:cubicBezTo>
                    <a:cubicBezTo>
                      <a:pt x="23531" y="2925"/>
                      <a:pt x="22298" y="2865"/>
                      <a:pt x="21044" y="2746"/>
                    </a:cubicBezTo>
                    <a:cubicBezTo>
                      <a:pt x="17822" y="2447"/>
                      <a:pt x="14579" y="2547"/>
                      <a:pt x="11357" y="2149"/>
                    </a:cubicBezTo>
                    <a:cubicBezTo>
                      <a:pt x="9606" y="1930"/>
                      <a:pt x="7875" y="1672"/>
                      <a:pt x="6125" y="1393"/>
                    </a:cubicBezTo>
                    <a:cubicBezTo>
                      <a:pt x="5289" y="1254"/>
                      <a:pt x="4474" y="1075"/>
                      <a:pt x="3658" y="896"/>
                    </a:cubicBezTo>
                    <a:cubicBezTo>
                      <a:pt x="2922" y="757"/>
                      <a:pt x="2206" y="438"/>
                      <a:pt x="1490" y="299"/>
                    </a:cubicBezTo>
                    <a:cubicBezTo>
                      <a:pt x="1440" y="229"/>
                      <a:pt x="1356" y="195"/>
                      <a:pt x="1271" y="195"/>
                    </a:cubicBezTo>
                    <a:cubicBezTo>
                      <a:pt x="1186" y="195"/>
                      <a:pt x="1102" y="229"/>
                      <a:pt x="1052" y="299"/>
                    </a:cubicBezTo>
                    <a:cubicBezTo>
                      <a:pt x="973" y="339"/>
                      <a:pt x="913" y="398"/>
                      <a:pt x="913" y="498"/>
                    </a:cubicBezTo>
                    <a:cubicBezTo>
                      <a:pt x="893" y="2189"/>
                      <a:pt x="1848" y="3800"/>
                      <a:pt x="2484" y="5332"/>
                    </a:cubicBezTo>
                    <a:cubicBezTo>
                      <a:pt x="3022" y="6605"/>
                      <a:pt x="3499" y="8196"/>
                      <a:pt x="4374" y="9310"/>
                    </a:cubicBezTo>
                    <a:cubicBezTo>
                      <a:pt x="4036" y="9708"/>
                      <a:pt x="3837" y="10385"/>
                      <a:pt x="3598" y="10822"/>
                    </a:cubicBezTo>
                    <a:cubicBezTo>
                      <a:pt x="3161" y="11638"/>
                      <a:pt x="2743" y="12473"/>
                      <a:pt x="2325" y="13289"/>
                    </a:cubicBezTo>
                    <a:cubicBezTo>
                      <a:pt x="1908" y="14105"/>
                      <a:pt x="1390" y="14841"/>
                      <a:pt x="833" y="15577"/>
                    </a:cubicBezTo>
                    <a:cubicBezTo>
                      <a:pt x="595" y="15895"/>
                      <a:pt x="356" y="16173"/>
                      <a:pt x="197" y="16492"/>
                    </a:cubicBezTo>
                    <a:cubicBezTo>
                      <a:pt x="137" y="16531"/>
                      <a:pt x="117" y="16591"/>
                      <a:pt x="117" y="16691"/>
                    </a:cubicBezTo>
                    <a:cubicBezTo>
                      <a:pt x="97" y="16750"/>
                      <a:pt x="77" y="16790"/>
                      <a:pt x="58" y="16850"/>
                    </a:cubicBezTo>
                    <a:cubicBezTo>
                      <a:pt x="1" y="17020"/>
                      <a:pt x="125" y="17209"/>
                      <a:pt x="291" y="17209"/>
                    </a:cubicBezTo>
                    <a:cubicBezTo>
                      <a:pt x="300" y="17209"/>
                      <a:pt x="308" y="17209"/>
                      <a:pt x="316" y="17208"/>
                    </a:cubicBezTo>
                    <a:cubicBezTo>
                      <a:pt x="435" y="17208"/>
                      <a:pt x="694" y="17347"/>
                      <a:pt x="794" y="17387"/>
                    </a:cubicBezTo>
                    <a:cubicBezTo>
                      <a:pt x="894" y="17420"/>
                      <a:pt x="992" y="17433"/>
                      <a:pt x="1089" y="17433"/>
                    </a:cubicBezTo>
                    <a:cubicBezTo>
                      <a:pt x="1221" y="17433"/>
                      <a:pt x="1352" y="17410"/>
                      <a:pt x="1490" y="17387"/>
                    </a:cubicBezTo>
                    <a:cubicBezTo>
                      <a:pt x="1569" y="17427"/>
                      <a:pt x="1649" y="17446"/>
                      <a:pt x="1729" y="17466"/>
                    </a:cubicBezTo>
                    <a:cubicBezTo>
                      <a:pt x="2325" y="17645"/>
                      <a:pt x="2942" y="17745"/>
                      <a:pt x="3539" y="17864"/>
                    </a:cubicBezTo>
                    <a:cubicBezTo>
                      <a:pt x="4872" y="18143"/>
                      <a:pt x="6224" y="18381"/>
                      <a:pt x="7557" y="18600"/>
                    </a:cubicBezTo>
                    <a:cubicBezTo>
                      <a:pt x="9765" y="18998"/>
                      <a:pt x="11993" y="18958"/>
                      <a:pt x="14201" y="19237"/>
                    </a:cubicBezTo>
                    <a:cubicBezTo>
                      <a:pt x="16648" y="19535"/>
                      <a:pt x="19155" y="19436"/>
                      <a:pt x="21601" y="19635"/>
                    </a:cubicBezTo>
                    <a:cubicBezTo>
                      <a:pt x="22835" y="19734"/>
                      <a:pt x="24068" y="19694"/>
                      <a:pt x="25301" y="19754"/>
                    </a:cubicBezTo>
                    <a:cubicBezTo>
                      <a:pt x="26674" y="19834"/>
                      <a:pt x="28086" y="19953"/>
                      <a:pt x="29459" y="19953"/>
                    </a:cubicBezTo>
                    <a:cubicBezTo>
                      <a:pt x="32045" y="19953"/>
                      <a:pt x="34651" y="20172"/>
                      <a:pt x="37237" y="20172"/>
                    </a:cubicBezTo>
                    <a:lnTo>
                      <a:pt x="39365" y="20172"/>
                    </a:lnTo>
                    <a:cubicBezTo>
                      <a:pt x="39816" y="20172"/>
                      <a:pt x="40250" y="20119"/>
                      <a:pt x="40689" y="20119"/>
                    </a:cubicBezTo>
                    <a:cubicBezTo>
                      <a:pt x="40908" y="20119"/>
                      <a:pt x="41129" y="20132"/>
                      <a:pt x="41355" y="20172"/>
                    </a:cubicBezTo>
                    <a:cubicBezTo>
                      <a:pt x="41534" y="20198"/>
                      <a:pt x="41722" y="20207"/>
                      <a:pt x="41913" y="20207"/>
                    </a:cubicBezTo>
                    <a:cubicBezTo>
                      <a:pt x="42296" y="20207"/>
                      <a:pt x="42694" y="20172"/>
                      <a:pt x="43066" y="20172"/>
                    </a:cubicBezTo>
                    <a:cubicBezTo>
                      <a:pt x="43477" y="20172"/>
                      <a:pt x="43897" y="20207"/>
                      <a:pt x="44314" y="20207"/>
                    </a:cubicBezTo>
                    <a:cubicBezTo>
                      <a:pt x="44522" y="20207"/>
                      <a:pt x="44730" y="20198"/>
                      <a:pt x="44935" y="20172"/>
                    </a:cubicBezTo>
                    <a:cubicBezTo>
                      <a:pt x="45622" y="20070"/>
                      <a:pt x="46312" y="20034"/>
                      <a:pt x="47004" y="20034"/>
                    </a:cubicBezTo>
                    <a:cubicBezTo>
                      <a:pt x="48579" y="20034"/>
                      <a:pt x="50164" y="20218"/>
                      <a:pt x="51738" y="20218"/>
                    </a:cubicBezTo>
                    <a:cubicBezTo>
                      <a:pt x="52297" y="20218"/>
                      <a:pt x="52854" y="20195"/>
                      <a:pt x="53410" y="20132"/>
                    </a:cubicBezTo>
                    <a:cubicBezTo>
                      <a:pt x="55797" y="19854"/>
                      <a:pt x="58244" y="19734"/>
                      <a:pt x="60651" y="19595"/>
                    </a:cubicBezTo>
                    <a:cubicBezTo>
                      <a:pt x="64072" y="19396"/>
                      <a:pt x="67534" y="19197"/>
                      <a:pt x="70955" y="18759"/>
                    </a:cubicBezTo>
                    <a:cubicBezTo>
                      <a:pt x="74098" y="18342"/>
                      <a:pt x="77201" y="17964"/>
                      <a:pt x="80185" y="16810"/>
                    </a:cubicBezTo>
                    <a:cubicBezTo>
                      <a:pt x="80285" y="16810"/>
                      <a:pt x="80364" y="16770"/>
                      <a:pt x="80404" y="16651"/>
                    </a:cubicBezTo>
                    <a:cubicBezTo>
                      <a:pt x="80603" y="16114"/>
                      <a:pt x="80722" y="15457"/>
                      <a:pt x="80742" y="14880"/>
                    </a:cubicBezTo>
                    <a:cubicBezTo>
                      <a:pt x="80782" y="14284"/>
                      <a:pt x="80941" y="13667"/>
                      <a:pt x="80941" y="13050"/>
                    </a:cubicBezTo>
                    <a:cubicBezTo>
                      <a:pt x="80941" y="11717"/>
                      <a:pt x="81120" y="10404"/>
                      <a:pt x="81200" y="9072"/>
                    </a:cubicBezTo>
                    <a:cubicBezTo>
                      <a:pt x="81259" y="7600"/>
                      <a:pt x="81339" y="6128"/>
                      <a:pt x="81419" y="4675"/>
                    </a:cubicBezTo>
                    <a:cubicBezTo>
                      <a:pt x="81498" y="3183"/>
                      <a:pt x="81618" y="1632"/>
                      <a:pt x="81359" y="160"/>
                    </a:cubicBezTo>
                    <a:cubicBezTo>
                      <a:pt x="81339" y="100"/>
                      <a:pt x="81299" y="80"/>
                      <a:pt x="81240" y="80"/>
                    </a:cubicBezTo>
                    <a:cubicBezTo>
                      <a:pt x="81180" y="40"/>
                      <a:pt x="81120" y="20"/>
                      <a:pt x="810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97" name="Google Shape;897;p34"/>
              <p:cNvSpPr/>
              <p:nvPr/>
            </p:nvSpPr>
            <p:spPr>
              <a:xfrm>
                <a:off x="3405825" y="1910293"/>
                <a:ext cx="2009675" cy="99150"/>
              </a:xfrm>
              <a:custGeom>
                <a:avLst/>
                <a:gdLst/>
                <a:ahLst/>
                <a:cxnLst/>
                <a:rect l="l" t="t" r="r" b="b"/>
                <a:pathLst>
                  <a:path w="80387" h="3966" extrusionOk="0">
                    <a:moveTo>
                      <a:pt x="79889" y="0"/>
                    </a:moveTo>
                    <a:cubicBezTo>
                      <a:pt x="79770" y="0"/>
                      <a:pt x="79690" y="40"/>
                      <a:pt x="79651" y="120"/>
                    </a:cubicBezTo>
                    <a:cubicBezTo>
                      <a:pt x="77582" y="896"/>
                      <a:pt x="75374" y="1453"/>
                      <a:pt x="73146" y="1592"/>
                    </a:cubicBezTo>
                    <a:cubicBezTo>
                      <a:pt x="72072" y="1652"/>
                      <a:pt x="71037" y="1950"/>
                      <a:pt x="69963" y="2049"/>
                    </a:cubicBezTo>
                    <a:cubicBezTo>
                      <a:pt x="68650" y="2149"/>
                      <a:pt x="67337" y="2328"/>
                      <a:pt x="66024" y="2368"/>
                    </a:cubicBezTo>
                    <a:cubicBezTo>
                      <a:pt x="63637" y="2407"/>
                      <a:pt x="61190" y="2706"/>
                      <a:pt x="58803" y="2925"/>
                    </a:cubicBezTo>
                    <a:cubicBezTo>
                      <a:pt x="57689" y="3024"/>
                      <a:pt x="56535" y="3144"/>
                      <a:pt x="55441" y="3144"/>
                    </a:cubicBezTo>
                    <a:cubicBezTo>
                      <a:pt x="54315" y="3144"/>
                      <a:pt x="53222" y="3367"/>
                      <a:pt x="52100" y="3367"/>
                    </a:cubicBezTo>
                    <a:cubicBezTo>
                      <a:pt x="52014" y="3367"/>
                      <a:pt x="51927" y="3365"/>
                      <a:pt x="51841" y="3362"/>
                    </a:cubicBezTo>
                    <a:cubicBezTo>
                      <a:pt x="50528" y="3323"/>
                      <a:pt x="49195" y="3283"/>
                      <a:pt x="47882" y="3283"/>
                    </a:cubicBezTo>
                    <a:cubicBezTo>
                      <a:pt x="46703" y="3283"/>
                      <a:pt x="45523" y="3377"/>
                      <a:pt x="44366" y="3377"/>
                    </a:cubicBezTo>
                    <a:cubicBezTo>
                      <a:pt x="44118" y="3377"/>
                      <a:pt x="43871" y="3373"/>
                      <a:pt x="43625" y="3362"/>
                    </a:cubicBezTo>
                    <a:cubicBezTo>
                      <a:pt x="42796" y="3335"/>
                      <a:pt x="41921" y="3271"/>
                      <a:pt x="41075" y="3271"/>
                    </a:cubicBezTo>
                    <a:cubicBezTo>
                      <a:pt x="40683" y="3271"/>
                      <a:pt x="40297" y="3285"/>
                      <a:pt x="39925" y="3323"/>
                    </a:cubicBezTo>
                    <a:cubicBezTo>
                      <a:pt x="39290" y="3395"/>
                      <a:pt x="38626" y="3430"/>
                      <a:pt x="37960" y="3430"/>
                    </a:cubicBezTo>
                    <a:cubicBezTo>
                      <a:pt x="37165" y="3430"/>
                      <a:pt x="36366" y="3380"/>
                      <a:pt x="35608" y="3283"/>
                    </a:cubicBezTo>
                    <a:cubicBezTo>
                      <a:pt x="35239" y="3236"/>
                      <a:pt x="34862" y="3220"/>
                      <a:pt x="34479" y="3220"/>
                    </a:cubicBezTo>
                    <a:cubicBezTo>
                      <a:pt x="33686" y="3220"/>
                      <a:pt x="32873" y="3288"/>
                      <a:pt x="32077" y="3288"/>
                    </a:cubicBezTo>
                    <a:cubicBezTo>
                      <a:pt x="31954" y="3288"/>
                      <a:pt x="31831" y="3287"/>
                      <a:pt x="31709" y="3283"/>
                    </a:cubicBezTo>
                    <a:cubicBezTo>
                      <a:pt x="31113" y="3243"/>
                      <a:pt x="30516" y="3144"/>
                      <a:pt x="29899" y="3144"/>
                    </a:cubicBezTo>
                    <a:cubicBezTo>
                      <a:pt x="29183" y="3144"/>
                      <a:pt x="28387" y="3144"/>
                      <a:pt x="27691" y="3044"/>
                    </a:cubicBezTo>
                    <a:cubicBezTo>
                      <a:pt x="26995" y="2934"/>
                      <a:pt x="26256" y="2909"/>
                      <a:pt x="25518" y="2909"/>
                    </a:cubicBezTo>
                    <a:cubicBezTo>
                      <a:pt x="24927" y="2909"/>
                      <a:pt x="24338" y="2925"/>
                      <a:pt x="23772" y="2925"/>
                    </a:cubicBezTo>
                    <a:cubicBezTo>
                      <a:pt x="22519" y="2925"/>
                      <a:pt x="21286" y="2845"/>
                      <a:pt x="20032" y="2726"/>
                    </a:cubicBezTo>
                    <a:cubicBezTo>
                      <a:pt x="16810" y="2427"/>
                      <a:pt x="13567" y="2527"/>
                      <a:pt x="10345" y="2129"/>
                    </a:cubicBezTo>
                    <a:cubicBezTo>
                      <a:pt x="8594" y="1910"/>
                      <a:pt x="6863" y="1652"/>
                      <a:pt x="5113" y="1373"/>
                    </a:cubicBezTo>
                    <a:cubicBezTo>
                      <a:pt x="4277" y="1234"/>
                      <a:pt x="3462" y="1055"/>
                      <a:pt x="2646" y="896"/>
                    </a:cubicBezTo>
                    <a:cubicBezTo>
                      <a:pt x="1910" y="737"/>
                      <a:pt x="1194" y="438"/>
                      <a:pt x="478" y="279"/>
                    </a:cubicBezTo>
                    <a:cubicBezTo>
                      <a:pt x="424" y="210"/>
                      <a:pt x="340" y="176"/>
                      <a:pt x="258" y="176"/>
                    </a:cubicBezTo>
                    <a:cubicBezTo>
                      <a:pt x="127" y="176"/>
                      <a:pt x="0" y="260"/>
                      <a:pt x="0" y="418"/>
                    </a:cubicBezTo>
                    <a:lnTo>
                      <a:pt x="0" y="498"/>
                    </a:lnTo>
                    <a:cubicBezTo>
                      <a:pt x="0" y="617"/>
                      <a:pt x="80" y="737"/>
                      <a:pt x="179" y="756"/>
                    </a:cubicBezTo>
                    <a:cubicBezTo>
                      <a:pt x="657" y="856"/>
                      <a:pt x="1154" y="1075"/>
                      <a:pt x="1612" y="1214"/>
                    </a:cubicBezTo>
                    <a:cubicBezTo>
                      <a:pt x="2208" y="1393"/>
                      <a:pt x="2825" y="1492"/>
                      <a:pt x="3422" y="1612"/>
                    </a:cubicBezTo>
                    <a:cubicBezTo>
                      <a:pt x="4755" y="1890"/>
                      <a:pt x="6107" y="2129"/>
                      <a:pt x="7440" y="2348"/>
                    </a:cubicBezTo>
                    <a:cubicBezTo>
                      <a:pt x="9648" y="2746"/>
                      <a:pt x="11876" y="2706"/>
                      <a:pt x="14084" y="2984"/>
                    </a:cubicBezTo>
                    <a:cubicBezTo>
                      <a:pt x="16531" y="3283"/>
                      <a:pt x="19038" y="3183"/>
                      <a:pt x="21504" y="3382"/>
                    </a:cubicBezTo>
                    <a:cubicBezTo>
                      <a:pt x="22718" y="3482"/>
                      <a:pt x="23951" y="3442"/>
                      <a:pt x="25185" y="3502"/>
                    </a:cubicBezTo>
                    <a:cubicBezTo>
                      <a:pt x="26557" y="3581"/>
                      <a:pt x="27969" y="3701"/>
                      <a:pt x="29342" y="3701"/>
                    </a:cubicBezTo>
                    <a:cubicBezTo>
                      <a:pt x="31928" y="3701"/>
                      <a:pt x="34534" y="3919"/>
                      <a:pt x="37120" y="3919"/>
                    </a:cubicBezTo>
                    <a:lnTo>
                      <a:pt x="39249" y="3919"/>
                    </a:lnTo>
                    <a:cubicBezTo>
                      <a:pt x="39700" y="3919"/>
                      <a:pt x="40133" y="3866"/>
                      <a:pt x="40572" y="3866"/>
                    </a:cubicBezTo>
                    <a:cubicBezTo>
                      <a:pt x="40791" y="3866"/>
                      <a:pt x="41012" y="3880"/>
                      <a:pt x="41238" y="3919"/>
                    </a:cubicBezTo>
                    <a:cubicBezTo>
                      <a:pt x="41417" y="3946"/>
                      <a:pt x="41605" y="3955"/>
                      <a:pt x="41796" y="3955"/>
                    </a:cubicBezTo>
                    <a:cubicBezTo>
                      <a:pt x="42179" y="3955"/>
                      <a:pt x="42577" y="3919"/>
                      <a:pt x="42949" y="3919"/>
                    </a:cubicBezTo>
                    <a:cubicBezTo>
                      <a:pt x="43360" y="3919"/>
                      <a:pt x="43780" y="3955"/>
                      <a:pt x="44197" y="3955"/>
                    </a:cubicBezTo>
                    <a:cubicBezTo>
                      <a:pt x="44405" y="3955"/>
                      <a:pt x="44613" y="3946"/>
                      <a:pt x="44819" y="3919"/>
                    </a:cubicBezTo>
                    <a:cubicBezTo>
                      <a:pt x="45500" y="3817"/>
                      <a:pt x="46188" y="3782"/>
                      <a:pt x="46878" y="3782"/>
                    </a:cubicBezTo>
                    <a:cubicBezTo>
                      <a:pt x="48452" y="3782"/>
                      <a:pt x="50042" y="3966"/>
                      <a:pt x="51619" y="3966"/>
                    </a:cubicBezTo>
                    <a:cubicBezTo>
                      <a:pt x="52179" y="3966"/>
                      <a:pt x="52738" y="3943"/>
                      <a:pt x="53293" y="3880"/>
                    </a:cubicBezTo>
                    <a:cubicBezTo>
                      <a:pt x="55680" y="3601"/>
                      <a:pt x="58127" y="3482"/>
                      <a:pt x="60534" y="3342"/>
                    </a:cubicBezTo>
                    <a:cubicBezTo>
                      <a:pt x="63955" y="3144"/>
                      <a:pt x="67437" y="2945"/>
                      <a:pt x="70838" y="2507"/>
                    </a:cubicBezTo>
                    <a:cubicBezTo>
                      <a:pt x="74001" y="2089"/>
                      <a:pt x="77104" y="1711"/>
                      <a:pt x="80108" y="557"/>
                    </a:cubicBezTo>
                    <a:cubicBezTo>
                      <a:pt x="80387" y="438"/>
                      <a:pt x="80367" y="0"/>
                      <a:pt x="800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</a:endParaRPr>
              </a:p>
            </p:txBody>
          </p:sp>
          <p:sp>
            <p:nvSpPr>
              <p:cNvPr id="898" name="Google Shape;898;p34"/>
              <p:cNvSpPr/>
              <p:nvPr/>
            </p:nvSpPr>
            <p:spPr>
              <a:xfrm>
                <a:off x="3383450" y="2316093"/>
                <a:ext cx="2009675" cy="99175"/>
              </a:xfrm>
              <a:custGeom>
                <a:avLst/>
                <a:gdLst/>
                <a:ahLst/>
                <a:cxnLst/>
                <a:rect l="l" t="t" r="r" b="b"/>
                <a:pathLst>
                  <a:path w="80387" h="3967" extrusionOk="0">
                    <a:moveTo>
                      <a:pt x="79889" y="1"/>
                    </a:moveTo>
                    <a:cubicBezTo>
                      <a:pt x="79770" y="1"/>
                      <a:pt x="79690" y="41"/>
                      <a:pt x="79651" y="120"/>
                    </a:cubicBezTo>
                    <a:cubicBezTo>
                      <a:pt x="77582" y="896"/>
                      <a:pt x="75374" y="1433"/>
                      <a:pt x="73166" y="1592"/>
                    </a:cubicBezTo>
                    <a:cubicBezTo>
                      <a:pt x="72091" y="1652"/>
                      <a:pt x="71037" y="1950"/>
                      <a:pt x="69963" y="2050"/>
                    </a:cubicBezTo>
                    <a:cubicBezTo>
                      <a:pt x="68650" y="2149"/>
                      <a:pt x="67357" y="2328"/>
                      <a:pt x="66044" y="2368"/>
                    </a:cubicBezTo>
                    <a:cubicBezTo>
                      <a:pt x="63637" y="2408"/>
                      <a:pt x="61190" y="2706"/>
                      <a:pt x="58803" y="2905"/>
                    </a:cubicBezTo>
                    <a:cubicBezTo>
                      <a:pt x="57689" y="3025"/>
                      <a:pt x="56555" y="3144"/>
                      <a:pt x="55441" y="3144"/>
                    </a:cubicBezTo>
                    <a:cubicBezTo>
                      <a:pt x="54333" y="3144"/>
                      <a:pt x="53225" y="3367"/>
                      <a:pt x="52100" y="3367"/>
                    </a:cubicBezTo>
                    <a:cubicBezTo>
                      <a:pt x="52014" y="3367"/>
                      <a:pt x="51927" y="3366"/>
                      <a:pt x="51841" y="3363"/>
                    </a:cubicBezTo>
                    <a:cubicBezTo>
                      <a:pt x="50528" y="3323"/>
                      <a:pt x="49195" y="3283"/>
                      <a:pt x="47882" y="3283"/>
                    </a:cubicBezTo>
                    <a:cubicBezTo>
                      <a:pt x="46719" y="3283"/>
                      <a:pt x="45542" y="3378"/>
                      <a:pt x="44374" y="3378"/>
                    </a:cubicBezTo>
                    <a:cubicBezTo>
                      <a:pt x="44124" y="3378"/>
                      <a:pt x="43874" y="3373"/>
                      <a:pt x="43625" y="3363"/>
                    </a:cubicBezTo>
                    <a:cubicBezTo>
                      <a:pt x="42810" y="3336"/>
                      <a:pt x="41939" y="3271"/>
                      <a:pt x="41088" y="3271"/>
                    </a:cubicBezTo>
                    <a:cubicBezTo>
                      <a:pt x="40694" y="3271"/>
                      <a:pt x="40303" y="3285"/>
                      <a:pt x="39925" y="3323"/>
                    </a:cubicBezTo>
                    <a:cubicBezTo>
                      <a:pt x="39299" y="3396"/>
                      <a:pt x="38636" y="3431"/>
                      <a:pt x="37969" y="3431"/>
                    </a:cubicBezTo>
                    <a:cubicBezTo>
                      <a:pt x="37174" y="3431"/>
                      <a:pt x="36375" y="3381"/>
                      <a:pt x="35628" y="3283"/>
                    </a:cubicBezTo>
                    <a:cubicBezTo>
                      <a:pt x="35253" y="3236"/>
                      <a:pt x="34871" y="3221"/>
                      <a:pt x="34487" y="3221"/>
                    </a:cubicBezTo>
                    <a:cubicBezTo>
                      <a:pt x="33688" y="3221"/>
                      <a:pt x="32878" y="3289"/>
                      <a:pt x="32092" y="3289"/>
                    </a:cubicBezTo>
                    <a:cubicBezTo>
                      <a:pt x="31970" y="3289"/>
                      <a:pt x="31849" y="3287"/>
                      <a:pt x="31729" y="3283"/>
                    </a:cubicBezTo>
                    <a:cubicBezTo>
                      <a:pt x="31112" y="3243"/>
                      <a:pt x="30516" y="3144"/>
                      <a:pt x="29919" y="3144"/>
                    </a:cubicBezTo>
                    <a:cubicBezTo>
                      <a:pt x="29203" y="3144"/>
                      <a:pt x="28387" y="3144"/>
                      <a:pt x="27691" y="3045"/>
                    </a:cubicBezTo>
                    <a:cubicBezTo>
                      <a:pt x="26920" y="2920"/>
                      <a:pt x="26079" y="2897"/>
                      <a:pt x="25251" y="2897"/>
                    </a:cubicBezTo>
                    <a:cubicBezTo>
                      <a:pt x="24754" y="2897"/>
                      <a:pt x="24262" y="2905"/>
                      <a:pt x="23792" y="2905"/>
                    </a:cubicBezTo>
                    <a:cubicBezTo>
                      <a:pt x="22539" y="2905"/>
                      <a:pt x="21285" y="2846"/>
                      <a:pt x="20032" y="2726"/>
                    </a:cubicBezTo>
                    <a:cubicBezTo>
                      <a:pt x="16810" y="2428"/>
                      <a:pt x="13567" y="2527"/>
                      <a:pt x="10344" y="2129"/>
                    </a:cubicBezTo>
                    <a:cubicBezTo>
                      <a:pt x="8594" y="1911"/>
                      <a:pt x="6863" y="1652"/>
                      <a:pt x="5113" y="1374"/>
                    </a:cubicBezTo>
                    <a:cubicBezTo>
                      <a:pt x="4277" y="1234"/>
                      <a:pt x="3462" y="1055"/>
                      <a:pt x="2646" y="896"/>
                    </a:cubicBezTo>
                    <a:cubicBezTo>
                      <a:pt x="1910" y="737"/>
                      <a:pt x="1194" y="439"/>
                      <a:pt x="478" y="279"/>
                    </a:cubicBezTo>
                    <a:cubicBezTo>
                      <a:pt x="430" y="208"/>
                      <a:pt x="343" y="171"/>
                      <a:pt x="257" y="171"/>
                    </a:cubicBezTo>
                    <a:cubicBezTo>
                      <a:pt x="128" y="171"/>
                      <a:pt x="0" y="252"/>
                      <a:pt x="0" y="419"/>
                    </a:cubicBezTo>
                    <a:lnTo>
                      <a:pt x="0" y="498"/>
                    </a:lnTo>
                    <a:cubicBezTo>
                      <a:pt x="0" y="618"/>
                      <a:pt x="80" y="737"/>
                      <a:pt x="199" y="757"/>
                    </a:cubicBezTo>
                    <a:cubicBezTo>
                      <a:pt x="657" y="856"/>
                      <a:pt x="1154" y="1075"/>
                      <a:pt x="1631" y="1214"/>
                    </a:cubicBezTo>
                    <a:cubicBezTo>
                      <a:pt x="2208" y="1393"/>
                      <a:pt x="2845" y="1493"/>
                      <a:pt x="3442" y="1612"/>
                    </a:cubicBezTo>
                    <a:cubicBezTo>
                      <a:pt x="4774" y="1891"/>
                      <a:pt x="6107" y="2129"/>
                      <a:pt x="7460" y="2348"/>
                    </a:cubicBezTo>
                    <a:cubicBezTo>
                      <a:pt x="9648" y="2746"/>
                      <a:pt x="11876" y="2706"/>
                      <a:pt x="14084" y="2985"/>
                    </a:cubicBezTo>
                    <a:cubicBezTo>
                      <a:pt x="16551" y="3283"/>
                      <a:pt x="19038" y="3184"/>
                      <a:pt x="21504" y="3383"/>
                    </a:cubicBezTo>
                    <a:cubicBezTo>
                      <a:pt x="22738" y="3482"/>
                      <a:pt x="23971" y="3442"/>
                      <a:pt x="25204" y="3502"/>
                    </a:cubicBezTo>
                    <a:cubicBezTo>
                      <a:pt x="26577" y="3582"/>
                      <a:pt x="27969" y="3701"/>
                      <a:pt x="29342" y="3701"/>
                    </a:cubicBezTo>
                    <a:cubicBezTo>
                      <a:pt x="31928" y="3701"/>
                      <a:pt x="34534" y="3920"/>
                      <a:pt x="37120" y="3920"/>
                    </a:cubicBezTo>
                    <a:lnTo>
                      <a:pt x="39268" y="3920"/>
                    </a:lnTo>
                    <a:cubicBezTo>
                      <a:pt x="39719" y="3920"/>
                      <a:pt x="40144" y="3867"/>
                      <a:pt x="40577" y="3867"/>
                    </a:cubicBezTo>
                    <a:cubicBezTo>
                      <a:pt x="40793" y="3867"/>
                      <a:pt x="41012" y="3880"/>
                      <a:pt x="41238" y="3920"/>
                    </a:cubicBezTo>
                    <a:cubicBezTo>
                      <a:pt x="41417" y="3946"/>
                      <a:pt x="41605" y="3955"/>
                      <a:pt x="41796" y="3955"/>
                    </a:cubicBezTo>
                    <a:cubicBezTo>
                      <a:pt x="42179" y="3955"/>
                      <a:pt x="42577" y="3920"/>
                      <a:pt x="42949" y="3920"/>
                    </a:cubicBezTo>
                    <a:cubicBezTo>
                      <a:pt x="43360" y="3920"/>
                      <a:pt x="43780" y="3955"/>
                      <a:pt x="44197" y="3955"/>
                    </a:cubicBezTo>
                    <a:cubicBezTo>
                      <a:pt x="44405" y="3955"/>
                      <a:pt x="44613" y="3946"/>
                      <a:pt x="44818" y="3920"/>
                    </a:cubicBezTo>
                    <a:cubicBezTo>
                      <a:pt x="45505" y="3818"/>
                      <a:pt x="46195" y="3782"/>
                      <a:pt x="46887" y="3782"/>
                    </a:cubicBezTo>
                    <a:cubicBezTo>
                      <a:pt x="48462" y="3782"/>
                      <a:pt x="50047" y="3966"/>
                      <a:pt x="51621" y="3966"/>
                    </a:cubicBezTo>
                    <a:cubicBezTo>
                      <a:pt x="52180" y="3966"/>
                      <a:pt x="52737" y="3943"/>
                      <a:pt x="53293" y="3880"/>
                    </a:cubicBezTo>
                    <a:cubicBezTo>
                      <a:pt x="55680" y="3602"/>
                      <a:pt x="58147" y="3482"/>
                      <a:pt x="60534" y="3343"/>
                    </a:cubicBezTo>
                    <a:cubicBezTo>
                      <a:pt x="63975" y="3144"/>
                      <a:pt x="67436" y="2945"/>
                      <a:pt x="70838" y="2507"/>
                    </a:cubicBezTo>
                    <a:cubicBezTo>
                      <a:pt x="74001" y="2090"/>
                      <a:pt x="77124" y="1712"/>
                      <a:pt x="80108" y="558"/>
                    </a:cubicBezTo>
                    <a:cubicBezTo>
                      <a:pt x="80387" y="439"/>
                      <a:pt x="80367" y="1"/>
                      <a:pt x="800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</a:endParaRPr>
              </a:p>
            </p:txBody>
          </p:sp>
          <p:sp>
            <p:nvSpPr>
              <p:cNvPr id="899" name="Google Shape;899;p34"/>
              <p:cNvSpPr/>
              <p:nvPr/>
            </p:nvSpPr>
            <p:spPr>
              <a:xfrm>
                <a:off x="5378500" y="1911918"/>
                <a:ext cx="42475" cy="418275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6731" extrusionOk="0">
                    <a:moveTo>
                      <a:pt x="1321" y="0"/>
                    </a:moveTo>
                    <a:cubicBezTo>
                      <a:pt x="1266" y="0"/>
                      <a:pt x="1211" y="25"/>
                      <a:pt x="1201" y="75"/>
                    </a:cubicBezTo>
                    <a:cubicBezTo>
                      <a:pt x="963" y="1567"/>
                      <a:pt x="1142" y="3098"/>
                      <a:pt x="1002" y="4590"/>
                    </a:cubicBezTo>
                    <a:cubicBezTo>
                      <a:pt x="843" y="6043"/>
                      <a:pt x="823" y="7534"/>
                      <a:pt x="744" y="8987"/>
                    </a:cubicBezTo>
                    <a:cubicBezTo>
                      <a:pt x="624" y="11433"/>
                      <a:pt x="545" y="14039"/>
                      <a:pt x="47" y="16446"/>
                    </a:cubicBezTo>
                    <a:cubicBezTo>
                      <a:pt x="0" y="16623"/>
                      <a:pt x="128" y="16730"/>
                      <a:pt x="264" y="16730"/>
                    </a:cubicBezTo>
                    <a:cubicBezTo>
                      <a:pt x="358" y="16730"/>
                      <a:pt x="456" y="16679"/>
                      <a:pt x="505" y="16566"/>
                    </a:cubicBezTo>
                    <a:cubicBezTo>
                      <a:pt x="704" y="16029"/>
                      <a:pt x="823" y="15372"/>
                      <a:pt x="843" y="14795"/>
                    </a:cubicBezTo>
                    <a:cubicBezTo>
                      <a:pt x="863" y="14199"/>
                      <a:pt x="1042" y="13582"/>
                      <a:pt x="1042" y="12965"/>
                    </a:cubicBezTo>
                    <a:cubicBezTo>
                      <a:pt x="1042" y="11632"/>
                      <a:pt x="1221" y="10319"/>
                      <a:pt x="1281" y="8987"/>
                    </a:cubicBezTo>
                    <a:cubicBezTo>
                      <a:pt x="1340" y="7515"/>
                      <a:pt x="1420" y="6043"/>
                      <a:pt x="1500" y="4590"/>
                    </a:cubicBezTo>
                    <a:cubicBezTo>
                      <a:pt x="1579" y="3098"/>
                      <a:pt x="1699" y="1547"/>
                      <a:pt x="1440" y="75"/>
                    </a:cubicBezTo>
                    <a:cubicBezTo>
                      <a:pt x="1430" y="25"/>
                      <a:pt x="1375" y="0"/>
                      <a:pt x="13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</a:endParaRPr>
              </a:p>
            </p:txBody>
          </p:sp>
          <p:sp>
            <p:nvSpPr>
              <p:cNvPr id="900" name="Google Shape;900;p34"/>
              <p:cNvSpPr/>
              <p:nvPr/>
            </p:nvSpPr>
            <p:spPr>
              <a:xfrm>
                <a:off x="3402850" y="1916943"/>
                <a:ext cx="99900" cy="229725"/>
              </a:xfrm>
              <a:custGeom>
                <a:avLst/>
                <a:gdLst/>
                <a:ahLst/>
                <a:cxnLst/>
                <a:rect l="l" t="t" r="r" b="b"/>
                <a:pathLst>
                  <a:path w="3996" h="9189" extrusionOk="0">
                    <a:moveTo>
                      <a:pt x="254" y="0"/>
                    </a:moveTo>
                    <a:cubicBezTo>
                      <a:pt x="139" y="0"/>
                      <a:pt x="20" y="78"/>
                      <a:pt x="20" y="212"/>
                    </a:cubicBezTo>
                    <a:cubicBezTo>
                      <a:pt x="0" y="1903"/>
                      <a:pt x="955" y="3534"/>
                      <a:pt x="1591" y="5046"/>
                    </a:cubicBezTo>
                    <a:cubicBezTo>
                      <a:pt x="2148" y="6379"/>
                      <a:pt x="2646" y="8030"/>
                      <a:pt x="3581" y="9124"/>
                    </a:cubicBezTo>
                    <a:cubicBezTo>
                      <a:pt x="3620" y="9169"/>
                      <a:pt x="3673" y="9189"/>
                      <a:pt x="3727" y="9189"/>
                    </a:cubicBezTo>
                    <a:cubicBezTo>
                      <a:pt x="3860" y="9189"/>
                      <a:pt x="3996" y="9067"/>
                      <a:pt x="3939" y="8925"/>
                    </a:cubicBezTo>
                    <a:cubicBezTo>
                      <a:pt x="2765" y="6021"/>
                      <a:pt x="1114" y="3255"/>
                      <a:pt x="458" y="152"/>
                    </a:cubicBezTo>
                    <a:cubicBezTo>
                      <a:pt x="431" y="48"/>
                      <a:pt x="344" y="0"/>
                      <a:pt x="2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901" name="Google Shape;901;p34"/>
              <p:cNvSpPr/>
              <p:nvPr/>
            </p:nvSpPr>
            <p:spPr>
              <a:xfrm>
                <a:off x="3380525" y="2137293"/>
                <a:ext cx="121075" cy="208550"/>
              </a:xfrm>
              <a:custGeom>
                <a:avLst/>
                <a:gdLst/>
                <a:ahLst/>
                <a:cxnLst/>
                <a:rect l="l" t="t" r="r" b="b"/>
                <a:pathLst>
                  <a:path w="4843" h="8342" extrusionOk="0">
                    <a:moveTo>
                      <a:pt x="4645" y="0"/>
                    </a:moveTo>
                    <a:cubicBezTo>
                      <a:pt x="4615" y="0"/>
                      <a:pt x="4584" y="10"/>
                      <a:pt x="4553" y="31"/>
                    </a:cubicBezTo>
                    <a:cubicBezTo>
                      <a:pt x="4096" y="389"/>
                      <a:pt x="3877" y="1225"/>
                      <a:pt x="3598" y="1722"/>
                    </a:cubicBezTo>
                    <a:cubicBezTo>
                      <a:pt x="3161" y="2538"/>
                      <a:pt x="2743" y="3373"/>
                      <a:pt x="2325" y="4189"/>
                    </a:cubicBezTo>
                    <a:cubicBezTo>
                      <a:pt x="1927" y="5005"/>
                      <a:pt x="1390" y="5741"/>
                      <a:pt x="833" y="6477"/>
                    </a:cubicBezTo>
                    <a:cubicBezTo>
                      <a:pt x="515" y="6894"/>
                      <a:pt x="197" y="7252"/>
                      <a:pt x="58" y="7750"/>
                    </a:cubicBezTo>
                    <a:cubicBezTo>
                      <a:pt x="1" y="7920"/>
                      <a:pt x="125" y="8109"/>
                      <a:pt x="309" y="8109"/>
                    </a:cubicBezTo>
                    <a:cubicBezTo>
                      <a:pt x="318" y="8109"/>
                      <a:pt x="327" y="8109"/>
                      <a:pt x="336" y="8108"/>
                    </a:cubicBezTo>
                    <a:cubicBezTo>
                      <a:pt x="435" y="8108"/>
                      <a:pt x="694" y="8247"/>
                      <a:pt x="813" y="8287"/>
                    </a:cubicBezTo>
                    <a:cubicBezTo>
                      <a:pt x="910" y="8327"/>
                      <a:pt x="1010" y="8341"/>
                      <a:pt x="1110" y="8341"/>
                    </a:cubicBezTo>
                    <a:cubicBezTo>
                      <a:pt x="1258" y="8341"/>
                      <a:pt x="1407" y="8311"/>
                      <a:pt x="1549" y="8287"/>
                    </a:cubicBezTo>
                    <a:cubicBezTo>
                      <a:pt x="1709" y="8247"/>
                      <a:pt x="1669" y="8048"/>
                      <a:pt x="1549" y="8008"/>
                    </a:cubicBezTo>
                    <a:cubicBezTo>
                      <a:pt x="1311" y="7909"/>
                      <a:pt x="1012" y="7750"/>
                      <a:pt x="734" y="7630"/>
                    </a:cubicBezTo>
                    <a:cubicBezTo>
                      <a:pt x="992" y="7153"/>
                      <a:pt x="1390" y="6775"/>
                      <a:pt x="1709" y="6317"/>
                    </a:cubicBezTo>
                    <a:cubicBezTo>
                      <a:pt x="2166" y="5641"/>
                      <a:pt x="2564" y="4945"/>
                      <a:pt x="2962" y="4229"/>
                    </a:cubicBezTo>
                    <a:cubicBezTo>
                      <a:pt x="3658" y="3015"/>
                      <a:pt x="4474" y="1603"/>
                      <a:pt x="4812" y="230"/>
                    </a:cubicBezTo>
                    <a:cubicBezTo>
                      <a:pt x="4843" y="121"/>
                      <a:pt x="4752" y="0"/>
                      <a:pt x="4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902" name="Google Shape;902;p34"/>
            <p:cNvCxnSpPr>
              <a:stCxn id="903" idx="1"/>
            </p:cNvCxnSpPr>
            <p:nvPr/>
          </p:nvCxnSpPr>
          <p:spPr>
            <a:xfrm rot="10800000">
              <a:off x="5634475" y="2254625"/>
              <a:ext cx="918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904" name="Google Shape;904;p34"/>
          <p:cNvSpPr/>
          <p:nvPr/>
        </p:nvSpPr>
        <p:spPr>
          <a:xfrm>
            <a:off x="4080911" y="3582380"/>
            <a:ext cx="9822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5" name="Google Shape;905;p34"/>
          <p:cNvSpPr/>
          <p:nvPr/>
        </p:nvSpPr>
        <p:spPr>
          <a:xfrm>
            <a:off x="4080911" y="3089030"/>
            <a:ext cx="9822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6" name="Google Shape;906;p34"/>
          <p:cNvSpPr/>
          <p:nvPr/>
        </p:nvSpPr>
        <p:spPr>
          <a:xfrm>
            <a:off x="4080911" y="2595680"/>
            <a:ext cx="9822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Earth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7" name="Google Shape;907;p34"/>
          <p:cNvSpPr/>
          <p:nvPr/>
        </p:nvSpPr>
        <p:spPr>
          <a:xfrm>
            <a:off x="4080911" y="2102330"/>
            <a:ext cx="9822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34"/>
          <p:cNvSpPr/>
          <p:nvPr/>
        </p:nvSpPr>
        <p:spPr>
          <a:xfrm>
            <a:off x="4080911" y="1608980"/>
            <a:ext cx="9822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9" name="Google Shape;909;p34"/>
          <p:cNvSpPr/>
          <p:nvPr/>
        </p:nvSpPr>
        <p:spPr>
          <a:xfrm>
            <a:off x="4080911" y="4075730"/>
            <a:ext cx="9822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0" name="Google Shape;910;p34"/>
          <p:cNvSpPr txBox="1"/>
          <p:nvPr/>
        </p:nvSpPr>
        <p:spPr>
          <a:xfrm>
            <a:off x="660900" y="1418152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biggest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1" name="Google Shape;911;p34"/>
          <p:cNvSpPr txBox="1"/>
          <p:nvPr/>
        </p:nvSpPr>
        <p:spPr>
          <a:xfrm>
            <a:off x="658825" y="3468136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2" name="Google Shape;912;p34"/>
          <p:cNvSpPr txBox="1"/>
          <p:nvPr/>
        </p:nvSpPr>
        <p:spPr>
          <a:xfrm>
            <a:off x="658825" y="244523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This planet is where we live on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3" name="Google Shape;913;p34"/>
          <p:cNvSpPr txBox="1"/>
          <p:nvPr/>
        </p:nvSpPr>
        <p:spPr>
          <a:xfrm>
            <a:off x="6690400" y="1870186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4" name="Google Shape;914;p34"/>
          <p:cNvSpPr txBox="1"/>
          <p:nvPr/>
        </p:nvSpPr>
        <p:spPr>
          <a:xfrm>
            <a:off x="6688325" y="2897820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5" name="Google Shape;915;p34"/>
          <p:cNvSpPr txBox="1"/>
          <p:nvPr/>
        </p:nvSpPr>
        <p:spPr>
          <a:xfrm>
            <a:off x="6690400" y="3921245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5"/>
          <p:cNvSpPr/>
          <p:nvPr/>
        </p:nvSpPr>
        <p:spPr>
          <a:xfrm>
            <a:off x="959779" y="2705265"/>
            <a:ext cx="2409044" cy="550966"/>
          </a:xfrm>
          <a:custGeom>
            <a:avLst/>
            <a:gdLst/>
            <a:ahLst/>
            <a:cxnLst/>
            <a:rect l="l" t="t" r="r" b="b"/>
            <a:pathLst>
              <a:path w="104378" h="23872" extrusionOk="0">
                <a:moveTo>
                  <a:pt x="0" y="0"/>
                </a:moveTo>
                <a:lnTo>
                  <a:pt x="0" y="23872"/>
                </a:lnTo>
                <a:lnTo>
                  <a:pt x="104377" y="23872"/>
                </a:lnTo>
                <a:lnTo>
                  <a:pt x="10437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5"/>
          <p:cNvSpPr txBox="1"/>
          <p:nvPr/>
        </p:nvSpPr>
        <p:spPr>
          <a:xfrm>
            <a:off x="1446242" y="2785256"/>
            <a:ext cx="14448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2" name="Google Shape;922;p35"/>
          <p:cNvSpPr/>
          <p:nvPr/>
        </p:nvSpPr>
        <p:spPr>
          <a:xfrm>
            <a:off x="2938223" y="3933800"/>
            <a:ext cx="5547023" cy="550966"/>
          </a:xfrm>
          <a:custGeom>
            <a:avLst/>
            <a:gdLst/>
            <a:ahLst/>
            <a:cxnLst/>
            <a:rect l="l" t="t" r="r" b="b"/>
            <a:pathLst>
              <a:path w="59997" h="23872" extrusionOk="0">
                <a:moveTo>
                  <a:pt x="5530" y="0"/>
                </a:moveTo>
                <a:lnTo>
                  <a:pt x="5530" y="9628"/>
                </a:lnTo>
                <a:lnTo>
                  <a:pt x="0" y="11936"/>
                </a:lnTo>
                <a:lnTo>
                  <a:pt x="5530" y="14243"/>
                </a:lnTo>
                <a:lnTo>
                  <a:pt x="5530" y="23871"/>
                </a:lnTo>
                <a:lnTo>
                  <a:pt x="59996" y="23871"/>
                </a:lnTo>
                <a:lnTo>
                  <a:pt x="599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5"/>
          <p:cNvSpPr/>
          <p:nvPr/>
        </p:nvSpPr>
        <p:spPr>
          <a:xfrm>
            <a:off x="3212800" y="3322027"/>
            <a:ext cx="5272386" cy="550504"/>
          </a:xfrm>
          <a:custGeom>
            <a:avLst/>
            <a:gdLst/>
            <a:ahLst/>
            <a:cxnLst/>
            <a:rect l="l" t="t" r="r" b="b"/>
            <a:pathLst>
              <a:path w="59997" h="23852" extrusionOk="0">
                <a:moveTo>
                  <a:pt x="5530" y="0"/>
                </a:moveTo>
                <a:lnTo>
                  <a:pt x="5530" y="9628"/>
                </a:lnTo>
                <a:lnTo>
                  <a:pt x="0" y="11916"/>
                </a:lnTo>
                <a:lnTo>
                  <a:pt x="5530" y="14223"/>
                </a:lnTo>
                <a:lnTo>
                  <a:pt x="5530" y="23852"/>
                </a:lnTo>
                <a:lnTo>
                  <a:pt x="59996" y="23852"/>
                </a:lnTo>
                <a:lnTo>
                  <a:pt x="599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5"/>
          <p:cNvSpPr/>
          <p:nvPr/>
        </p:nvSpPr>
        <p:spPr>
          <a:xfrm>
            <a:off x="3502975" y="2098020"/>
            <a:ext cx="4982151" cy="550504"/>
          </a:xfrm>
          <a:custGeom>
            <a:avLst/>
            <a:gdLst/>
            <a:ahLst/>
            <a:cxnLst/>
            <a:rect l="l" t="t" r="r" b="b"/>
            <a:pathLst>
              <a:path w="59997" h="23852" extrusionOk="0">
                <a:moveTo>
                  <a:pt x="5530" y="0"/>
                </a:moveTo>
                <a:lnTo>
                  <a:pt x="5530" y="9628"/>
                </a:lnTo>
                <a:lnTo>
                  <a:pt x="0" y="11936"/>
                </a:lnTo>
                <a:lnTo>
                  <a:pt x="5530" y="14224"/>
                </a:lnTo>
                <a:lnTo>
                  <a:pt x="5530" y="23852"/>
                </a:lnTo>
                <a:lnTo>
                  <a:pt x="59996" y="23852"/>
                </a:lnTo>
                <a:lnTo>
                  <a:pt x="599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5"/>
          <p:cNvSpPr/>
          <p:nvPr/>
        </p:nvSpPr>
        <p:spPr>
          <a:xfrm>
            <a:off x="3678755" y="1486247"/>
            <a:ext cx="4806510" cy="550504"/>
          </a:xfrm>
          <a:custGeom>
            <a:avLst/>
            <a:gdLst/>
            <a:ahLst/>
            <a:cxnLst/>
            <a:rect l="l" t="t" r="r" b="b"/>
            <a:pathLst>
              <a:path w="59997" h="23852" extrusionOk="0">
                <a:moveTo>
                  <a:pt x="5530" y="0"/>
                </a:moveTo>
                <a:lnTo>
                  <a:pt x="5530" y="9628"/>
                </a:lnTo>
                <a:lnTo>
                  <a:pt x="0" y="11936"/>
                </a:lnTo>
                <a:lnTo>
                  <a:pt x="5530" y="14224"/>
                </a:lnTo>
                <a:lnTo>
                  <a:pt x="5530" y="23852"/>
                </a:lnTo>
                <a:lnTo>
                  <a:pt x="59996" y="23852"/>
                </a:lnTo>
                <a:lnTo>
                  <a:pt x="599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5"/>
          <p:cNvSpPr/>
          <p:nvPr/>
        </p:nvSpPr>
        <p:spPr>
          <a:xfrm>
            <a:off x="3368924" y="2709793"/>
            <a:ext cx="5116244" cy="550966"/>
          </a:xfrm>
          <a:custGeom>
            <a:avLst/>
            <a:gdLst/>
            <a:ahLst/>
            <a:cxnLst/>
            <a:rect l="l" t="t" r="r" b="b"/>
            <a:pathLst>
              <a:path w="59997" h="23872" extrusionOk="0">
                <a:moveTo>
                  <a:pt x="5530" y="0"/>
                </a:moveTo>
                <a:lnTo>
                  <a:pt x="5530" y="9628"/>
                </a:lnTo>
                <a:lnTo>
                  <a:pt x="0" y="11936"/>
                </a:lnTo>
                <a:lnTo>
                  <a:pt x="5530" y="14244"/>
                </a:lnTo>
                <a:lnTo>
                  <a:pt x="5530" y="23872"/>
                </a:lnTo>
                <a:lnTo>
                  <a:pt x="59996" y="23872"/>
                </a:lnTo>
                <a:lnTo>
                  <a:pt x="599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5"/>
          <p:cNvSpPr txBox="1"/>
          <p:nvPr/>
        </p:nvSpPr>
        <p:spPr>
          <a:xfrm>
            <a:off x="3954525" y="1560075"/>
            <a:ext cx="4454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closest planet to the Sun and the smallest one</a:t>
            </a:r>
            <a:endParaRPr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8" name="Google Shape;928;p35"/>
          <p:cNvSpPr txBox="1"/>
          <p:nvPr/>
        </p:nvSpPr>
        <p:spPr>
          <a:xfrm>
            <a:off x="3954525" y="2172076"/>
            <a:ext cx="4454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9" name="Google Shape;929;p35"/>
          <p:cNvSpPr txBox="1"/>
          <p:nvPr/>
        </p:nvSpPr>
        <p:spPr>
          <a:xfrm>
            <a:off x="3954525" y="2784077"/>
            <a:ext cx="4454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35"/>
          <p:cNvSpPr txBox="1"/>
          <p:nvPr/>
        </p:nvSpPr>
        <p:spPr>
          <a:xfrm>
            <a:off x="3954525" y="3396079"/>
            <a:ext cx="4454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giant,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35"/>
          <p:cNvSpPr txBox="1"/>
          <p:nvPr/>
        </p:nvSpPr>
        <p:spPr>
          <a:xfrm>
            <a:off x="3954525" y="4008080"/>
            <a:ext cx="4454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2" name="Google Shape;932;p35"/>
          <p:cNvSpPr/>
          <p:nvPr/>
        </p:nvSpPr>
        <p:spPr>
          <a:xfrm>
            <a:off x="1390909" y="3933823"/>
            <a:ext cx="1547324" cy="550988"/>
          </a:xfrm>
          <a:custGeom>
            <a:avLst/>
            <a:gdLst/>
            <a:ahLst/>
            <a:cxnLst/>
            <a:rect l="l" t="t" r="r" b="b"/>
            <a:pathLst>
              <a:path w="67039" h="23872" extrusionOk="0">
                <a:moveTo>
                  <a:pt x="1" y="0"/>
                </a:moveTo>
                <a:lnTo>
                  <a:pt x="1" y="23871"/>
                </a:lnTo>
                <a:lnTo>
                  <a:pt x="67039" y="23871"/>
                </a:lnTo>
                <a:lnTo>
                  <a:pt x="6703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5"/>
          <p:cNvSpPr txBox="1"/>
          <p:nvPr/>
        </p:nvSpPr>
        <p:spPr>
          <a:xfrm>
            <a:off x="1518991" y="4012269"/>
            <a:ext cx="12996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4" name="Google Shape;934;p35"/>
          <p:cNvSpPr/>
          <p:nvPr/>
        </p:nvSpPr>
        <p:spPr>
          <a:xfrm>
            <a:off x="1116337" y="3319764"/>
            <a:ext cx="2096466" cy="550550"/>
          </a:xfrm>
          <a:custGeom>
            <a:avLst/>
            <a:gdLst/>
            <a:ahLst/>
            <a:cxnLst/>
            <a:rect l="l" t="t" r="r" b="b"/>
            <a:pathLst>
              <a:path w="90831" h="23853" extrusionOk="0">
                <a:moveTo>
                  <a:pt x="1" y="1"/>
                </a:moveTo>
                <a:lnTo>
                  <a:pt x="1" y="23852"/>
                </a:lnTo>
                <a:lnTo>
                  <a:pt x="90831" y="23852"/>
                </a:lnTo>
                <a:lnTo>
                  <a:pt x="9083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5"/>
          <p:cNvSpPr txBox="1"/>
          <p:nvPr/>
        </p:nvSpPr>
        <p:spPr>
          <a:xfrm>
            <a:off x="1446242" y="3400540"/>
            <a:ext cx="14448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6" name="Google Shape;936;p35"/>
          <p:cNvSpPr/>
          <p:nvPr/>
        </p:nvSpPr>
        <p:spPr>
          <a:xfrm>
            <a:off x="822955" y="2090767"/>
            <a:ext cx="2680021" cy="550988"/>
          </a:xfrm>
          <a:custGeom>
            <a:avLst/>
            <a:gdLst/>
            <a:ahLst/>
            <a:cxnLst/>
            <a:rect l="l" t="t" r="r" b="b"/>
            <a:pathLst>
              <a:path w="116114" h="23872" extrusionOk="0">
                <a:moveTo>
                  <a:pt x="0" y="1"/>
                </a:moveTo>
                <a:lnTo>
                  <a:pt x="0" y="23872"/>
                </a:lnTo>
                <a:lnTo>
                  <a:pt x="116114" y="23872"/>
                </a:lnTo>
                <a:lnTo>
                  <a:pt x="1161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5"/>
          <p:cNvSpPr txBox="1"/>
          <p:nvPr/>
        </p:nvSpPr>
        <p:spPr>
          <a:xfrm>
            <a:off x="1446242" y="2161280"/>
            <a:ext cx="14448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8" name="Google Shape;938;p35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 Infographics</a:t>
            </a:r>
            <a:endParaRPr/>
          </a:p>
        </p:txBody>
      </p:sp>
      <p:sp>
        <p:nvSpPr>
          <p:cNvPr id="939" name="Google Shape;939;p35"/>
          <p:cNvSpPr/>
          <p:nvPr/>
        </p:nvSpPr>
        <p:spPr>
          <a:xfrm>
            <a:off x="620723" y="1489800"/>
            <a:ext cx="3019835" cy="550966"/>
          </a:xfrm>
          <a:custGeom>
            <a:avLst/>
            <a:gdLst/>
            <a:ahLst/>
            <a:cxnLst/>
            <a:rect l="l" t="t" r="r" b="b"/>
            <a:pathLst>
              <a:path w="116114" h="23872" extrusionOk="0">
                <a:moveTo>
                  <a:pt x="0" y="1"/>
                </a:moveTo>
                <a:lnTo>
                  <a:pt x="0" y="23872"/>
                </a:lnTo>
                <a:lnTo>
                  <a:pt x="116114" y="23872"/>
                </a:lnTo>
                <a:lnTo>
                  <a:pt x="1161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5"/>
          <p:cNvSpPr txBox="1"/>
          <p:nvPr/>
        </p:nvSpPr>
        <p:spPr>
          <a:xfrm>
            <a:off x="1348915" y="1557126"/>
            <a:ext cx="16281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>
            <a:off x="658800" y="1704207"/>
            <a:ext cx="1965000" cy="393000"/>
          </a:xfrm>
          <a:prstGeom prst="rect">
            <a:avLst/>
          </a:prstGeom>
          <a:solidFill>
            <a:srgbClr val="284A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Intelligence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8"/>
          <p:cNvSpPr/>
          <p:nvPr/>
        </p:nvSpPr>
        <p:spPr>
          <a:xfrm>
            <a:off x="658800" y="3761610"/>
            <a:ext cx="2765700" cy="393000"/>
          </a:xfrm>
          <a:prstGeom prst="rect">
            <a:avLst/>
          </a:prstGeom>
          <a:solidFill>
            <a:srgbClr val="85C3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Implementation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8"/>
          <p:cNvSpPr/>
          <p:nvPr/>
        </p:nvSpPr>
        <p:spPr>
          <a:xfrm>
            <a:off x="2897759" y="3758252"/>
            <a:ext cx="451959" cy="392915"/>
          </a:xfrm>
          <a:custGeom>
            <a:avLst/>
            <a:gdLst/>
            <a:ahLst/>
            <a:cxnLst/>
            <a:rect l="l" t="t" r="r" b="b"/>
            <a:pathLst>
              <a:path w="15378" h="13369" extrusionOk="0">
                <a:moveTo>
                  <a:pt x="0" y="1"/>
                </a:moveTo>
                <a:lnTo>
                  <a:pt x="12771" y="13369"/>
                </a:lnTo>
                <a:lnTo>
                  <a:pt x="15377" y="13369"/>
                </a:lnTo>
                <a:lnTo>
                  <a:pt x="8017" y="1"/>
                </a:lnTo>
                <a:close/>
              </a:path>
            </a:pathLst>
          </a:custGeom>
          <a:solidFill>
            <a:srgbClr val="89C7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0" name="Google Shape;80;p18"/>
          <p:cNvSpPr/>
          <p:nvPr/>
        </p:nvSpPr>
        <p:spPr>
          <a:xfrm>
            <a:off x="3105886" y="3679334"/>
            <a:ext cx="1031942" cy="150859"/>
          </a:xfrm>
          <a:custGeom>
            <a:avLst/>
            <a:gdLst/>
            <a:ahLst/>
            <a:cxnLst/>
            <a:rect l="l" t="t" r="r" b="b"/>
            <a:pathLst>
              <a:path w="35112" h="5133" extrusionOk="0">
                <a:moveTo>
                  <a:pt x="17566" y="0"/>
                </a:moveTo>
                <a:cubicBezTo>
                  <a:pt x="7859" y="0"/>
                  <a:pt x="1" y="1154"/>
                  <a:pt x="1" y="2566"/>
                </a:cubicBezTo>
                <a:cubicBezTo>
                  <a:pt x="1" y="3979"/>
                  <a:pt x="7859" y="5132"/>
                  <a:pt x="17566" y="5132"/>
                </a:cubicBezTo>
                <a:cubicBezTo>
                  <a:pt x="27254" y="5132"/>
                  <a:pt x="35112" y="3979"/>
                  <a:pt x="35112" y="2566"/>
                </a:cubicBezTo>
                <a:cubicBezTo>
                  <a:pt x="35112" y="1154"/>
                  <a:pt x="27254" y="0"/>
                  <a:pt x="17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8"/>
          <p:cNvSpPr/>
          <p:nvPr/>
        </p:nvSpPr>
        <p:spPr>
          <a:xfrm>
            <a:off x="658800" y="2390137"/>
            <a:ext cx="2276700" cy="393000"/>
          </a:xfrm>
          <a:prstGeom prst="rect">
            <a:avLst/>
          </a:prstGeom>
          <a:solidFill>
            <a:srgbClr val="315D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8"/>
          <p:cNvSpPr/>
          <p:nvPr/>
        </p:nvSpPr>
        <p:spPr>
          <a:xfrm>
            <a:off x="658800" y="3077613"/>
            <a:ext cx="2395800" cy="393000"/>
          </a:xfrm>
          <a:prstGeom prst="rect">
            <a:avLst/>
          </a:prstGeom>
          <a:solidFill>
            <a:srgbClr val="7D99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Choice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8"/>
          <p:cNvSpPr/>
          <p:nvPr/>
        </p:nvSpPr>
        <p:spPr>
          <a:xfrm>
            <a:off x="2505430" y="3077610"/>
            <a:ext cx="451372" cy="392327"/>
          </a:xfrm>
          <a:custGeom>
            <a:avLst/>
            <a:gdLst/>
            <a:ahLst/>
            <a:cxnLst/>
            <a:rect l="l" t="t" r="r" b="b"/>
            <a:pathLst>
              <a:path w="15358" h="13349" extrusionOk="0">
                <a:moveTo>
                  <a:pt x="0" y="1"/>
                </a:moveTo>
                <a:lnTo>
                  <a:pt x="12771" y="13349"/>
                </a:lnTo>
                <a:lnTo>
                  <a:pt x="15357" y="13349"/>
                </a:lnTo>
                <a:lnTo>
                  <a:pt x="8017" y="1"/>
                </a:lnTo>
                <a:close/>
              </a:path>
            </a:pathLst>
          </a:custGeom>
          <a:solidFill>
            <a:srgbClr val="859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1875700" y="1398945"/>
            <a:ext cx="3492120" cy="459571"/>
          </a:xfrm>
          <a:custGeom>
            <a:avLst/>
            <a:gdLst/>
            <a:ahLst/>
            <a:cxnLst/>
            <a:rect l="l" t="t" r="r" b="b"/>
            <a:pathLst>
              <a:path w="118820" h="15637" extrusionOk="0">
                <a:moveTo>
                  <a:pt x="59420" y="0"/>
                </a:moveTo>
                <a:cubicBezTo>
                  <a:pt x="26597" y="0"/>
                  <a:pt x="1" y="4019"/>
                  <a:pt x="1" y="8952"/>
                </a:cubicBezTo>
                <a:cubicBezTo>
                  <a:pt x="1" y="11618"/>
                  <a:pt x="7659" y="13985"/>
                  <a:pt x="19794" y="15636"/>
                </a:cubicBezTo>
                <a:cubicBezTo>
                  <a:pt x="30317" y="14204"/>
                  <a:pt x="44182" y="13348"/>
                  <a:pt x="59420" y="13348"/>
                </a:cubicBezTo>
                <a:cubicBezTo>
                  <a:pt x="74638" y="13348"/>
                  <a:pt x="88523" y="14204"/>
                  <a:pt x="99027" y="15636"/>
                </a:cubicBezTo>
                <a:cubicBezTo>
                  <a:pt x="111181" y="13985"/>
                  <a:pt x="118820" y="11618"/>
                  <a:pt x="118820" y="8952"/>
                </a:cubicBezTo>
                <a:cubicBezTo>
                  <a:pt x="118820" y="4019"/>
                  <a:pt x="92223" y="0"/>
                  <a:pt x="594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2707737" y="2939055"/>
            <a:ext cx="1828793" cy="236207"/>
          </a:xfrm>
          <a:custGeom>
            <a:avLst/>
            <a:gdLst/>
            <a:ahLst/>
            <a:cxnLst/>
            <a:rect l="l" t="t" r="r" b="b"/>
            <a:pathLst>
              <a:path w="62225" h="8037" extrusionOk="0">
                <a:moveTo>
                  <a:pt x="31112" y="0"/>
                </a:moveTo>
                <a:cubicBezTo>
                  <a:pt x="13945" y="0"/>
                  <a:pt x="0" y="1989"/>
                  <a:pt x="0" y="4476"/>
                </a:cubicBezTo>
                <a:cubicBezTo>
                  <a:pt x="0" y="5928"/>
                  <a:pt x="4894" y="7221"/>
                  <a:pt x="12433" y="8037"/>
                </a:cubicBezTo>
                <a:cubicBezTo>
                  <a:pt x="17645" y="7480"/>
                  <a:pt x="24110" y="7142"/>
                  <a:pt x="31112" y="7142"/>
                </a:cubicBezTo>
                <a:cubicBezTo>
                  <a:pt x="38134" y="7142"/>
                  <a:pt x="44599" y="7480"/>
                  <a:pt x="49791" y="8037"/>
                </a:cubicBezTo>
                <a:cubicBezTo>
                  <a:pt x="57351" y="7221"/>
                  <a:pt x="62224" y="5928"/>
                  <a:pt x="62224" y="4476"/>
                </a:cubicBezTo>
                <a:cubicBezTo>
                  <a:pt x="62224" y="1989"/>
                  <a:pt x="48299" y="0"/>
                  <a:pt x="311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2312470" y="2174840"/>
            <a:ext cx="2618649" cy="326846"/>
          </a:xfrm>
          <a:custGeom>
            <a:avLst/>
            <a:gdLst/>
            <a:ahLst/>
            <a:cxnLst/>
            <a:rect l="l" t="t" r="r" b="b"/>
            <a:pathLst>
              <a:path w="89100" h="11121" extrusionOk="0">
                <a:moveTo>
                  <a:pt x="44560" y="0"/>
                </a:moveTo>
                <a:cubicBezTo>
                  <a:pt x="19953" y="0"/>
                  <a:pt x="1" y="2725"/>
                  <a:pt x="1" y="6127"/>
                </a:cubicBezTo>
                <a:cubicBezTo>
                  <a:pt x="1" y="8196"/>
                  <a:pt x="7440" y="10026"/>
                  <a:pt x="18839" y="11120"/>
                </a:cubicBezTo>
                <a:cubicBezTo>
                  <a:pt x="26120" y="10424"/>
                  <a:pt x="34972" y="10006"/>
                  <a:pt x="44560" y="10006"/>
                </a:cubicBezTo>
                <a:cubicBezTo>
                  <a:pt x="54129" y="10006"/>
                  <a:pt x="63001" y="10424"/>
                  <a:pt x="70262" y="11120"/>
                </a:cubicBezTo>
                <a:cubicBezTo>
                  <a:pt x="81660" y="10026"/>
                  <a:pt x="89100" y="8196"/>
                  <a:pt x="89100" y="6127"/>
                </a:cubicBezTo>
                <a:cubicBezTo>
                  <a:pt x="89100" y="2745"/>
                  <a:pt x="69167" y="0"/>
                  <a:pt x="445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3552590" y="2314570"/>
            <a:ext cx="308742" cy="123379"/>
          </a:xfrm>
          <a:custGeom>
            <a:avLst/>
            <a:gdLst/>
            <a:ahLst/>
            <a:cxnLst/>
            <a:rect l="l" t="t" r="r" b="b"/>
            <a:pathLst>
              <a:path w="10505" h="4198" extrusionOk="0">
                <a:moveTo>
                  <a:pt x="10445" y="0"/>
                </a:moveTo>
                <a:cubicBezTo>
                  <a:pt x="7819" y="60"/>
                  <a:pt x="5113" y="100"/>
                  <a:pt x="2368" y="100"/>
                </a:cubicBezTo>
                <a:lnTo>
                  <a:pt x="1" y="100"/>
                </a:lnTo>
                <a:lnTo>
                  <a:pt x="10504" y="4198"/>
                </a:lnTo>
                <a:lnTo>
                  <a:pt x="104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18"/>
          <p:cNvGrpSpPr/>
          <p:nvPr/>
        </p:nvGrpSpPr>
        <p:grpSpPr>
          <a:xfrm>
            <a:off x="3307708" y="658800"/>
            <a:ext cx="625787" cy="4162012"/>
            <a:chOff x="3118539" y="696039"/>
            <a:chExt cx="581100" cy="3864808"/>
          </a:xfrm>
        </p:grpSpPr>
        <p:sp>
          <p:nvSpPr>
            <p:cNvPr id="89" name="Google Shape;89;p18"/>
            <p:cNvSpPr/>
            <p:nvPr/>
          </p:nvSpPr>
          <p:spPr>
            <a:xfrm rot="10800000">
              <a:off x="3118539" y="4214647"/>
              <a:ext cx="581100" cy="346200"/>
            </a:xfrm>
            <a:prstGeom prst="triangle">
              <a:avLst>
                <a:gd name="adj" fmla="val 5074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8"/>
            <p:cNvSpPr/>
            <p:nvPr/>
          </p:nvSpPr>
          <p:spPr>
            <a:xfrm>
              <a:off x="3216010" y="696039"/>
              <a:ext cx="389700" cy="3524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8"/>
          <p:cNvSpPr/>
          <p:nvPr/>
        </p:nvSpPr>
        <p:spPr>
          <a:xfrm>
            <a:off x="1675744" y="1705329"/>
            <a:ext cx="451372" cy="392327"/>
          </a:xfrm>
          <a:custGeom>
            <a:avLst/>
            <a:gdLst/>
            <a:ahLst/>
            <a:cxnLst/>
            <a:rect l="l" t="t" r="r" b="b"/>
            <a:pathLst>
              <a:path w="15358" h="13349" extrusionOk="0">
                <a:moveTo>
                  <a:pt x="0" y="0"/>
                </a:moveTo>
                <a:lnTo>
                  <a:pt x="12752" y="13348"/>
                </a:lnTo>
                <a:lnTo>
                  <a:pt x="15358" y="13348"/>
                </a:lnTo>
                <a:lnTo>
                  <a:pt x="8017" y="0"/>
                </a:lnTo>
                <a:close/>
              </a:path>
            </a:pathLst>
          </a:custGeom>
          <a:solidFill>
            <a:srgbClr val="595959">
              <a:alpha val="1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1896745" y="1698304"/>
            <a:ext cx="3451209" cy="619159"/>
          </a:xfrm>
          <a:custGeom>
            <a:avLst/>
            <a:gdLst/>
            <a:ahLst/>
            <a:cxnLst/>
            <a:rect l="l" t="t" r="r" b="b"/>
            <a:pathLst>
              <a:path w="117428" h="21067" extrusionOk="0">
                <a:moveTo>
                  <a:pt x="117427" y="0"/>
                </a:moveTo>
                <a:lnTo>
                  <a:pt x="117427" y="0"/>
                </a:lnTo>
                <a:cubicBezTo>
                  <a:pt x="113469" y="4357"/>
                  <a:pt x="88682" y="7699"/>
                  <a:pt x="58704" y="7699"/>
                </a:cubicBezTo>
                <a:cubicBezTo>
                  <a:pt x="28766" y="7699"/>
                  <a:pt x="4019" y="4357"/>
                  <a:pt x="1" y="20"/>
                </a:cubicBezTo>
                <a:lnTo>
                  <a:pt x="1" y="20"/>
                </a:lnTo>
                <a:lnTo>
                  <a:pt x="7839" y="13886"/>
                </a:lnTo>
                <a:cubicBezTo>
                  <a:pt x="9569" y="17904"/>
                  <a:pt x="31670" y="21067"/>
                  <a:pt x="58704" y="21067"/>
                </a:cubicBezTo>
                <a:cubicBezTo>
                  <a:pt x="85718" y="21067"/>
                  <a:pt x="107839" y="17904"/>
                  <a:pt x="109550" y="13886"/>
                </a:cubicBezTo>
                <a:lnTo>
                  <a:pt x="109669" y="13886"/>
                </a:lnTo>
                <a:lnTo>
                  <a:pt x="117427" y="0"/>
                </a:lnTo>
                <a:close/>
              </a:path>
            </a:pathLst>
          </a:custGeom>
          <a:solidFill>
            <a:srgbClr val="284AC7"/>
          </a:solidFill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2113102" y="2392930"/>
            <a:ext cx="451959" cy="392886"/>
          </a:xfrm>
          <a:custGeom>
            <a:avLst/>
            <a:gdLst/>
            <a:ahLst/>
            <a:cxnLst/>
            <a:rect l="l" t="t" r="r" b="b"/>
            <a:pathLst>
              <a:path w="15378" h="13368" extrusionOk="0">
                <a:moveTo>
                  <a:pt x="0" y="0"/>
                </a:moveTo>
                <a:lnTo>
                  <a:pt x="12771" y="13368"/>
                </a:lnTo>
                <a:lnTo>
                  <a:pt x="15377" y="13368"/>
                </a:lnTo>
                <a:lnTo>
                  <a:pt x="8017" y="0"/>
                </a:lnTo>
                <a:close/>
              </a:path>
            </a:pathLst>
          </a:custGeom>
          <a:solidFill>
            <a:srgbClr val="595959">
              <a:alpha val="1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2313057" y="2363097"/>
            <a:ext cx="2618061" cy="571812"/>
          </a:xfrm>
          <a:custGeom>
            <a:avLst/>
            <a:gdLst/>
            <a:ahLst/>
            <a:cxnLst/>
            <a:rect l="l" t="t" r="r" b="b"/>
            <a:pathLst>
              <a:path w="89080" h="19456" extrusionOk="0">
                <a:moveTo>
                  <a:pt x="89080" y="1"/>
                </a:moveTo>
                <a:lnTo>
                  <a:pt x="89080" y="1"/>
                </a:lnTo>
                <a:cubicBezTo>
                  <a:pt x="86076" y="3303"/>
                  <a:pt x="67278" y="5849"/>
                  <a:pt x="44540" y="5849"/>
                </a:cubicBezTo>
                <a:cubicBezTo>
                  <a:pt x="21823" y="5849"/>
                  <a:pt x="3064" y="3303"/>
                  <a:pt x="0" y="20"/>
                </a:cubicBezTo>
                <a:lnTo>
                  <a:pt x="0" y="20"/>
                </a:lnTo>
                <a:lnTo>
                  <a:pt x="7977" y="14005"/>
                </a:lnTo>
                <a:cubicBezTo>
                  <a:pt x="9211" y="17049"/>
                  <a:pt x="25105" y="19456"/>
                  <a:pt x="44540" y="19456"/>
                </a:cubicBezTo>
                <a:cubicBezTo>
                  <a:pt x="63955" y="19456"/>
                  <a:pt x="79850" y="17049"/>
                  <a:pt x="81083" y="14005"/>
                </a:cubicBezTo>
                <a:lnTo>
                  <a:pt x="89080" y="1"/>
                </a:lnTo>
                <a:close/>
              </a:path>
            </a:pathLst>
          </a:custGeom>
          <a:solidFill>
            <a:srgbClr val="315DFA"/>
          </a:solidFill>
          <a:ln>
            <a:noFill/>
          </a:ln>
        </p:spPr>
        <p:txBody>
          <a:bodyPr spcFirstLastPara="1" wrap="square" lIns="91425" tIns="2286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2707737" y="3070027"/>
            <a:ext cx="1828793" cy="512767"/>
          </a:xfrm>
          <a:custGeom>
            <a:avLst/>
            <a:gdLst/>
            <a:ahLst/>
            <a:cxnLst/>
            <a:rect l="l" t="t" r="r" b="b"/>
            <a:pathLst>
              <a:path w="62225" h="17447" extrusionOk="0">
                <a:moveTo>
                  <a:pt x="62224" y="0"/>
                </a:moveTo>
                <a:cubicBezTo>
                  <a:pt x="60136" y="2308"/>
                  <a:pt x="47006" y="4098"/>
                  <a:pt x="31112" y="4098"/>
                </a:cubicBezTo>
                <a:cubicBezTo>
                  <a:pt x="15258" y="4098"/>
                  <a:pt x="2129" y="2328"/>
                  <a:pt x="0" y="20"/>
                </a:cubicBezTo>
                <a:lnTo>
                  <a:pt x="0" y="20"/>
                </a:lnTo>
                <a:lnTo>
                  <a:pt x="7977" y="13647"/>
                </a:lnTo>
                <a:cubicBezTo>
                  <a:pt x="8753" y="15755"/>
                  <a:pt x="18819" y="17446"/>
                  <a:pt x="31112" y="17446"/>
                </a:cubicBezTo>
                <a:cubicBezTo>
                  <a:pt x="43406" y="17446"/>
                  <a:pt x="53472" y="15755"/>
                  <a:pt x="54247" y="13647"/>
                </a:cubicBezTo>
                <a:lnTo>
                  <a:pt x="62224" y="0"/>
                </a:lnTo>
                <a:close/>
              </a:path>
            </a:pathLst>
          </a:custGeom>
          <a:solidFill>
            <a:srgbClr val="7D99FB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105886" y="3754754"/>
            <a:ext cx="1032529" cy="450196"/>
          </a:xfrm>
          <a:custGeom>
            <a:avLst/>
            <a:gdLst/>
            <a:ahLst/>
            <a:cxnLst/>
            <a:rect l="l" t="t" r="r" b="b"/>
            <a:pathLst>
              <a:path w="35132" h="15318" extrusionOk="0">
                <a:moveTo>
                  <a:pt x="1" y="0"/>
                </a:moveTo>
                <a:lnTo>
                  <a:pt x="7481" y="13169"/>
                </a:lnTo>
                <a:cubicBezTo>
                  <a:pt x="7819" y="14363"/>
                  <a:pt x="12215" y="15318"/>
                  <a:pt x="17566" y="15318"/>
                </a:cubicBezTo>
                <a:cubicBezTo>
                  <a:pt x="22917" y="15318"/>
                  <a:pt x="27314" y="14363"/>
                  <a:pt x="27652" y="13169"/>
                </a:cubicBezTo>
                <a:lnTo>
                  <a:pt x="35131" y="0"/>
                </a:lnTo>
                <a:lnTo>
                  <a:pt x="35131" y="0"/>
                </a:lnTo>
                <a:cubicBezTo>
                  <a:pt x="33958" y="1293"/>
                  <a:pt x="26538" y="2308"/>
                  <a:pt x="17566" y="2308"/>
                </a:cubicBezTo>
                <a:cubicBezTo>
                  <a:pt x="8614" y="2308"/>
                  <a:pt x="1214" y="1313"/>
                  <a:pt x="1" y="0"/>
                </a:cubicBezTo>
                <a:close/>
              </a:path>
            </a:pathLst>
          </a:custGeom>
          <a:solidFill>
            <a:srgbClr val="85C3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5449262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 Infographics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5942543" y="1749988"/>
            <a:ext cx="26724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 statement and data prepared to be used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5942543" y="2395925"/>
            <a:ext cx="26724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Build models and generate alternatives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5942543" y="3041863"/>
            <a:ext cx="26724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Generate alternatives and set criteria of evaluation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5942543" y="3687800"/>
            <a:ext cx="26724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Choose alternatives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" name="Google Shape;102;p18"/>
          <p:cNvCxnSpPr>
            <a:stCxn id="98" idx="1"/>
          </p:cNvCxnSpPr>
          <p:nvPr/>
        </p:nvCxnSpPr>
        <p:spPr>
          <a:xfrm rot="10800000">
            <a:off x="5116343" y="2026438"/>
            <a:ext cx="826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03" name="Google Shape;103;p18"/>
          <p:cNvCxnSpPr>
            <a:stCxn id="99" idx="1"/>
          </p:cNvCxnSpPr>
          <p:nvPr/>
        </p:nvCxnSpPr>
        <p:spPr>
          <a:xfrm rot="10800000">
            <a:off x="4689743" y="2672375"/>
            <a:ext cx="1252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04" name="Google Shape;104;p18"/>
          <p:cNvCxnSpPr>
            <a:stCxn id="100" idx="1"/>
          </p:cNvCxnSpPr>
          <p:nvPr/>
        </p:nvCxnSpPr>
        <p:spPr>
          <a:xfrm rot="10800000">
            <a:off x="4289243" y="3318313"/>
            <a:ext cx="1653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05" name="Google Shape;105;p18"/>
          <p:cNvCxnSpPr>
            <a:stCxn id="101" idx="1"/>
          </p:cNvCxnSpPr>
          <p:nvPr/>
        </p:nvCxnSpPr>
        <p:spPr>
          <a:xfrm rot="10800000">
            <a:off x="3941543" y="3964250"/>
            <a:ext cx="20010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6"/>
          <p:cNvSpPr/>
          <p:nvPr/>
        </p:nvSpPr>
        <p:spPr>
          <a:xfrm flipH="1">
            <a:off x="1313884" y="1514350"/>
            <a:ext cx="6859991" cy="432452"/>
          </a:xfrm>
          <a:custGeom>
            <a:avLst/>
            <a:gdLst/>
            <a:ahLst/>
            <a:cxnLst/>
            <a:rect l="l" t="t" r="r" b="b"/>
            <a:pathLst>
              <a:path w="197197" h="20291" extrusionOk="0">
                <a:moveTo>
                  <a:pt x="7739" y="0"/>
                </a:moveTo>
                <a:lnTo>
                  <a:pt x="0" y="10145"/>
                </a:lnTo>
                <a:lnTo>
                  <a:pt x="7739" y="20291"/>
                </a:lnTo>
                <a:lnTo>
                  <a:pt x="197197" y="20291"/>
                </a:lnTo>
                <a:lnTo>
                  <a:pt x="1971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2743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Opportunity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6" name="Google Shape;946;p36"/>
          <p:cNvSpPr/>
          <p:nvPr/>
        </p:nvSpPr>
        <p:spPr>
          <a:xfrm flipH="1">
            <a:off x="1313884" y="2149901"/>
            <a:ext cx="6859991" cy="432452"/>
          </a:xfrm>
          <a:custGeom>
            <a:avLst/>
            <a:gdLst/>
            <a:ahLst/>
            <a:cxnLst/>
            <a:rect l="l" t="t" r="r" b="b"/>
            <a:pathLst>
              <a:path w="197197" h="20291" extrusionOk="0">
                <a:moveTo>
                  <a:pt x="7739" y="0"/>
                </a:moveTo>
                <a:lnTo>
                  <a:pt x="0" y="10145"/>
                </a:lnTo>
                <a:lnTo>
                  <a:pt x="7739" y="20291"/>
                </a:lnTo>
                <a:lnTo>
                  <a:pt x="197197" y="20291"/>
                </a:lnTo>
                <a:lnTo>
                  <a:pt x="1971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2743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Connection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7" name="Google Shape;947;p36"/>
          <p:cNvSpPr/>
          <p:nvPr/>
        </p:nvSpPr>
        <p:spPr>
          <a:xfrm flipH="1">
            <a:off x="1313884" y="2785452"/>
            <a:ext cx="6859991" cy="432452"/>
          </a:xfrm>
          <a:custGeom>
            <a:avLst/>
            <a:gdLst/>
            <a:ahLst/>
            <a:cxnLst/>
            <a:rect l="l" t="t" r="r" b="b"/>
            <a:pathLst>
              <a:path w="197197" h="20291" extrusionOk="0">
                <a:moveTo>
                  <a:pt x="7739" y="0"/>
                </a:moveTo>
                <a:lnTo>
                  <a:pt x="0" y="10145"/>
                </a:lnTo>
                <a:lnTo>
                  <a:pt x="7739" y="20291"/>
                </a:lnTo>
                <a:lnTo>
                  <a:pt x="197197" y="20291"/>
                </a:lnTo>
                <a:lnTo>
                  <a:pt x="1971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2743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Persistence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8" name="Google Shape;948;p36"/>
          <p:cNvSpPr/>
          <p:nvPr/>
        </p:nvSpPr>
        <p:spPr>
          <a:xfrm flipH="1">
            <a:off x="1313884" y="3421003"/>
            <a:ext cx="6859991" cy="432452"/>
          </a:xfrm>
          <a:custGeom>
            <a:avLst/>
            <a:gdLst/>
            <a:ahLst/>
            <a:cxnLst/>
            <a:rect l="l" t="t" r="r" b="b"/>
            <a:pathLst>
              <a:path w="197197" h="20291" extrusionOk="0">
                <a:moveTo>
                  <a:pt x="7739" y="0"/>
                </a:moveTo>
                <a:lnTo>
                  <a:pt x="0" y="10145"/>
                </a:lnTo>
                <a:lnTo>
                  <a:pt x="7739" y="20291"/>
                </a:lnTo>
                <a:lnTo>
                  <a:pt x="197197" y="20291"/>
                </a:lnTo>
                <a:lnTo>
                  <a:pt x="1971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2743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Obstacles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9" name="Google Shape;949;p36"/>
          <p:cNvSpPr/>
          <p:nvPr/>
        </p:nvSpPr>
        <p:spPr>
          <a:xfrm flipH="1">
            <a:off x="1313884" y="4056555"/>
            <a:ext cx="6859991" cy="432452"/>
          </a:xfrm>
          <a:custGeom>
            <a:avLst/>
            <a:gdLst/>
            <a:ahLst/>
            <a:cxnLst/>
            <a:rect l="l" t="t" r="r" b="b"/>
            <a:pathLst>
              <a:path w="197197" h="20291" extrusionOk="0">
                <a:moveTo>
                  <a:pt x="7739" y="0"/>
                </a:moveTo>
                <a:lnTo>
                  <a:pt x="0" y="10145"/>
                </a:lnTo>
                <a:lnTo>
                  <a:pt x="7739" y="20291"/>
                </a:lnTo>
                <a:lnTo>
                  <a:pt x="197197" y="20291"/>
                </a:lnTo>
                <a:lnTo>
                  <a:pt x="1971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2743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Timing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50" name="Google Shape;950;p36"/>
          <p:cNvGrpSpPr/>
          <p:nvPr/>
        </p:nvGrpSpPr>
        <p:grpSpPr>
          <a:xfrm flipH="1">
            <a:off x="4213499" y="2097343"/>
            <a:ext cx="1956546" cy="743650"/>
            <a:chOff x="2284370" y="1913324"/>
            <a:chExt cx="1915741" cy="728140"/>
          </a:xfrm>
        </p:grpSpPr>
        <p:sp>
          <p:nvSpPr>
            <p:cNvPr id="951" name="Google Shape;951;p36"/>
            <p:cNvSpPr/>
            <p:nvPr/>
          </p:nvSpPr>
          <p:spPr>
            <a:xfrm>
              <a:off x="2287689" y="1913324"/>
              <a:ext cx="1909105" cy="283548"/>
            </a:xfrm>
            <a:custGeom>
              <a:avLst/>
              <a:gdLst/>
              <a:ahLst/>
              <a:cxnLst/>
              <a:rect l="l" t="t" r="r" b="b"/>
              <a:pathLst>
                <a:path w="91487" h="13588" extrusionOk="0">
                  <a:moveTo>
                    <a:pt x="45395" y="1"/>
                  </a:moveTo>
                  <a:cubicBezTo>
                    <a:pt x="19933" y="1"/>
                    <a:pt x="6903" y="3621"/>
                    <a:pt x="0" y="7202"/>
                  </a:cubicBezTo>
                  <a:cubicBezTo>
                    <a:pt x="0" y="10961"/>
                    <a:pt x="19933" y="13587"/>
                    <a:pt x="45395" y="13587"/>
                  </a:cubicBezTo>
                  <a:cubicBezTo>
                    <a:pt x="45478" y="13587"/>
                    <a:pt x="45560" y="13587"/>
                    <a:pt x="45642" y="13587"/>
                  </a:cubicBezTo>
                  <a:cubicBezTo>
                    <a:pt x="70991" y="13587"/>
                    <a:pt x="91487" y="10532"/>
                    <a:pt x="91487" y="6804"/>
                  </a:cubicBezTo>
                  <a:cubicBezTo>
                    <a:pt x="84166" y="3760"/>
                    <a:pt x="70858" y="1"/>
                    <a:pt x="453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952" name="Google Shape;952;p36"/>
            <p:cNvSpPr/>
            <p:nvPr/>
          </p:nvSpPr>
          <p:spPr>
            <a:xfrm>
              <a:off x="2284370" y="2063602"/>
              <a:ext cx="1915741" cy="577863"/>
            </a:xfrm>
            <a:custGeom>
              <a:avLst/>
              <a:gdLst/>
              <a:ahLst/>
              <a:cxnLst/>
              <a:rect l="l" t="t" r="r" b="b"/>
              <a:pathLst>
                <a:path w="91805" h="27692" extrusionOk="0">
                  <a:moveTo>
                    <a:pt x="91805" y="1"/>
                  </a:moveTo>
                  <a:lnTo>
                    <a:pt x="91805" y="1"/>
                  </a:lnTo>
                  <a:cubicBezTo>
                    <a:pt x="76547" y="1692"/>
                    <a:pt x="61225" y="2537"/>
                    <a:pt x="45902" y="2537"/>
                  </a:cubicBezTo>
                  <a:cubicBezTo>
                    <a:pt x="30580" y="2537"/>
                    <a:pt x="15258" y="1692"/>
                    <a:pt x="0" y="1"/>
                  </a:cubicBezTo>
                  <a:lnTo>
                    <a:pt x="0" y="1"/>
                  </a:lnTo>
                  <a:cubicBezTo>
                    <a:pt x="2706" y="8535"/>
                    <a:pt x="5391" y="17069"/>
                    <a:pt x="8096" y="25603"/>
                  </a:cubicBezTo>
                  <a:cubicBezTo>
                    <a:pt x="20659" y="26995"/>
                    <a:pt x="33281" y="27691"/>
                    <a:pt x="45902" y="27691"/>
                  </a:cubicBezTo>
                  <a:cubicBezTo>
                    <a:pt x="58524" y="27691"/>
                    <a:pt x="71146" y="26995"/>
                    <a:pt x="83709" y="25603"/>
                  </a:cubicBezTo>
                  <a:cubicBezTo>
                    <a:pt x="86414" y="17069"/>
                    <a:pt x="89099" y="8535"/>
                    <a:pt x="918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100" b="1">
                <a:solidFill>
                  <a:schemeClr val="lt1"/>
                </a:solidFill>
              </a:endParaRPr>
            </a:p>
          </p:txBody>
        </p:sp>
      </p:grpSp>
      <p:grpSp>
        <p:nvGrpSpPr>
          <p:cNvPr id="953" name="Google Shape;953;p36"/>
          <p:cNvGrpSpPr/>
          <p:nvPr/>
        </p:nvGrpSpPr>
        <p:grpSpPr>
          <a:xfrm flipH="1">
            <a:off x="3897678" y="1330782"/>
            <a:ext cx="2589512" cy="869350"/>
            <a:chOff x="1973840" y="1162750"/>
            <a:chExt cx="2535506" cy="851219"/>
          </a:xfrm>
        </p:grpSpPr>
        <p:sp>
          <p:nvSpPr>
            <p:cNvPr id="954" name="Google Shape;954;p36"/>
            <p:cNvSpPr/>
            <p:nvPr/>
          </p:nvSpPr>
          <p:spPr>
            <a:xfrm>
              <a:off x="1973840" y="1162750"/>
              <a:ext cx="2529704" cy="359505"/>
            </a:xfrm>
            <a:custGeom>
              <a:avLst/>
              <a:gdLst/>
              <a:ahLst/>
              <a:cxnLst/>
              <a:rect l="l" t="t" r="r" b="b"/>
              <a:pathLst>
                <a:path w="121227" h="17228" extrusionOk="0">
                  <a:moveTo>
                    <a:pt x="60613" y="0"/>
                  </a:moveTo>
                  <a:cubicBezTo>
                    <a:pt x="27134" y="0"/>
                    <a:pt x="10921" y="3681"/>
                    <a:pt x="0" y="8614"/>
                  </a:cubicBezTo>
                  <a:cubicBezTo>
                    <a:pt x="6565" y="14622"/>
                    <a:pt x="27134" y="17228"/>
                    <a:pt x="60613" y="17228"/>
                  </a:cubicBezTo>
                  <a:cubicBezTo>
                    <a:pt x="94093" y="17228"/>
                    <a:pt x="115696" y="15059"/>
                    <a:pt x="121226" y="8614"/>
                  </a:cubicBezTo>
                  <a:cubicBezTo>
                    <a:pt x="111240" y="3880"/>
                    <a:pt x="94093" y="0"/>
                    <a:pt x="60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955" name="Google Shape;955;p36"/>
            <p:cNvSpPr/>
            <p:nvPr/>
          </p:nvSpPr>
          <p:spPr>
            <a:xfrm>
              <a:off x="1975092" y="1340429"/>
              <a:ext cx="2534254" cy="673540"/>
            </a:xfrm>
            <a:custGeom>
              <a:avLst/>
              <a:gdLst/>
              <a:ahLst/>
              <a:cxnLst/>
              <a:rect l="l" t="t" r="r" b="b"/>
              <a:pathLst>
                <a:path w="121445" h="32277" extrusionOk="0">
                  <a:moveTo>
                    <a:pt x="121445" y="1"/>
                  </a:moveTo>
                  <a:lnTo>
                    <a:pt x="121445" y="1"/>
                  </a:lnTo>
                  <a:cubicBezTo>
                    <a:pt x="101264" y="2229"/>
                    <a:pt x="80993" y="3343"/>
                    <a:pt x="60722" y="3343"/>
                  </a:cubicBezTo>
                  <a:cubicBezTo>
                    <a:pt x="40452" y="3343"/>
                    <a:pt x="20181" y="2229"/>
                    <a:pt x="0" y="1"/>
                  </a:cubicBezTo>
                  <a:lnTo>
                    <a:pt x="0" y="1"/>
                  </a:lnTo>
                  <a:cubicBezTo>
                    <a:pt x="3382" y="9828"/>
                    <a:pt x="6764" y="19655"/>
                    <a:pt x="10145" y="29501"/>
                  </a:cubicBezTo>
                  <a:cubicBezTo>
                    <a:pt x="26955" y="31352"/>
                    <a:pt x="43839" y="32277"/>
                    <a:pt x="60722" y="32277"/>
                  </a:cubicBezTo>
                  <a:cubicBezTo>
                    <a:pt x="77606" y="32277"/>
                    <a:pt x="94490" y="31352"/>
                    <a:pt x="111300" y="29501"/>
                  </a:cubicBezTo>
                  <a:cubicBezTo>
                    <a:pt x="114681" y="19655"/>
                    <a:pt x="118063" y="9828"/>
                    <a:pt x="121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7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56" name="Google Shape;956;p3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 Infographics</a:t>
            </a:r>
            <a:endParaRPr/>
          </a:p>
        </p:txBody>
      </p:sp>
      <p:sp>
        <p:nvSpPr>
          <p:cNvPr id="957" name="Google Shape;957;p36"/>
          <p:cNvSpPr txBox="1"/>
          <p:nvPr/>
        </p:nvSpPr>
        <p:spPr>
          <a:xfrm>
            <a:off x="1392462" y="4093896"/>
            <a:ext cx="2303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8" name="Google Shape;958;p36"/>
          <p:cNvSpPr txBox="1"/>
          <p:nvPr/>
        </p:nvSpPr>
        <p:spPr>
          <a:xfrm>
            <a:off x="1392462" y="3458190"/>
            <a:ext cx="2303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9" name="Google Shape;959;p36"/>
          <p:cNvSpPr txBox="1"/>
          <p:nvPr/>
        </p:nvSpPr>
        <p:spPr>
          <a:xfrm>
            <a:off x="1392462" y="2822485"/>
            <a:ext cx="2303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ringed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0" name="Google Shape;960;p36"/>
          <p:cNvSpPr txBox="1"/>
          <p:nvPr/>
        </p:nvSpPr>
        <p:spPr>
          <a:xfrm>
            <a:off x="1392462" y="1551075"/>
            <a:ext cx="2303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36"/>
          <p:cNvSpPr txBox="1"/>
          <p:nvPr/>
        </p:nvSpPr>
        <p:spPr>
          <a:xfrm>
            <a:off x="1392462" y="2186780"/>
            <a:ext cx="2303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cold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62" name="Google Shape;962;p36"/>
          <p:cNvGrpSpPr/>
          <p:nvPr/>
        </p:nvGrpSpPr>
        <p:grpSpPr>
          <a:xfrm flipH="1">
            <a:off x="4908731" y="3945075"/>
            <a:ext cx="565982" cy="778403"/>
            <a:chOff x="2965200" y="3722520"/>
            <a:chExt cx="554178" cy="762169"/>
          </a:xfrm>
        </p:grpSpPr>
        <p:sp>
          <p:nvSpPr>
            <p:cNvPr id="963" name="Google Shape;963;p36"/>
            <p:cNvSpPr/>
            <p:nvPr/>
          </p:nvSpPr>
          <p:spPr>
            <a:xfrm>
              <a:off x="2971419" y="3722520"/>
              <a:ext cx="544642" cy="155254"/>
            </a:xfrm>
            <a:custGeom>
              <a:avLst/>
              <a:gdLst/>
              <a:ahLst/>
              <a:cxnLst/>
              <a:rect l="l" t="t" r="r" b="b"/>
              <a:pathLst>
                <a:path w="26100" h="7440" extrusionOk="0">
                  <a:moveTo>
                    <a:pt x="13050" y="0"/>
                  </a:moveTo>
                  <a:cubicBezTo>
                    <a:pt x="5829" y="0"/>
                    <a:pt x="3641" y="875"/>
                    <a:pt x="0" y="3083"/>
                  </a:cubicBezTo>
                  <a:cubicBezTo>
                    <a:pt x="1791" y="5272"/>
                    <a:pt x="5829" y="7440"/>
                    <a:pt x="13050" y="7440"/>
                  </a:cubicBezTo>
                  <a:cubicBezTo>
                    <a:pt x="20251" y="7440"/>
                    <a:pt x="23772" y="5570"/>
                    <a:pt x="26100" y="3083"/>
                  </a:cubicBezTo>
                  <a:cubicBezTo>
                    <a:pt x="21286" y="875"/>
                    <a:pt x="20251" y="0"/>
                    <a:pt x="130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964" name="Google Shape;964;p36"/>
            <p:cNvSpPr/>
            <p:nvPr/>
          </p:nvSpPr>
          <p:spPr>
            <a:xfrm>
              <a:off x="2965200" y="3783958"/>
              <a:ext cx="554178" cy="700731"/>
            </a:xfrm>
            <a:custGeom>
              <a:avLst/>
              <a:gdLst/>
              <a:ahLst/>
              <a:cxnLst/>
              <a:rect l="l" t="t" r="r" b="b"/>
              <a:pathLst>
                <a:path w="26557" h="33580" extrusionOk="0">
                  <a:moveTo>
                    <a:pt x="0" y="0"/>
                  </a:moveTo>
                  <a:lnTo>
                    <a:pt x="0" y="0"/>
                  </a:lnTo>
                  <a:cubicBezTo>
                    <a:pt x="3839" y="11498"/>
                    <a:pt x="8275" y="22738"/>
                    <a:pt x="13269" y="33579"/>
                  </a:cubicBezTo>
                  <a:cubicBezTo>
                    <a:pt x="18281" y="22738"/>
                    <a:pt x="22718" y="11498"/>
                    <a:pt x="26557" y="0"/>
                  </a:cubicBezTo>
                  <a:lnTo>
                    <a:pt x="26557" y="0"/>
                  </a:lnTo>
                  <a:cubicBezTo>
                    <a:pt x="22161" y="696"/>
                    <a:pt x="17720" y="1045"/>
                    <a:pt x="13278" y="1045"/>
                  </a:cubicBezTo>
                  <a:cubicBezTo>
                    <a:pt x="8837" y="1045"/>
                    <a:pt x="4396" y="69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0" rIns="91425" bIns="2286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100" b="1">
                <a:solidFill>
                  <a:schemeClr val="lt1"/>
                </a:solidFill>
              </a:endParaRPr>
            </a:p>
          </p:txBody>
        </p:sp>
      </p:grpSp>
      <p:grpSp>
        <p:nvGrpSpPr>
          <p:cNvPr id="965" name="Google Shape;965;p36"/>
          <p:cNvGrpSpPr/>
          <p:nvPr/>
        </p:nvGrpSpPr>
        <p:grpSpPr>
          <a:xfrm flipH="1">
            <a:off x="4664961" y="3383720"/>
            <a:ext cx="1053558" cy="594079"/>
            <a:chOff x="2726480" y="3172872"/>
            <a:chExt cx="1031585" cy="581689"/>
          </a:xfrm>
        </p:grpSpPr>
        <p:sp>
          <p:nvSpPr>
            <p:cNvPr id="966" name="Google Shape;966;p36"/>
            <p:cNvSpPr/>
            <p:nvPr/>
          </p:nvSpPr>
          <p:spPr>
            <a:xfrm>
              <a:off x="2730215" y="3172872"/>
              <a:ext cx="1021193" cy="254479"/>
            </a:xfrm>
            <a:custGeom>
              <a:avLst/>
              <a:gdLst/>
              <a:ahLst/>
              <a:cxnLst/>
              <a:rect l="l" t="t" r="r" b="b"/>
              <a:pathLst>
                <a:path w="48937" h="12195" extrusionOk="0">
                  <a:moveTo>
                    <a:pt x="24349" y="0"/>
                  </a:moveTo>
                  <a:cubicBezTo>
                    <a:pt x="10763" y="0"/>
                    <a:pt x="6546" y="2129"/>
                    <a:pt x="1" y="4675"/>
                  </a:cubicBezTo>
                  <a:cubicBezTo>
                    <a:pt x="3124" y="7897"/>
                    <a:pt x="10723" y="12194"/>
                    <a:pt x="24310" y="12194"/>
                  </a:cubicBezTo>
                  <a:cubicBezTo>
                    <a:pt x="37916" y="12194"/>
                    <a:pt x="44759" y="8653"/>
                    <a:pt x="48937" y="4675"/>
                  </a:cubicBezTo>
                  <a:cubicBezTo>
                    <a:pt x="41775" y="1233"/>
                    <a:pt x="37956" y="0"/>
                    <a:pt x="243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967" name="Google Shape;967;p36"/>
            <p:cNvSpPr/>
            <p:nvPr/>
          </p:nvSpPr>
          <p:spPr>
            <a:xfrm>
              <a:off x="2726480" y="3270414"/>
              <a:ext cx="1031585" cy="484147"/>
            </a:xfrm>
            <a:custGeom>
              <a:avLst/>
              <a:gdLst/>
              <a:ahLst/>
              <a:cxnLst/>
              <a:rect l="l" t="t" r="r" b="b"/>
              <a:pathLst>
                <a:path w="49435" h="23201" extrusionOk="0">
                  <a:moveTo>
                    <a:pt x="49434" y="1"/>
                  </a:moveTo>
                  <a:lnTo>
                    <a:pt x="49434" y="1"/>
                  </a:lnTo>
                  <a:cubicBezTo>
                    <a:pt x="41228" y="906"/>
                    <a:pt x="32978" y="1359"/>
                    <a:pt x="24725" y="1359"/>
                  </a:cubicBezTo>
                  <a:cubicBezTo>
                    <a:pt x="16472" y="1359"/>
                    <a:pt x="8216" y="906"/>
                    <a:pt x="1" y="1"/>
                  </a:cubicBezTo>
                  <a:lnTo>
                    <a:pt x="1" y="1"/>
                  </a:lnTo>
                  <a:cubicBezTo>
                    <a:pt x="1473" y="7361"/>
                    <a:pt x="2925" y="14721"/>
                    <a:pt x="4377" y="22082"/>
                  </a:cubicBezTo>
                  <a:cubicBezTo>
                    <a:pt x="11141" y="22828"/>
                    <a:pt x="17934" y="23201"/>
                    <a:pt x="24725" y="23201"/>
                  </a:cubicBezTo>
                  <a:cubicBezTo>
                    <a:pt x="31516" y="23201"/>
                    <a:pt x="38304" y="22828"/>
                    <a:pt x="45058" y="22082"/>
                  </a:cubicBezTo>
                  <a:cubicBezTo>
                    <a:pt x="46530" y="14721"/>
                    <a:pt x="47982" y="7361"/>
                    <a:pt x="494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100" b="1">
                <a:solidFill>
                  <a:schemeClr val="lt1"/>
                </a:solidFill>
              </a:endParaRPr>
            </a:p>
          </p:txBody>
        </p:sp>
      </p:grpSp>
      <p:grpSp>
        <p:nvGrpSpPr>
          <p:cNvPr id="968" name="Google Shape;968;p36"/>
          <p:cNvGrpSpPr/>
          <p:nvPr/>
        </p:nvGrpSpPr>
        <p:grpSpPr>
          <a:xfrm flipH="1">
            <a:off x="4454712" y="2799879"/>
            <a:ext cx="1474512" cy="632568"/>
            <a:chOff x="2520169" y="2601208"/>
            <a:chExt cx="1443760" cy="619375"/>
          </a:xfrm>
        </p:grpSpPr>
        <p:sp>
          <p:nvSpPr>
            <p:cNvPr id="969" name="Google Shape;969;p36"/>
            <p:cNvSpPr/>
            <p:nvPr/>
          </p:nvSpPr>
          <p:spPr>
            <a:xfrm>
              <a:off x="2523070" y="2601208"/>
              <a:ext cx="1435475" cy="226266"/>
            </a:xfrm>
            <a:custGeom>
              <a:avLst/>
              <a:gdLst/>
              <a:ahLst/>
              <a:cxnLst/>
              <a:rect l="l" t="t" r="r" b="b"/>
              <a:pathLst>
                <a:path w="68790" h="10843" extrusionOk="0">
                  <a:moveTo>
                    <a:pt x="34295" y="1"/>
                  </a:moveTo>
                  <a:cubicBezTo>
                    <a:pt x="15298" y="1"/>
                    <a:pt x="6664" y="1393"/>
                    <a:pt x="0" y="4457"/>
                  </a:cubicBezTo>
                  <a:cubicBezTo>
                    <a:pt x="0" y="8356"/>
                    <a:pt x="15397" y="10842"/>
                    <a:pt x="34395" y="10842"/>
                  </a:cubicBezTo>
                  <a:cubicBezTo>
                    <a:pt x="53392" y="10842"/>
                    <a:pt x="68789" y="8356"/>
                    <a:pt x="68789" y="4457"/>
                  </a:cubicBezTo>
                  <a:cubicBezTo>
                    <a:pt x="62205" y="1393"/>
                    <a:pt x="53293" y="1"/>
                    <a:pt x="34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970" name="Google Shape;970;p36"/>
            <p:cNvSpPr/>
            <p:nvPr/>
          </p:nvSpPr>
          <p:spPr>
            <a:xfrm>
              <a:off x="2520169" y="2694200"/>
              <a:ext cx="1443760" cy="526383"/>
            </a:xfrm>
            <a:custGeom>
              <a:avLst/>
              <a:gdLst/>
              <a:ahLst/>
              <a:cxnLst/>
              <a:rect l="l" t="t" r="r" b="b"/>
              <a:pathLst>
                <a:path w="69187" h="25225" extrusionOk="0">
                  <a:moveTo>
                    <a:pt x="69187" y="1"/>
                  </a:moveTo>
                  <a:lnTo>
                    <a:pt x="69187" y="1"/>
                  </a:lnTo>
                  <a:cubicBezTo>
                    <a:pt x="57699" y="1264"/>
                    <a:pt x="46151" y="1896"/>
                    <a:pt x="34601" y="1896"/>
                  </a:cubicBezTo>
                  <a:cubicBezTo>
                    <a:pt x="23051" y="1896"/>
                    <a:pt x="11498" y="1264"/>
                    <a:pt x="0" y="1"/>
                  </a:cubicBezTo>
                  <a:lnTo>
                    <a:pt x="0" y="1"/>
                  </a:lnTo>
                  <a:cubicBezTo>
                    <a:pt x="2089" y="7878"/>
                    <a:pt x="4178" y="15776"/>
                    <a:pt x="6266" y="23673"/>
                  </a:cubicBezTo>
                  <a:cubicBezTo>
                    <a:pt x="15686" y="24708"/>
                    <a:pt x="25145" y="25225"/>
                    <a:pt x="34603" y="25225"/>
                  </a:cubicBezTo>
                  <a:cubicBezTo>
                    <a:pt x="44062" y="25225"/>
                    <a:pt x="53521" y="24708"/>
                    <a:pt x="62941" y="23673"/>
                  </a:cubicBezTo>
                  <a:cubicBezTo>
                    <a:pt x="65029" y="15776"/>
                    <a:pt x="67118" y="7878"/>
                    <a:pt x="691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100" b="1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7"/>
          <p:cNvSpPr/>
          <p:nvPr/>
        </p:nvSpPr>
        <p:spPr>
          <a:xfrm>
            <a:off x="3031244" y="1823725"/>
            <a:ext cx="3081570" cy="445394"/>
          </a:xfrm>
          <a:custGeom>
            <a:avLst/>
            <a:gdLst/>
            <a:ahLst/>
            <a:cxnLst/>
            <a:rect l="l" t="t" r="r" b="b"/>
            <a:pathLst>
              <a:path w="94949" h="17487" extrusionOk="0">
                <a:moveTo>
                  <a:pt x="1" y="1"/>
                </a:moveTo>
                <a:lnTo>
                  <a:pt x="6307" y="17487"/>
                </a:lnTo>
                <a:lnTo>
                  <a:pt x="88643" y="17487"/>
                </a:lnTo>
                <a:lnTo>
                  <a:pt x="949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6" name="Google Shape;976;p37"/>
          <p:cNvCxnSpPr/>
          <p:nvPr/>
        </p:nvCxnSpPr>
        <p:spPr>
          <a:xfrm rot="10800000">
            <a:off x="659025" y="2259625"/>
            <a:ext cx="3458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7" name="Google Shape;977;p37"/>
          <p:cNvSpPr/>
          <p:nvPr/>
        </p:nvSpPr>
        <p:spPr>
          <a:xfrm>
            <a:off x="3437978" y="2709361"/>
            <a:ext cx="2268085" cy="443356"/>
          </a:xfrm>
          <a:custGeom>
            <a:avLst/>
            <a:gdLst/>
            <a:ahLst/>
            <a:cxnLst/>
            <a:rect l="l" t="t" r="r" b="b"/>
            <a:pathLst>
              <a:path w="69884" h="17407" extrusionOk="0">
                <a:moveTo>
                  <a:pt x="0" y="0"/>
                </a:moveTo>
                <a:lnTo>
                  <a:pt x="6286" y="17406"/>
                </a:lnTo>
                <a:lnTo>
                  <a:pt x="63597" y="17406"/>
                </a:lnTo>
                <a:lnTo>
                  <a:pt x="698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200" b="1"/>
          </a:p>
        </p:txBody>
      </p:sp>
      <p:cxnSp>
        <p:nvCxnSpPr>
          <p:cNvPr id="978" name="Google Shape;978;p37"/>
          <p:cNvCxnSpPr/>
          <p:nvPr/>
        </p:nvCxnSpPr>
        <p:spPr>
          <a:xfrm rot="10800000">
            <a:off x="658925" y="3138020"/>
            <a:ext cx="3687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9" name="Google Shape;979;p37"/>
          <p:cNvSpPr/>
          <p:nvPr/>
        </p:nvSpPr>
        <p:spPr>
          <a:xfrm>
            <a:off x="3723955" y="3598536"/>
            <a:ext cx="1696066" cy="440809"/>
          </a:xfrm>
          <a:custGeom>
            <a:avLst/>
            <a:gdLst/>
            <a:ahLst/>
            <a:cxnLst/>
            <a:rect l="l" t="t" r="r" b="b"/>
            <a:pathLst>
              <a:path w="52259" h="17307" extrusionOk="0">
                <a:moveTo>
                  <a:pt x="21" y="0"/>
                </a:moveTo>
                <a:lnTo>
                  <a:pt x="1" y="17307"/>
                </a:lnTo>
                <a:lnTo>
                  <a:pt x="52259" y="17307"/>
                </a:lnTo>
                <a:lnTo>
                  <a:pt x="522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200" b="1"/>
          </a:p>
        </p:txBody>
      </p:sp>
      <p:cxnSp>
        <p:nvCxnSpPr>
          <p:cNvPr id="980" name="Google Shape;980;p37"/>
          <p:cNvCxnSpPr/>
          <p:nvPr/>
        </p:nvCxnSpPr>
        <p:spPr>
          <a:xfrm rot="10800000">
            <a:off x="658925" y="4026225"/>
            <a:ext cx="36879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1" name="Google Shape;981;p37"/>
          <p:cNvSpPr/>
          <p:nvPr/>
        </p:nvSpPr>
        <p:spPr>
          <a:xfrm>
            <a:off x="3235893" y="2269077"/>
            <a:ext cx="2672247" cy="440325"/>
          </a:xfrm>
          <a:custGeom>
            <a:avLst/>
            <a:gdLst/>
            <a:ahLst/>
            <a:cxnLst/>
            <a:rect l="l" t="t" r="r" b="b"/>
            <a:pathLst>
              <a:path w="82337" h="17288" extrusionOk="0">
                <a:moveTo>
                  <a:pt x="1" y="1"/>
                </a:moveTo>
                <a:lnTo>
                  <a:pt x="6227" y="17287"/>
                </a:lnTo>
                <a:lnTo>
                  <a:pt x="76110" y="17287"/>
                </a:lnTo>
                <a:lnTo>
                  <a:pt x="8233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sz="1200" b="1"/>
          </a:p>
        </p:txBody>
      </p:sp>
      <p:cxnSp>
        <p:nvCxnSpPr>
          <p:cNvPr id="982" name="Google Shape;982;p37"/>
          <p:cNvCxnSpPr/>
          <p:nvPr/>
        </p:nvCxnSpPr>
        <p:spPr>
          <a:xfrm>
            <a:off x="5026194" y="2704475"/>
            <a:ext cx="34587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3" name="Google Shape;983;p37"/>
          <p:cNvSpPr/>
          <p:nvPr/>
        </p:nvSpPr>
        <p:spPr>
          <a:xfrm>
            <a:off x="3641979" y="3152675"/>
            <a:ext cx="1860061" cy="445903"/>
          </a:xfrm>
          <a:custGeom>
            <a:avLst/>
            <a:gdLst/>
            <a:ahLst/>
            <a:cxnLst/>
            <a:rect l="l" t="t" r="r" b="b"/>
            <a:pathLst>
              <a:path w="57312" h="17507" extrusionOk="0">
                <a:moveTo>
                  <a:pt x="0" y="0"/>
                </a:moveTo>
                <a:lnTo>
                  <a:pt x="2547" y="7082"/>
                </a:lnTo>
                <a:lnTo>
                  <a:pt x="2547" y="17506"/>
                </a:lnTo>
                <a:lnTo>
                  <a:pt x="54765" y="17506"/>
                </a:lnTo>
                <a:lnTo>
                  <a:pt x="54765" y="7082"/>
                </a:lnTo>
                <a:lnTo>
                  <a:pt x="5731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sz="1200" b="1"/>
          </a:p>
        </p:txBody>
      </p:sp>
      <p:cxnSp>
        <p:nvCxnSpPr>
          <p:cNvPr id="984" name="Google Shape;984;p37"/>
          <p:cNvCxnSpPr/>
          <p:nvPr/>
        </p:nvCxnSpPr>
        <p:spPr>
          <a:xfrm>
            <a:off x="4797102" y="3587774"/>
            <a:ext cx="36879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5" name="Google Shape;985;p37"/>
          <p:cNvSpPr/>
          <p:nvPr/>
        </p:nvSpPr>
        <p:spPr>
          <a:xfrm>
            <a:off x="3723955" y="4039304"/>
            <a:ext cx="1696066" cy="445394"/>
          </a:xfrm>
          <a:custGeom>
            <a:avLst/>
            <a:gdLst/>
            <a:ahLst/>
            <a:cxnLst/>
            <a:rect l="l" t="t" r="r" b="b"/>
            <a:pathLst>
              <a:path w="52259" h="17487" extrusionOk="0">
                <a:moveTo>
                  <a:pt x="1" y="1"/>
                </a:moveTo>
                <a:lnTo>
                  <a:pt x="1" y="17486"/>
                </a:lnTo>
                <a:lnTo>
                  <a:pt x="52259" y="17486"/>
                </a:lnTo>
                <a:lnTo>
                  <a:pt x="5225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200" b="1"/>
          </a:p>
        </p:txBody>
      </p:sp>
      <p:cxnSp>
        <p:nvCxnSpPr>
          <p:cNvPr id="986" name="Google Shape;986;p37"/>
          <p:cNvCxnSpPr/>
          <p:nvPr/>
        </p:nvCxnSpPr>
        <p:spPr>
          <a:xfrm>
            <a:off x="4797102" y="4475975"/>
            <a:ext cx="36879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7" name="Google Shape;987;p37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Funnel Infographics</a:t>
            </a:r>
            <a:endParaRPr/>
          </a:p>
        </p:txBody>
      </p:sp>
      <p:sp>
        <p:nvSpPr>
          <p:cNvPr id="988" name="Google Shape;988;p37"/>
          <p:cNvSpPr/>
          <p:nvPr/>
        </p:nvSpPr>
        <p:spPr>
          <a:xfrm>
            <a:off x="5128752" y="1881489"/>
            <a:ext cx="812868" cy="2554132"/>
          </a:xfrm>
          <a:custGeom>
            <a:avLst/>
            <a:gdLst/>
            <a:ahLst/>
            <a:cxnLst/>
            <a:rect l="l" t="t" r="r" b="b"/>
            <a:pathLst>
              <a:path w="25046" h="100280" extrusionOk="0">
                <a:moveTo>
                  <a:pt x="8355" y="1"/>
                </a:moveTo>
                <a:lnTo>
                  <a:pt x="0" y="53353"/>
                </a:lnTo>
                <a:lnTo>
                  <a:pt x="0" y="100280"/>
                </a:lnTo>
                <a:lnTo>
                  <a:pt x="4337" y="100280"/>
                </a:lnTo>
                <a:lnTo>
                  <a:pt x="4337" y="53353"/>
                </a:lnTo>
                <a:lnTo>
                  <a:pt x="25045" y="1"/>
                </a:lnTo>
                <a:close/>
              </a:path>
            </a:pathLst>
          </a:custGeom>
          <a:solidFill>
            <a:srgbClr val="FFFFFF">
              <a:alpha val="267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7"/>
          <p:cNvSpPr/>
          <p:nvPr/>
        </p:nvSpPr>
        <p:spPr>
          <a:xfrm>
            <a:off x="2797913" y="1643775"/>
            <a:ext cx="3547532" cy="182040"/>
          </a:xfrm>
          <a:custGeom>
            <a:avLst/>
            <a:gdLst/>
            <a:ahLst/>
            <a:cxnLst/>
            <a:rect l="l" t="t" r="r" b="b"/>
            <a:pathLst>
              <a:path w="94949" h="17487" extrusionOk="0">
                <a:moveTo>
                  <a:pt x="1" y="1"/>
                </a:moveTo>
                <a:lnTo>
                  <a:pt x="6307" y="17487"/>
                </a:lnTo>
                <a:lnTo>
                  <a:pt x="88643" y="17487"/>
                </a:lnTo>
                <a:lnTo>
                  <a:pt x="949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0" name="Google Shape;990;p37"/>
          <p:cNvSpPr txBox="1"/>
          <p:nvPr/>
        </p:nvSpPr>
        <p:spPr>
          <a:xfrm>
            <a:off x="877975" y="165671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37"/>
          <p:cNvSpPr txBox="1"/>
          <p:nvPr/>
        </p:nvSpPr>
        <p:spPr>
          <a:xfrm>
            <a:off x="875900" y="3437460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37"/>
          <p:cNvSpPr txBox="1"/>
          <p:nvPr/>
        </p:nvSpPr>
        <p:spPr>
          <a:xfrm>
            <a:off x="875900" y="2540601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3" name="Google Shape;993;p37"/>
          <p:cNvSpPr txBox="1"/>
          <p:nvPr/>
        </p:nvSpPr>
        <p:spPr>
          <a:xfrm>
            <a:off x="6474750" y="210005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4" name="Google Shape;994;p37"/>
          <p:cNvSpPr txBox="1"/>
          <p:nvPr/>
        </p:nvSpPr>
        <p:spPr>
          <a:xfrm>
            <a:off x="6472675" y="2984488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5" name="Google Shape;995;p37"/>
          <p:cNvSpPr txBox="1"/>
          <p:nvPr/>
        </p:nvSpPr>
        <p:spPr>
          <a:xfrm>
            <a:off x="6474750" y="3868925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0" name="Google Shape;1000;p38"/>
          <p:cNvGrpSpPr/>
          <p:nvPr/>
        </p:nvGrpSpPr>
        <p:grpSpPr>
          <a:xfrm>
            <a:off x="1093530" y="1422464"/>
            <a:ext cx="6956945" cy="1014441"/>
            <a:chOff x="1093530" y="1422464"/>
            <a:chExt cx="6956945" cy="1014441"/>
          </a:xfrm>
        </p:grpSpPr>
        <p:sp>
          <p:nvSpPr>
            <p:cNvPr id="1001" name="Google Shape;1001;p38"/>
            <p:cNvSpPr/>
            <p:nvPr/>
          </p:nvSpPr>
          <p:spPr>
            <a:xfrm>
              <a:off x="1093530" y="1422464"/>
              <a:ext cx="994827" cy="413139"/>
            </a:xfrm>
            <a:custGeom>
              <a:avLst/>
              <a:gdLst/>
              <a:ahLst/>
              <a:cxnLst/>
              <a:rect l="l" t="t" r="r" b="b"/>
              <a:pathLst>
                <a:path w="42591" h="17686" extrusionOk="0">
                  <a:moveTo>
                    <a:pt x="0" y="0"/>
                  </a:moveTo>
                  <a:lnTo>
                    <a:pt x="0" y="17685"/>
                  </a:lnTo>
                  <a:lnTo>
                    <a:pt x="42590" y="17685"/>
                  </a:lnTo>
                  <a:lnTo>
                    <a:pt x="425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1093530" y="1422464"/>
              <a:ext cx="2419902" cy="1014441"/>
            </a:xfrm>
            <a:custGeom>
              <a:avLst/>
              <a:gdLst/>
              <a:ahLst/>
              <a:cxnLst/>
              <a:rect l="l" t="t" r="r" b="b"/>
              <a:pathLst>
                <a:path w="103602" h="43427" extrusionOk="0">
                  <a:moveTo>
                    <a:pt x="0" y="0"/>
                  </a:moveTo>
                  <a:lnTo>
                    <a:pt x="6465" y="17685"/>
                  </a:lnTo>
                  <a:lnTo>
                    <a:pt x="98091" y="43426"/>
                  </a:lnTo>
                  <a:lnTo>
                    <a:pt x="103601" y="283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1093530" y="1422464"/>
              <a:ext cx="2661981" cy="413139"/>
            </a:xfrm>
            <a:custGeom>
              <a:avLst/>
              <a:gdLst/>
              <a:ahLst/>
              <a:cxnLst/>
              <a:rect l="l" t="t" r="r" b="b"/>
              <a:pathLst>
                <a:path w="113966" h="17686" extrusionOk="0">
                  <a:moveTo>
                    <a:pt x="0" y="0"/>
                  </a:moveTo>
                  <a:lnTo>
                    <a:pt x="6465" y="17685"/>
                  </a:lnTo>
                  <a:lnTo>
                    <a:pt x="107500" y="17685"/>
                  </a:lnTo>
                  <a:lnTo>
                    <a:pt x="113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1093530" y="1422464"/>
              <a:ext cx="653781" cy="413139"/>
            </a:xfrm>
            <a:custGeom>
              <a:avLst/>
              <a:gdLst/>
              <a:ahLst/>
              <a:cxnLst/>
              <a:rect l="l" t="t" r="r" b="b"/>
              <a:pathLst>
                <a:path w="27990" h="17686" extrusionOk="0">
                  <a:moveTo>
                    <a:pt x="0" y="0"/>
                  </a:moveTo>
                  <a:lnTo>
                    <a:pt x="6465" y="17685"/>
                  </a:lnTo>
                  <a:lnTo>
                    <a:pt x="27989" y="17685"/>
                  </a:lnTo>
                  <a:lnTo>
                    <a:pt x="22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3755639" y="1422464"/>
              <a:ext cx="1279650" cy="413139"/>
            </a:xfrm>
            <a:custGeom>
              <a:avLst/>
              <a:gdLst/>
              <a:ahLst/>
              <a:cxnLst/>
              <a:rect l="l" t="t" r="r" b="b"/>
              <a:pathLst>
                <a:path w="54785" h="17686" extrusionOk="0">
                  <a:moveTo>
                    <a:pt x="6466" y="0"/>
                  </a:moveTo>
                  <a:lnTo>
                    <a:pt x="0" y="17685"/>
                  </a:lnTo>
                  <a:lnTo>
                    <a:pt x="54785" y="17685"/>
                  </a:lnTo>
                  <a:lnTo>
                    <a:pt x="54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3715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3755639" y="1422464"/>
              <a:ext cx="293209" cy="413139"/>
            </a:xfrm>
            <a:custGeom>
              <a:avLst/>
              <a:gdLst/>
              <a:ahLst/>
              <a:cxnLst/>
              <a:rect l="l" t="t" r="r" b="b"/>
              <a:pathLst>
                <a:path w="12553" h="17686" extrusionOk="0">
                  <a:moveTo>
                    <a:pt x="6466" y="0"/>
                  </a:moveTo>
                  <a:lnTo>
                    <a:pt x="0" y="17685"/>
                  </a:lnTo>
                  <a:lnTo>
                    <a:pt x="6088" y="17685"/>
                  </a:lnTo>
                  <a:lnTo>
                    <a:pt x="125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1878346" y="1629239"/>
              <a:ext cx="2170395" cy="23"/>
            </a:xfrm>
            <a:custGeom>
              <a:avLst/>
              <a:gdLst/>
              <a:ahLst/>
              <a:cxnLst/>
              <a:rect l="l" t="t" r="r" b="b"/>
              <a:pathLst>
                <a:path w="92920" h="1" fill="none" extrusionOk="0">
                  <a:moveTo>
                    <a:pt x="92920" y="1"/>
                  </a:moveTo>
                  <a:lnTo>
                    <a:pt x="1" y="1"/>
                  </a:lnTo>
                </a:path>
              </a:pathLst>
            </a:custGeom>
            <a:noFill/>
            <a:ln w="12425" cap="flat" cmpd="sng">
              <a:solidFill>
                <a:srgbClr val="FFFFFF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1848610" y="1597657"/>
              <a:ext cx="62762" cy="62744"/>
            </a:xfrm>
            <a:custGeom>
              <a:avLst/>
              <a:gdLst/>
              <a:ahLst/>
              <a:cxnLst/>
              <a:rect l="l" t="t" r="r" b="b"/>
              <a:pathLst>
                <a:path w="2687" h="2686" extrusionOk="0">
                  <a:moveTo>
                    <a:pt x="1334" y="0"/>
                  </a:moveTo>
                  <a:cubicBezTo>
                    <a:pt x="598" y="0"/>
                    <a:pt x="1" y="597"/>
                    <a:pt x="1" y="1353"/>
                  </a:cubicBezTo>
                  <a:cubicBezTo>
                    <a:pt x="1" y="2089"/>
                    <a:pt x="598" y="2686"/>
                    <a:pt x="1334" y="2686"/>
                  </a:cubicBezTo>
                  <a:cubicBezTo>
                    <a:pt x="2090" y="2686"/>
                    <a:pt x="2686" y="2089"/>
                    <a:pt x="2686" y="1353"/>
                  </a:cubicBezTo>
                  <a:cubicBezTo>
                    <a:pt x="2686" y="597"/>
                    <a:pt x="2090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9" name="Google Shape;1009;p38"/>
            <p:cNvSpPr txBox="1"/>
            <p:nvPr/>
          </p:nvSpPr>
          <p:spPr>
            <a:xfrm>
              <a:off x="5216375" y="1422475"/>
              <a:ext cx="2834100" cy="41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0" name="Google Shape;1010;p38"/>
          <p:cNvGrpSpPr/>
          <p:nvPr/>
        </p:nvGrpSpPr>
        <p:grpSpPr>
          <a:xfrm>
            <a:off x="1093530" y="2084626"/>
            <a:ext cx="6956870" cy="1016286"/>
            <a:chOff x="1093530" y="2084626"/>
            <a:chExt cx="6956870" cy="1016286"/>
          </a:xfrm>
        </p:grpSpPr>
        <p:sp>
          <p:nvSpPr>
            <p:cNvPr id="1011" name="Google Shape;1011;p38"/>
            <p:cNvSpPr/>
            <p:nvPr/>
          </p:nvSpPr>
          <p:spPr>
            <a:xfrm>
              <a:off x="1093530" y="2084626"/>
              <a:ext cx="994827" cy="413139"/>
            </a:xfrm>
            <a:custGeom>
              <a:avLst/>
              <a:gdLst/>
              <a:ahLst/>
              <a:cxnLst/>
              <a:rect l="l" t="t" r="r" b="b"/>
              <a:pathLst>
                <a:path w="42591" h="17686" extrusionOk="0">
                  <a:moveTo>
                    <a:pt x="0" y="1"/>
                  </a:moveTo>
                  <a:lnTo>
                    <a:pt x="0" y="17685"/>
                  </a:lnTo>
                  <a:lnTo>
                    <a:pt x="42590" y="17685"/>
                  </a:lnTo>
                  <a:lnTo>
                    <a:pt x="42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1338403" y="2084626"/>
              <a:ext cx="1932964" cy="1016286"/>
            </a:xfrm>
            <a:custGeom>
              <a:avLst/>
              <a:gdLst/>
              <a:ahLst/>
              <a:cxnLst/>
              <a:rect l="l" t="t" r="r" b="b"/>
              <a:pathLst>
                <a:path w="82755" h="43506" extrusionOk="0">
                  <a:moveTo>
                    <a:pt x="1" y="1"/>
                  </a:moveTo>
                  <a:lnTo>
                    <a:pt x="6466" y="17685"/>
                  </a:lnTo>
                  <a:lnTo>
                    <a:pt x="77204" y="43506"/>
                  </a:lnTo>
                  <a:lnTo>
                    <a:pt x="82754" y="283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1335623" y="2084626"/>
              <a:ext cx="2177823" cy="413139"/>
            </a:xfrm>
            <a:custGeom>
              <a:avLst/>
              <a:gdLst/>
              <a:ahLst/>
              <a:cxnLst/>
              <a:rect l="l" t="t" r="r" b="b"/>
              <a:pathLst>
                <a:path w="93238" h="17686" extrusionOk="0">
                  <a:moveTo>
                    <a:pt x="0" y="1"/>
                  </a:moveTo>
                  <a:lnTo>
                    <a:pt x="6465" y="17685"/>
                  </a:lnTo>
                  <a:lnTo>
                    <a:pt x="86772" y="17685"/>
                  </a:lnTo>
                  <a:lnTo>
                    <a:pt x="93237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1335623" y="2084626"/>
              <a:ext cx="2177823" cy="413139"/>
            </a:xfrm>
            <a:custGeom>
              <a:avLst/>
              <a:gdLst/>
              <a:ahLst/>
              <a:cxnLst/>
              <a:rect l="l" t="t" r="r" b="b"/>
              <a:pathLst>
                <a:path w="93238" h="17686" extrusionOk="0">
                  <a:moveTo>
                    <a:pt x="0" y="1"/>
                  </a:moveTo>
                  <a:lnTo>
                    <a:pt x="6465" y="17685"/>
                  </a:lnTo>
                  <a:lnTo>
                    <a:pt x="86772" y="17685"/>
                  </a:lnTo>
                  <a:lnTo>
                    <a:pt x="932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1335623" y="2084626"/>
              <a:ext cx="634254" cy="413139"/>
            </a:xfrm>
            <a:custGeom>
              <a:avLst/>
              <a:gdLst/>
              <a:ahLst/>
              <a:cxnLst/>
              <a:rect l="l" t="t" r="r" b="b"/>
              <a:pathLst>
                <a:path w="27154" h="17686" extrusionOk="0">
                  <a:moveTo>
                    <a:pt x="0" y="1"/>
                  </a:moveTo>
                  <a:lnTo>
                    <a:pt x="2805" y="7699"/>
                  </a:lnTo>
                  <a:lnTo>
                    <a:pt x="6465" y="17685"/>
                  </a:lnTo>
                  <a:lnTo>
                    <a:pt x="27154" y="17685"/>
                  </a:lnTo>
                  <a:lnTo>
                    <a:pt x="212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3540035" y="2084626"/>
              <a:ext cx="1495241" cy="413139"/>
            </a:xfrm>
            <a:custGeom>
              <a:avLst/>
              <a:gdLst/>
              <a:ahLst/>
              <a:cxnLst/>
              <a:rect l="l" t="t" r="r" b="b"/>
              <a:pathLst>
                <a:path w="64015" h="17686" extrusionOk="0">
                  <a:moveTo>
                    <a:pt x="6465" y="1"/>
                  </a:moveTo>
                  <a:lnTo>
                    <a:pt x="0" y="17685"/>
                  </a:lnTo>
                  <a:lnTo>
                    <a:pt x="64015" y="17685"/>
                  </a:lnTo>
                  <a:lnTo>
                    <a:pt x="640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3715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600" b="1">
                <a:solidFill>
                  <a:schemeClr val="dk1"/>
                </a:solidFill>
              </a:endParaRPr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3540035" y="2084626"/>
              <a:ext cx="292742" cy="413139"/>
            </a:xfrm>
            <a:custGeom>
              <a:avLst/>
              <a:gdLst/>
              <a:ahLst/>
              <a:cxnLst/>
              <a:rect l="l" t="t" r="r" b="b"/>
              <a:pathLst>
                <a:path w="12533" h="17686" extrusionOk="0">
                  <a:moveTo>
                    <a:pt x="6465" y="1"/>
                  </a:moveTo>
                  <a:lnTo>
                    <a:pt x="0" y="17685"/>
                  </a:lnTo>
                  <a:lnTo>
                    <a:pt x="6067" y="17685"/>
                  </a:lnTo>
                  <a:lnTo>
                    <a:pt x="12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8" name="Google Shape;1018;p38"/>
            <p:cNvSpPr/>
            <p:nvPr/>
          </p:nvSpPr>
          <p:spPr>
            <a:xfrm>
              <a:off x="2118126" y="2291402"/>
              <a:ext cx="1820520" cy="23"/>
            </a:xfrm>
            <a:custGeom>
              <a:avLst/>
              <a:gdLst/>
              <a:ahLst/>
              <a:cxnLst/>
              <a:rect l="l" t="t" r="r" b="b"/>
              <a:pathLst>
                <a:path w="77941" h="1" fill="none" extrusionOk="0">
                  <a:moveTo>
                    <a:pt x="77940" y="1"/>
                  </a:moveTo>
                  <a:lnTo>
                    <a:pt x="1" y="1"/>
                  </a:lnTo>
                </a:path>
              </a:pathLst>
            </a:custGeom>
            <a:noFill/>
            <a:ln w="12425" cap="flat" cmpd="sng">
              <a:solidFill>
                <a:srgbClr val="FFFFFF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2088390" y="2259820"/>
              <a:ext cx="62739" cy="62744"/>
            </a:xfrm>
            <a:custGeom>
              <a:avLst/>
              <a:gdLst/>
              <a:ahLst/>
              <a:cxnLst/>
              <a:rect l="l" t="t" r="r" b="b"/>
              <a:pathLst>
                <a:path w="2686" h="2686" extrusionOk="0">
                  <a:moveTo>
                    <a:pt x="1333" y="0"/>
                  </a:moveTo>
                  <a:cubicBezTo>
                    <a:pt x="597" y="0"/>
                    <a:pt x="0" y="597"/>
                    <a:pt x="0" y="1353"/>
                  </a:cubicBezTo>
                  <a:cubicBezTo>
                    <a:pt x="0" y="2089"/>
                    <a:pt x="597" y="2686"/>
                    <a:pt x="1333" y="2686"/>
                  </a:cubicBezTo>
                  <a:cubicBezTo>
                    <a:pt x="2089" y="2686"/>
                    <a:pt x="2686" y="2089"/>
                    <a:pt x="2686" y="1353"/>
                  </a:cubicBezTo>
                  <a:cubicBezTo>
                    <a:pt x="2686" y="597"/>
                    <a:pt x="2089" y="0"/>
                    <a:pt x="1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0" name="Google Shape;1020;p38"/>
            <p:cNvSpPr txBox="1"/>
            <p:nvPr/>
          </p:nvSpPr>
          <p:spPr>
            <a:xfrm>
              <a:off x="5216300" y="2092437"/>
              <a:ext cx="2834100" cy="41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1" name="Google Shape;1021;p38"/>
          <p:cNvGrpSpPr/>
          <p:nvPr/>
        </p:nvGrpSpPr>
        <p:grpSpPr>
          <a:xfrm>
            <a:off x="1093530" y="2746789"/>
            <a:ext cx="6956845" cy="1027452"/>
            <a:chOff x="1093530" y="2746789"/>
            <a:chExt cx="6956845" cy="1027452"/>
          </a:xfrm>
        </p:grpSpPr>
        <p:sp>
          <p:nvSpPr>
            <p:cNvPr id="1022" name="Google Shape;1022;p38"/>
            <p:cNvSpPr/>
            <p:nvPr/>
          </p:nvSpPr>
          <p:spPr>
            <a:xfrm>
              <a:off x="1093530" y="2746789"/>
              <a:ext cx="994827" cy="413606"/>
            </a:xfrm>
            <a:custGeom>
              <a:avLst/>
              <a:gdLst/>
              <a:ahLst/>
              <a:cxnLst/>
              <a:rect l="l" t="t" r="r" b="b"/>
              <a:pathLst>
                <a:path w="42591" h="17706" extrusionOk="0">
                  <a:moveTo>
                    <a:pt x="0" y="1"/>
                  </a:moveTo>
                  <a:lnTo>
                    <a:pt x="0" y="17705"/>
                  </a:lnTo>
                  <a:lnTo>
                    <a:pt x="42590" y="17705"/>
                  </a:lnTo>
                  <a:lnTo>
                    <a:pt x="42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1577716" y="2746789"/>
              <a:ext cx="1451586" cy="1027452"/>
            </a:xfrm>
            <a:custGeom>
              <a:avLst/>
              <a:gdLst/>
              <a:ahLst/>
              <a:cxnLst/>
              <a:rect l="l" t="t" r="r" b="b"/>
              <a:pathLst>
                <a:path w="62146" h="43984" extrusionOk="0">
                  <a:moveTo>
                    <a:pt x="0" y="1"/>
                  </a:moveTo>
                  <a:lnTo>
                    <a:pt x="6466" y="17705"/>
                  </a:lnTo>
                  <a:lnTo>
                    <a:pt x="56436" y="43984"/>
                  </a:lnTo>
                  <a:lnTo>
                    <a:pt x="62145" y="283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1577716" y="2746789"/>
              <a:ext cx="1693665" cy="413606"/>
            </a:xfrm>
            <a:custGeom>
              <a:avLst/>
              <a:gdLst/>
              <a:ahLst/>
              <a:cxnLst/>
              <a:rect l="l" t="t" r="r" b="b"/>
              <a:pathLst>
                <a:path w="72510" h="17706" extrusionOk="0">
                  <a:moveTo>
                    <a:pt x="0" y="1"/>
                  </a:moveTo>
                  <a:lnTo>
                    <a:pt x="6466" y="17705"/>
                  </a:lnTo>
                  <a:lnTo>
                    <a:pt x="66044" y="17705"/>
                  </a:lnTo>
                  <a:lnTo>
                    <a:pt x="725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5" name="Google Shape;1025;p38"/>
            <p:cNvSpPr/>
            <p:nvPr/>
          </p:nvSpPr>
          <p:spPr>
            <a:xfrm>
              <a:off x="1577716" y="2746789"/>
              <a:ext cx="614751" cy="413606"/>
            </a:xfrm>
            <a:custGeom>
              <a:avLst/>
              <a:gdLst/>
              <a:ahLst/>
              <a:cxnLst/>
              <a:rect l="l" t="t" r="r" b="b"/>
              <a:pathLst>
                <a:path w="26319" h="17706" extrusionOk="0">
                  <a:moveTo>
                    <a:pt x="0" y="1"/>
                  </a:moveTo>
                  <a:lnTo>
                    <a:pt x="6466" y="17705"/>
                  </a:lnTo>
                  <a:lnTo>
                    <a:pt x="26318" y="17705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5D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6" name="Google Shape;1026;p38"/>
            <p:cNvSpPr/>
            <p:nvPr/>
          </p:nvSpPr>
          <p:spPr>
            <a:xfrm>
              <a:off x="3311420" y="2746789"/>
              <a:ext cx="1723843" cy="413606"/>
            </a:xfrm>
            <a:custGeom>
              <a:avLst/>
              <a:gdLst/>
              <a:ahLst/>
              <a:cxnLst/>
              <a:rect l="l" t="t" r="r" b="b"/>
              <a:pathLst>
                <a:path w="73802" h="17706" extrusionOk="0">
                  <a:moveTo>
                    <a:pt x="6465" y="1"/>
                  </a:moveTo>
                  <a:lnTo>
                    <a:pt x="0" y="17705"/>
                  </a:lnTo>
                  <a:lnTo>
                    <a:pt x="73802" y="17705"/>
                  </a:lnTo>
                  <a:lnTo>
                    <a:pt x="738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3715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600" b="1">
                <a:solidFill>
                  <a:schemeClr val="dk1"/>
                </a:solidFill>
              </a:endParaRPr>
            </a:p>
          </p:txBody>
        </p:sp>
        <p:sp>
          <p:nvSpPr>
            <p:cNvPr id="1027" name="Google Shape;1027;p38"/>
            <p:cNvSpPr/>
            <p:nvPr/>
          </p:nvSpPr>
          <p:spPr>
            <a:xfrm>
              <a:off x="3311420" y="2746789"/>
              <a:ext cx="293209" cy="413606"/>
            </a:xfrm>
            <a:custGeom>
              <a:avLst/>
              <a:gdLst/>
              <a:ahLst/>
              <a:cxnLst/>
              <a:rect l="l" t="t" r="r" b="b"/>
              <a:pathLst>
                <a:path w="12553" h="17706" extrusionOk="0">
                  <a:moveTo>
                    <a:pt x="6465" y="1"/>
                  </a:moveTo>
                  <a:lnTo>
                    <a:pt x="0" y="17705"/>
                  </a:lnTo>
                  <a:lnTo>
                    <a:pt x="6087" y="17705"/>
                  </a:lnTo>
                  <a:lnTo>
                    <a:pt x="12552" y="1"/>
                  </a:lnTo>
                  <a:close/>
                </a:path>
              </a:pathLst>
            </a:custGeom>
            <a:solidFill>
              <a:srgbClr val="A5D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8" name="Google Shape;1028;p38"/>
            <p:cNvSpPr/>
            <p:nvPr/>
          </p:nvSpPr>
          <p:spPr>
            <a:xfrm>
              <a:off x="2306793" y="2953588"/>
              <a:ext cx="1412378" cy="0"/>
            </a:xfrm>
            <a:custGeom>
              <a:avLst/>
              <a:gdLst/>
              <a:ahLst/>
              <a:cxnLst/>
              <a:rect l="l" t="t" r="r" b="b"/>
              <a:pathLst>
                <a:path w="69864" fill="none" extrusionOk="0">
                  <a:moveTo>
                    <a:pt x="69863" y="0"/>
                  </a:moveTo>
                  <a:lnTo>
                    <a:pt x="0" y="0"/>
                  </a:lnTo>
                </a:path>
              </a:pathLst>
            </a:custGeom>
            <a:noFill/>
            <a:ln w="12425" cap="flat" cmpd="sng">
              <a:solidFill>
                <a:srgbClr val="FFFFFF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9" name="Google Shape;1029;p38"/>
            <p:cNvSpPr/>
            <p:nvPr/>
          </p:nvSpPr>
          <p:spPr>
            <a:xfrm>
              <a:off x="2277037" y="2921983"/>
              <a:ext cx="62762" cy="63211"/>
            </a:xfrm>
            <a:custGeom>
              <a:avLst/>
              <a:gdLst/>
              <a:ahLst/>
              <a:cxnLst/>
              <a:rect l="l" t="t" r="r" b="b"/>
              <a:pathLst>
                <a:path w="2687" h="2706" extrusionOk="0">
                  <a:moveTo>
                    <a:pt x="1334" y="0"/>
                  </a:moveTo>
                  <a:cubicBezTo>
                    <a:pt x="598" y="0"/>
                    <a:pt x="1" y="617"/>
                    <a:pt x="1" y="1353"/>
                  </a:cubicBezTo>
                  <a:cubicBezTo>
                    <a:pt x="1" y="2089"/>
                    <a:pt x="598" y="2706"/>
                    <a:pt x="1334" y="2706"/>
                  </a:cubicBezTo>
                  <a:cubicBezTo>
                    <a:pt x="2090" y="2706"/>
                    <a:pt x="2686" y="2089"/>
                    <a:pt x="2686" y="1353"/>
                  </a:cubicBezTo>
                  <a:cubicBezTo>
                    <a:pt x="2686" y="617"/>
                    <a:pt x="2090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0" name="Google Shape;1030;p38"/>
            <p:cNvSpPr txBox="1"/>
            <p:nvPr/>
          </p:nvSpPr>
          <p:spPr>
            <a:xfrm>
              <a:off x="5216275" y="2762412"/>
              <a:ext cx="2834100" cy="41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1" name="Google Shape;1031;p38"/>
          <p:cNvGrpSpPr/>
          <p:nvPr/>
        </p:nvGrpSpPr>
        <p:grpSpPr>
          <a:xfrm>
            <a:off x="1093530" y="3409419"/>
            <a:ext cx="6956845" cy="935905"/>
            <a:chOff x="1093530" y="3409419"/>
            <a:chExt cx="6956845" cy="935905"/>
          </a:xfrm>
        </p:grpSpPr>
        <p:sp>
          <p:nvSpPr>
            <p:cNvPr id="1032" name="Google Shape;1032;p38"/>
            <p:cNvSpPr/>
            <p:nvPr/>
          </p:nvSpPr>
          <p:spPr>
            <a:xfrm>
              <a:off x="1093530" y="3409419"/>
              <a:ext cx="994827" cy="413139"/>
            </a:xfrm>
            <a:custGeom>
              <a:avLst/>
              <a:gdLst/>
              <a:ahLst/>
              <a:cxnLst/>
              <a:rect l="l" t="t" r="r" b="b"/>
              <a:pathLst>
                <a:path w="42591" h="17686" extrusionOk="0">
                  <a:moveTo>
                    <a:pt x="0" y="1"/>
                  </a:moveTo>
                  <a:lnTo>
                    <a:pt x="0" y="17685"/>
                  </a:lnTo>
                  <a:lnTo>
                    <a:pt x="42590" y="17685"/>
                  </a:lnTo>
                  <a:lnTo>
                    <a:pt x="42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3" name="Google Shape;1033;p38"/>
            <p:cNvSpPr/>
            <p:nvPr/>
          </p:nvSpPr>
          <p:spPr>
            <a:xfrm>
              <a:off x="1819808" y="3409419"/>
              <a:ext cx="967405" cy="935905"/>
            </a:xfrm>
            <a:custGeom>
              <a:avLst/>
              <a:gdLst/>
              <a:ahLst/>
              <a:cxnLst/>
              <a:rect l="l" t="t" r="r" b="b"/>
              <a:pathLst>
                <a:path w="41417" h="40065" extrusionOk="0">
                  <a:moveTo>
                    <a:pt x="0" y="1"/>
                  </a:moveTo>
                  <a:lnTo>
                    <a:pt x="6466" y="17685"/>
                  </a:lnTo>
                  <a:lnTo>
                    <a:pt x="37140" y="40065"/>
                  </a:lnTo>
                  <a:lnTo>
                    <a:pt x="41417" y="28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4" name="Google Shape;1034;p38"/>
            <p:cNvSpPr/>
            <p:nvPr/>
          </p:nvSpPr>
          <p:spPr>
            <a:xfrm>
              <a:off x="1819808" y="3409419"/>
              <a:ext cx="1209507" cy="413139"/>
            </a:xfrm>
            <a:custGeom>
              <a:avLst/>
              <a:gdLst/>
              <a:ahLst/>
              <a:cxnLst/>
              <a:rect l="l" t="t" r="r" b="b"/>
              <a:pathLst>
                <a:path w="51782" h="17686" extrusionOk="0">
                  <a:moveTo>
                    <a:pt x="0" y="1"/>
                  </a:moveTo>
                  <a:lnTo>
                    <a:pt x="6466" y="17685"/>
                  </a:lnTo>
                  <a:lnTo>
                    <a:pt x="45316" y="17685"/>
                  </a:lnTo>
                  <a:lnTo>
                    <a:pt x="517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1819808" y="3409419"/>
              <a:ext cx="594780" cy="413139"/>
            </a:xfrm>
            <a:custGeom>
              <a:avLst/>
              <a:gdLst/>
              <a:ahLst/>
              <a:cxnLst/>
              <a:rect l="l" t="t" r="r" b="b"/>
              <a:pathLst>
                <a:path w="25464" h="17686" extrusionOk="0">
                  <a:moveTo>
                    <a:pt x="0" y="1"/>
                  </a:moveTo>
                  <a:lnTo>
                    <a:pt x="6466" y="17685"/>
                  </a:lnTo>
                  <a:lnTo>
                    <a:pt x="25463" y="17685"/>
                  </a:lnTo>
                  <a:lnTo>
                    <a:pt x="195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6" name="Google Shape;1036;p38"/>
            <p:cNvSpPr/>
            <p:nvPr/>
          </p:nvSpPr>
          <p:spPr>
            <a:xfrm>
              <a:off x="3074887" y="3409419"/>
              <a:ext cx="1960363" cy="413139"/>
            </a:xfrm>
            <a:custGeom>
              <a:avLst/>
              <a:gdLst/>
              <a:ahLst/>
              <a:cxnLst/>
              <a:rect l="l" t="t" r="r" b="b"/>
              <a:pathLst>
                <a:path w="83928" h="17686" extrusionOk="0">
                  <a:moveTo>
                    <a:pt x="6466" y="1"/>
                  </a:moveTo>
                  <a:lnTo>
                    <a:pt x="1" y="17685"/>
                  </a:lnTo>
                  <a:lnTo>
                    <a:pt x="83928" y="17685"/>
                  </a:lnTo>
                  <a:lnTo>
                    <a:pt x="839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3715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600" b="1">
                <a:solidFill>
                  <a:schemeClr val="dk1"/>
                </a:solidFill>
              </a:endParaRPr>
            </a:p>
          </p:txBody>
        </p:sp>
        <p:sp>
          <p:nvSpPr>
            <p:cNvPr id="1037" name="Google Shape;1037;p38"/>
            <p:cNvSpPr/>
            <p:nvPr/>
          </p:nvSpPr>
          <p:spPr>
            <a:xfrm>
              <a:off x="3074887" y="3409419"/>
              <a:ext cx="292742" cy="413139"/>
            </a:xfrm>
            <a:custGeom>
              <a:avLst/>
              <a:gdLst/>
              <a:ahLst/>
              <a:cxnLst/>
              <a:rect l="l" t="t" r="r" b="b"/>
              <a:pathLst>
                <a:path w="12533" h="17686" extrusionOk="0">
                  <a:moveTo>
                    <a:pt x="6466" y="1"/>
                  </a:moveTo>
                  <a:lnTo>
                    <a:pt x="1" y="17685"/>
                  </a:lnTo>
                  <a:lnTo>
                    <a:pt x="6068" y="17685"/>
                  </a:lnTo>
                  <a:lnTo>
                    <a:pt x="125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8" name="Google Shape;1038;p38"/>
            <p:cNvSpPr/>
            <p:nvPr/>
          </p:nvSpPr>
          <p:spPr>
            <a:xfrm>
              <a:off x="2460018" y="3615765"/>
              <a:ext cx="1117453" cy="23"/>
            </a:xfrm>
            <a:custGeom>
              <a:avLst/>
              <a:gdLst/>
              <a:ahLst/>
              <a:cxnLst/>
              <a:rect l="l" t="t" r="r" b="b"/>
              <a:pathLst>
                <a:path w="62285" h="1" fill="none" extrusionOk="0">
                  <a:moveTo>
                    <a:pt x="62284" y="0"/>
                  </a:moveTo>
                  <a:lnTo>
                    <a:pt x="0" y="0"/>
                  </a:lnTo>
                </a:path>
              </a:pathLst>
            </a:custGeom>
            <a:noFill/>
            <a:ln w="12425" cap="flat" cmpd="sng">
              <a:solidFill>
                <a:srgbClr val="FFFFFF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9" name="Google Shape;1039;p38"/>
            <p:cNvSpPr/>
            <p:nvPr/>
          </p:nvSpPr>
          <p:spPr>
            <a:xfrm>
              <a:off x="2454099" y="3584613"/>
              <a:ext cx="62739" cy="62744"/>
            </a:xfrm>
            <a:custGeom>
              <a:avLst/>
              <a:gdLst/>
              <a:ahLst/>
              <a:cxnLst/>
              <a:rect l="l" t="t" r="r" b="b"/>
              <a:pathLst>
                <a:path w="2686" h="2686" extrusionOk="0">
                  <a:moveTo>
                    <a:pt x="1333" y="0"/>
                  </a:moveTo>
                  <a:cubicBezTo>
                    <a:pt x="597" y="0"/>
                    <a:pt x="0" y="597"/>
                    <a:pt x="0" y="1333"/>
                  </a:cubicBezTo>
                  <a:cubicBezTo>
                    <a:pt x="0" y="2069"/>
                    <a:pt x="597" y="2686"/>
                    <a:pt x="1333" y="2686"/>
                  </a:cubicBezTo>
                  <a:cubicBezTo>
                    <a:pt x="2089" y="2686"/>
                    <a:pt x="2686" y="2069"/>
                    <a:pt x="2686" y="1333"/>
                  </a:cubicBezTo>
                  <a:cubicBezTo>
                    <a:pt x="2686" y="597"/>
                    <a:pt x="2089" y="0"/>
                    <a:pt x="1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0" name="Google Shape;1040;p38"/>
            <p:cNvSpPr txBox="1"/>
            <p:nvPr/>
          </p:nvSpPr>
          <p:spPr>
            <a:xfrm>
              <a:off x="5216275" y="3409427"/>
              <a:ext cx="2834100" cy="41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ringed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41" name="Google Shape;1041;p38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 Infographics</a:t>
            </a:r>
            <a:endParaRPr/>
          </a:p>
        </p:txBody>
      </p:sp>
      <p:grpSp>
        <p:nvGrpSpPr>
          <p:cNvPr id="1042" name="Google Shape;1042;p38"/>
          <p:cNvGrpSpPr/>
          <p:nvPr/>
        </p:nvGrpSpPr>
        <p:grpSpPr>
          <a:xfrm>
            <a:off x="1093530" y="4071582"/>
            <a:ext cx="6956870" cy="413265"/>
            <a:chOff x="1093530" y="4071582"/>
            <a:chExt cx="6956870" cy="413265"/>
          </a:xfrm>
        </p:grpSpPr>
        <p:sp>
          <p:nvSpPr>
            <p:cNvPr id="1043" name="Google Shape;1043;p38"/>
            <p:cNvSpPr/>
            <p:nvPr/>
          </p:nvSpPr>
          <p:spPr>
            <a:xfrm>
              <a:off x="1093530" y="4071582"/>
              <a:ext cx="1255498" cy="413139"/>
            </a:xfrm>
            <a:custGeom>
              <a:avLst/>
              <a:gdLst/>
              <a:ahLst/>
              <a:cxnLst/>
              <a:rect l="l" t="t" r="r" b="b"/>
              <a:pathLst>
                <a:path w="53751" h="17686" extrusionOk="0">
                  <a:moveTo>
                    <a:pt x="0" y="1"/>
                  </a:moveTo>
                  <a:lnTo>
                    <a:pt x="0" y="17686"/>
                  </a:lnTo>
                  <a:lnTo>
                    <a:pt x="53750" y="17686"/>
                  </a:lnTo>
                  <a:lnTo>
                    <a:pt x="537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2061901" y="4071582"/>
              <a:ext cx="725326" cy="411738"/>
            </a:xfrm>
            <a:custGeom>
              <a:avLst/>
              <a:gdLst/>
              <a:ahLst/>
              <a:cxnLst/>
              <a:rect l="l" t="t" r="r" b="b"/>
              <a:pathLst>
                <a:path w="31053" h="17626" extrusionOk="0">
                  <a:moveTo>
                    <a:pt x="1" y="1"/>
                  </a:moveTo>
                  <a:lnTo>
                    <a:pt x="6446" y="17626"/>
                  </a:lnTo>
                  <a:lnTo>
                    <a:pt x="24608" y="17626"/>
                  </a:lnTo>
                  <a:lnTo>
                    <a:pt x="310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2061901" y="4071582"/>
              <a:ext cx="574786" cy="411738"/>
            </a:xfrm>
            <a:custGeom>
              <a:avLst/>
              <a:gdLst/>
              <a:ahLst/>
              <a:cxnLst/>
              <a:rect l="l" t="t" r="r" b="b"/>
              <a:pathLst>
                <a:path w="24608" h="17626" extrusionOk="0">
                  <a:moveTo>
                    <a:pt x="1" y="1"/>
                  </a:moveTo>
                  <a:lnTo>
                    <a:pt x="6446" y="17626"/>
                  </a:lnTo>
                  <a:lnTo>
                    <a:pt x="24608" y="17626"/>
                  </a:lnTo>
                  <a:lnTo>
                    <a:pt x="186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2842091" y="4071582"/>
              <a:ext cx="2193145" cy="413139"/>
            </a:xfrm>
            <a:custGeom>
              <a:avLst/>
              <a:gdLst/>
              <a:ahLst/>
              <a:cxnLst/>
              <a:rect l="l" t="t" r="r" b="b"/>
              <a:pathLst>
                <a:path w="93894" h="17686" extrusionOk="0">
                  <a:moveTo>
                    <a:pt x="6466" y="1"/>
                  </a:moveTo>
                  <a:lnTo>
                    <a:pt x="0" y="17686"/>
                  </a:lnTo>
                  <a:lnTo>
                    <a:pt x="93894" y="17686"/>
                  </a:lnTo>
                  <a:lnTo>
                    <a:pt x="938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3715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600" b="1">
                <a:solidFill>
                  <a:schemeClr val="dk1"/>
                </a:solidFill>
              </a:endParaRPr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2842091" y="4071582"/>
              <a:ext cx="293209" cy="413139"/>
            </a:xfrm>
            <a:custGeom>
              <a:avLst/>
              <a:gdLst/>
              <a:ahLst/>
              <a:cxnLst/>
              <a:rect l="l" t="t" r="r" b="b"/>
              <a:pathLst>
                <a:path w="12553" h="17686" extrusionOk="0">
                  <a:moveTo>
                    <a:pt x="6466" y="1"/>
                  </a:moveTo>
                  <a:lnTo>
                    <a:pt x="0" y="17686"/>
                  </a:lnTo>
                  <a:lnTo>
                    <a:pt x="6088" y="17686"/>
                  </a:lnTo>
                  <a:lnTo>
                    <a:pt x="125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2636700" y="4277918"/>
              <a:ext cx="761618" cy="23"/>
            </a:xfrm>
            <a:custGeom>
              <a:avLst/>
              <a:gdLst/>
              <a:ahLst/>
              <a:cxnLst/>
              <a:rect l="l" t="t" r="r" b="b"/>
              <a:pathLst>
                <a:path w="56238" h="1" fill="none" extrusionOk="0">
                  <a:moveTo>
                    <a:pt x="56237" y="0"/>
                  </a:moveTo>
                  <a:lnTo>
                    <a:pt x="1" y="0"/>
                  </a:lnTo>
                </a:path>
              </a:pathLst>
            </a:custGeom>
            <a:noFill/>
            <a:ln w="12425" cap="flat" cmpd="sng">
              <a:solidFill>
                <a:srgbClr val="FFFFFF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2595350" y="4246776"/>
              <a:ext cx="62739" cy="62744"/>
            </a:xfrm>
            <a:custGeom>
              <a:avLst/>
              <a:gdLst/>
              <a:ahLst/>
              <a:cxnLst/>
              <a:rect l="l" t="t" r="r" b="b"/>
              <a:pathLst>
                <a:path w="2686" h="2686" extrusionOk="0">
                  <a:moveTo>
                    <a:pt x="1333" y="0"/>
                  </a:moveTo>
                  <a:cubicBezTo>
                    <a:pt x="597" y="0"/>
                    <a:pt x="0" y="597"/>
                    <a:pt x="0" y="1333"/>
                  </a:cubicBezTo>
                  <a:cubicBezTo>
                    <a:pt x="0" y="2089"/>
                    <a:pt x="597" y="2686"/>
                    <a:pt x="1333" y="2686"/>
                  </a:cubicBezTo>
                  <a:cubicBezTo>
                    <a:pt x="2089" y="2686"/>
                    <a:pt x="2686" y="2089"/>
                    <a:pt x="2686" y="1333"/>
                  </a:cubicBezTo>
                  <a:cubicBezTo>
                    <a:pt x="2686" y="597"/>
                    <a:pt x="2089" y="0"/>
                    <a:pt x="1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0" name="Google Shape;1050;p38"/>
            <p:cNvSpPr txBox="1"/>
            <p:nvPr/>
          </p:nvSpPr>
          <p:spPr>
            <a:xfrm>
              <a:off x="5216300" y="4071748"/>
              <a:ext cx="2834100" cy="41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51" name="Google Shape;1051;p38"/>
          <p:cNvSpPr/>
          <p:nvPr/>
        </p:nvSpPr>
        <p:spPr>
          <a:xfrm>
            <a:off x="3737520" y="1925840"/>
            <a:ext cx="25097" cy="23"/>
          </a:xfrm>
          <a:custGeom>
            <a:avLst/>
            <a:gdLst/>
            <a:ahLst/>
            <a:cxnLst/>
            <a:rect l="l" t="t" r="r" b="b"/>
            <a:pathLst>
              <a:path w="1493" h="1" fill="none" extrusionOk="0">
                <a:moveTo>
                  <a:pt x="0" y="0"/>
                </a:moveTo>
                <a:lnTo>
                  <a:pt x="1492" y="0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52" name="Google Shape;1052;p38"/>
          <p:cNvSpPr/>
          <p:nvPr/>
        </p:nvSpPr>
        <p:spPr>
          <a:xfrm>
            <a:off x="3813085" y="1925842"/>
            <a:ext cx="4860135" cy="23"/>
          </a:xfrm>
          <a:custGeom>
            <a:avLst/>
            <a:gdLst/>
            <a:ahLst/>
            <a:cxnLst/>
            <a:rect l="l" t="t" r="r" b="b"/>
            <a:pathLst>
              <a:path w="161252" h="1" fill="none" extrusionOk="0">
                <a:moveTo>
                  <a:pt x="1" y="0"/>
                </a:moveTo>
                <a:lnTo>
                  <a:pt x="161251" y="0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53" name="Google Shape;1053;p38"/>
          <p:cNvSpPr/>
          <p:nvPr/>
        </p:nvSpPr>
        <p:spPr>
          <a:xfrm>
            <a:off x="8025070" y="1934865"/>
            <a:ext cx="25098" cy="23"/>
          </a:xfrm>
          <a:custGeom>
            <a:avLst/>
            <a:gdLst/>
            <a:ahLst/>
            <a:cxnLst/>
            <a:rect l="l" t="t" r="r" b="b"/>
            <a:pathLst>
              <a:path w="1493" h="1" fill="none" extrusionOk="0">
                <a:moveTo>
                  <a:pt x="1" y="0"/>
                </a:moveTo>
                <a:lnTo>
                  <a:pt x="1493" y="0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54" name="Google Shape;1054;p38"/>
          <p:cNvSpPr/>
          <p:nvPr/>
        </p:nvSpPr>
        <p:spPr>
          <a:xfrm>
            <a:off x="3488595" y="2591841"/>
            <a:ext cx="25097" cy="23"/>
          </a:xfrm>
          <a:custGeom>
            <a:avLst/>
            <a:gdLst/>
            <a:ahLst/>
            <a:cxnLst/>
            <a:rect l="l" t="t" r="r" b="b"/>
            <a:pathLst>
              <a:path w="1493" h="1" fill="none" extrusionOk="0">
                <a:moveTo>
                  <a:pt x="0" y="0"/>
                </a:moveTo>
                <a:lnTo>
                  <a:pt x="1492" y="0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55" name="Google Shape;1055;p38"/>
          <p:cNvSpPr/>
          <p:nvPr/>
        </p:nvSpPr>
        <p:spPr>
          <a:xfrm>
            <a:off x="3564160" y="2591841"/>
            <a:ext cx="4860135" cy="23"/>
          </a:xfrm>
          <a:custGeom>
            <a:avLst/>
            <a:gdLst/>
            <a:ahLst/>
            <a:cxnLst/>
            <a:rect l="l" t="t" r="r" b="b"/>
            <a:pathLst>
              <a:path w="161252" h="1" fill="none" extrusionOk="0">
                <a:moveTo>
                  <a:pt x="1" y="0"/>
                </a:moveTo>
                <a:lnTo>
                  <a:pt x="161251" y="0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56" name="Google Shape;1056;p38"/>
          <p:cNvSpPr/>
          <p:nvPr/>
        </p:nvSpPr>
        <p:spPr>
          <a:xfrm>
            <a:off x="8025070" y="2597028"/>
            <a:ext cx="25098" cy="23"/>
          </a:xfrm>
          <a:custGeom>
            <a:avLst/>
            <a:gdLst/>
            <a:ahLst/>
            <a:cxnLst/>
            <a:rect l="l" t="t" r="r" b="b"/>
            <a:pathLst>
              <a:path w="1493" h="1" fill="none" extrusionOk="0">
                <a:moveTo>
                  <a:pt x="1" y="0"/>
                </a:moveTo>
                <a:lnTo>
                  <a:pt x="1493" y="0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57" name="Google Shape;1057;p38"/>
          <p:cNvSpPr/>
          <p:nvPr/>
        </p:nvSpPr>
        <p:spPr>
          <a:xfrm rot="10800000" flipH="1">
            <a:off x="3267725" y="3267427"/>
            <a:ext cx="23955" cy="27401"/>
          </a:xfrm>
          <a:custGeom>
            <a:avLst/>
            <a:gdLst/>
            <a:ahLst/>
            <a:cxnLst/>
            <a:rect l="l" t="t" r="r" b="b"/>
            <a:pathLst>
              <a:path w="1493" h="1" fill="none" extrusionOk="0">
                <a:moveTo>
                  <a:pt x="0" y="1"/>
                </a:moveTo>
                <a:lnTo>
                  <a:pt x="1492" y="1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58" name="Google Shape;1058;p38"/>
          <p:cNvSpPr/>
          <p:nvPr/>
        </p:nvSpPr>
        <p:spPr>
          <a:xfrm rot="10800000" flipH="1">
            <a:off x="3339854" y="3269102"/>
            <a:ext cx="4639220" cy="27401"/>
          </a:xfrm>
          <a:custGeom>
            <a:avLst/>
            <a:gdLst/>
            <a:ahLst/>
            <a:cxnLst/>
            <a:rect l="l" t="t" r="r" b="b"/>
            <a:pathLst>
              <a:path w="161252" h="1" fill="none" extrusionOk="0">
                <a:moveTo>
                  <a:pt x="1" y="1"/>
                </a:moveTo>
                <a:lnTo>
                  <a:pt x="161251" y="1"/>
                </a:lnTo>
              </a:path>
            </a:pathLst>
          </a:custGeom>
          <a:solidFill>
            <a:srgbClr val="0097A7"/>
          </a:solidFill>
          <a:ln w="19050" cap="flat" cmpd="sng">
            <a:solidFill>
              <a:schemeClr val="accent5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59" name="Google Shape;1059;p38"/>
          <p:cNvSpPr/>
          <p:nvPr/>
        </p:nvSpPr>
        <p:spPr>
          <a:xfrm>
            <a:off x="8025070" y="3259658"/>
            <a:ext cx="25098" cy="23"/>
          </a:xfrm>
          <a:custGeom>
            <a:avLst/>
            <a:gdLst/>
            <a:ahLst/>
            <a:cxnLst/>
            <a:rect l="l" t="t" r="r" b="b"/>
            <a:pathLst>
              <a:path w="1493" h="1" fill="none" extrusionOk="0">
                <a:moveTo>
                  <a:pt x="1" y="1"/>
                </a:moveTo>
                <a:lnTo>
                  <a:pt x="1493" y="1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60" name="Google Shape;1060;p38"/>
          <p:cNvSpPr/>
          <p:nvPr/>
        </p:nvSpPr>
        <p:spPr>
          <a:xfrm>
            <a:off x="3043320" y="3921821"/>
            <a:ext cx="25098" cy="23"/>
          </a:xfrm>
          <a:custGeom>
            <a:avLst/>
            <a:gdLst/>
            <a:ahLst/>
            <a:cxnLst/>
            <a:rect l="l" t="t" r="r" b="b"/>
            <a:pathLst>
              <a:path w="1493" h="1" fill="none" extrusionOk="0">
                <a:moveTo>
                  <a:pt x="0" y="1"/>
                </a:moveTo>
                <a:lnTo>
                  <a:pt x="1492" y="1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61" name="Google Shape;1061;p38"/>
          <p:cNvSpPr/>
          <p:nvPr/>
        </p:nvSpPr>
        <p:spPr>
          <a:xfrm>
            <a:off x="3118885" y="3921818"/>
            <a:ext cx="4860012" cy="23"/>
          </a:xfrm>
          <a:custGeom>
            <a:avLst/>
            <a:gdLst/>
            <a:ahLst/>
            <a:cxnLst/>
            <a:rect l="l" t="t" r="r" b="b"/>
            <a:pathLst>
              <a:path w="161252" h="1" fill="none" extrusionOk="0">
                <a:moveTo>
                  <a:pt x="1" y="1"/>
                </a:moveTo>
                <a:lnTo>
                  <a:pt x="161251" y="1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62" name="Google Shape;1062;p38"/>
          <p:cNvSpPr/>
          <p:nvPr/>
        </p:nvSpPr>
        <p:spPr>
          <a:xfrm>
            <a:off x="8025070" y="3921821"/>
            <a:ext cx="25098" cy="23"/>
          </a:xfrm>
          <a:custGeom>
            <a:avLst/>
            <a:gdLst/>
            <a:ahLst/>
            <a:cxnLst/>
            <a:rect l="l" t="t" r="r" b="b"/>
            <a:pathLst>
              <a:path w="1493" h="1" fill="none" extrusionOk="0">
                <a:moveTo>
                  <a:pt x="1" y="1"/>
                </a:moveTo>
                <a:lnTo>
                  <a:pt x="1493" y="1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39"/>
          <p:cNvSpPr/>
          <p:nvPr/>
        </p:nvSpPr>
        <p:spPr>
          <a:xfrm>
            <a:off x="713475" y="1658500"/>
            <a:ext cx="5815096" cy="545086"/>
          </a:xfrm>
          <a:custGeom>
            <a:avLst/>
            <a:gdLst/>
            <a:ahLst/>
            <a:cxnLst/>
            <a:rect l="l" t="t" r="r" b="b"/>
            <a:pathLst>
              <a:path w="187131" h="22228" extrusionOk="0">
                <a:moveTo>
                  <a:pt x="0" y="0"/>
                </a:moveTo>
                <a:lnTo>
                  <a:pt x="187131" y="0"/>
                </a:lnTo>
                <a:lnTo>
                  <a:pt x="187131" y="22228"/>
                </a:lnTo>
                <a:lnTo>
                  <a:pt x="6720" y="22228"/>
                </a:lnTo>
                <a:lnTo>
                  <a:pt x="9805" y="10713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8" name="Google Shape;1068;p39"/>
          <p:cNvSpPr/>
          <p:nvPr/>
        </p:nvSpPr>
        <p:spPr>
          <a:xfrm>
            <a:off x="713475" y="2231153"/>
            <a:ext cx="5815096" cy="545086"/>
          </a:xfrm>
          <a:custGeom>
            <a:avLst/>
            <a:gdLst/>
            <a:ahLst/>
            <a:cxnLst/>
            <a:rect l="l" t="t" r="r" b="b"/>
            <a:pathLst>
              <a:path w="187131" h="22228" extrusionOk="0">
                <a:moveTo>
                  <a:pt x="0" y="0"/>
                </a:moveTo>
                <a:lnTo>
                  <a:pt x="187131" y="0"/>
                </a:lnTo>
                <a:lnTo>
                  <a:pt x="187131" y="22228"/>
                </a:lnTo>
                <a:lnTo>
                  <a:pt x="6720" y="22228"/>
                </a:lnTo>
                <a:lnTo>
                  <a:pt x="9805" y="10713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9" name="Google Shape;1069;p39"/>
          <p:cNvSpPr/>
          <p:nvPr/>
        </p:nvSpPr>
        <p:spPr>
          <a:xfrm>
            <a:off x="713475" y="2803806"/>
            <a:ext cx="5815096" cy="545086"/>
          </a:xfrm>
          <a:custGeom>
            <a:avLst/>
            <a:gdLst/>
            <a:ahLst/>
            <a:cxnLst/>
            <a:rect l="l" t="t" r="r" b="b"/>
            <a:pathLst>
              <a:path w="187131" h="22228" extrusionOk="0">
                <a:moveTo>
                  <a:pt x="0" y="0"/>
                </a:moveTo>
                <a:lnTo>
                  <a:pt x="187131" y="0"/>
                </a:lnTo>
                <a:lnTo>
                  <a:pt x="187131" y="22228"/>
                </a:lnTo>
                <a:lnTo>
                  <a:pt x="6720" y="22228"/>
                </a:lnTo>
                <a:lnTo>
                  <a:pt x="9805" y="10713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0" name="Google Shape;1070;p39"/>
          <p:cNvSpPr/>
          <p:nvPr/>
        </p:nvSpPr>
        <p:spPr>
          <a:xfrm>
            <a:off x="713475" y="3376459"/>
            <a:ext cx="5815096" cy="545086"/>
          </a:xfrm>
          <a:custGeom>
            <a:avLst/>
            <a:gdLst/>
            <a:ahLst/>
            <a:cxnLst/>
            <a:rect l="l" t="t" r="r" b="b"/>
            <a:pathLst>
              <a:path w="187131" h="22228" extrusionOk="0">
                <a:moveTo>
                  <a:pt x="0" y="0"/>
                </a:moveTo>
                <a:lnTo>
                  <a:pt x="187131" y="0"/>
                </a:lnTo>
                <a:lnTo>
                  <a:pt x="187131" y="22228"/>
                </a:lnTo>
                <a:lnTo>
                  <a:pt x="6720" y="22228"/>
                </a:lnTo>
                <a:lnTo>
                  <a:pt x="9805" y="10713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1" name="Google Shape;1071;p39"/>
          <p:cNvSpPr/>
          <p:nvPr/>
        </p:nvSpPr>
        <p:spPr>
          <a:xfrm>
            <a:off x="713475" y="3949112"/>
            <a:ext cx="5815096" cy="545086"/>
          </a:xfrm>
          <a:custGeom>
            <a:avLst/>
            <a:gdLst/>
            <a:ahLst/>
            <a:cxnLst/>
            <a:rect l="l" t="t" r="r" b="b"/>
            <a:pathLst>
              <a:path w="187131" h="22228" extrusionOk="0">
                <a:moveTo>
                  <a:pt x="0" y="0"/>
                </a:moveTo>
                <a:lnTo>
                  <a:pt x="187131" y="0"/>
                </a:lnTo>
                <a:lnTo>
                  <a:pt x="187131" y="22228"/>
                </a:lnTo>
                <a:lnTo>
                  <a:pt x="6720" y="22228"/>
                </a:lnTo>
                <a:lnTo>
                  <a:pt x="9805" y="10713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72" name="Google Shape;1072;p39"/>
          <p:cNvGrpSpPr/>
          <p:nvPr/>
        </p:nvGrpSpPr>
        <p:grpSpPr>
          <a:xfrm>
            <a:off x="5095950" y="1455700"/>
            <a:ext cx="3334583" cy="756912"/>
            <a:chOff x="5095950" y="1455700"/>
            <a:chExt cx="3334583" cy="756912"/>
          </a:xfrm>
        </p:grpSpPr>
        <p:sp>
          <p:nvSpPr>
            <p:cNvPr id="1073" name="Google Shape;1073;p39"/>
            <p:cNvSpPr/>
            <p:nvPr/>
          </p:nvSpPr>
          <p:spPr>
            <a:xfrm rot="10800000" flipH="1">
              <a:off x="6495274" y="1644976"/>
              <a:ext cx="1935259" cy="567636"/>
            </a:xfrm>
            <a:custGeom>
              <a:avLst/>
              <a:gdLst/>
              <a:ahLst/>
              <a:cxnLst/>
              <a:rect l="l" t="t" r="r" b="b"/>
              <a:pathLst>
                <a:path w="75434" h="24032" extrusionOk="0">
                  <a:moveTo>
                    <a:pt x="1" y="24031"/>
                  </a:moveTo>
                  <a:lnTo>
                    <a:pt x="68511" y="24031"/>
                  </a:lnTo>
                  <a:lnTo>
                    <a:pt x="75434" y="10325"/>
                  </a:lnTo>
                  <a:lnTo>
                    <a:pt x="6140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9"/>
            <p:cNvSpPr/>
            <p:nvPr/>
          </p:nvSpPr>
          <p:spPr>
            <a:xfrm rot="10800000" flipH="1">
              <a:off x="5095950" y="1455700"/>
              <a:ext cx="2801415" cy="568108"/>
            </a:xfrm>
            <a:custGeom>
              <a:avLst/>
              <a:gdLst/>
              <a:ahLst/>
              <a:cxnLst/>
              <a:rect l="l" t="t" r="r" b="b"/>
              <a:pathLst>
                <a:path w="95824" h="24052" extrusionOk="0">
                  <a:moveTo>
                    <a:pt x="0" y="24051"/>
                  </a:moveTo>
                  <a:lnTo>
                    <a:pt x="95823" y="24051"/>
                  </a:lnTo>
                  <a:lnTo>
                    <a:pt x="88741" y="1"/>
                  </a:lnTo>
                  <a:lnTo>
                    <a:pt x="7102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5" name="Google Shape;1075;p39"/>
          <p:cNvGrpSpPr/>
          <p:nvPr/>
        </p:nvGrpSpPr>
        <p:grpSpPr>
          <a:xfrm>
            <a:off x="5303556" y="2023827"/>
            <a:ext cx="2944776" cy="756414"/>
            <a:chOff x="5303556" y="2023827"/>
            <a:chExt cx="2944776" cy="756414"/>
          </a:xfrm>
        </p:grpSpPr>
        <p:sp>
          <p:nvSpPr>
            <p:cNvPr id="1076" name="Google Shape;1076;p39"/>
            <p:cNvSpPr/>
            <p:nvPr/>
          </p:nvSpPr>
          <p:spPr>
            <a:xfrm rot="10800000" flipH="1">
              <a:off x="6495274" y="2212629"/>
              <a:ext cx="1753057" cy="567612"/>
            </a:xfrm>
            <a:custGeom>
              <a:avLst/>
              <a:gdLst/>
              <a:ahLst/>
              <a:cxnLst/>
              <a:rect l="l" t="t" r="r" b="b"/>
              <a:pathLst>
                <a:path w="68332" h="24031" extrusionOk="0">
                  <a:moveTo>
                    <a:pt x="1" y="0"/>
                  </a:moveTo>
                  <a:lnTo>
                    <a:pt x="54308" y="0"/>
                  </a:lnTo>
                  <a:lnTo>
                    <a:pt x="68332" y="10305"/>
                  </a:lnTo>
                  <a:lnTo>
                    <a:pt x="61409" y="24031"/>
                  </a:lnTo>
                  <a:lnTo>
                    <a:pt x="1" y="24031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9"/>
            <p:cNvSpPr/>
            <p:nvPr/>
          </p:nvSpPr>
          <p:spPr>
            <a:xfrm rot="10800000" flipH="1">
              <a:off x="5303556" y="2023827"/>
              <a:ext cx="2386775" cy="567612"/>
            </a:xfrm>
            <a:custGeom>
              <a:avLst/>
              <a:gdLst/>
              <a:ahLst/>
              <a:cxnLst/>
              <a:rect l="l" t="t" r="r" b="b"/>
              <a:pathLst>
                <a:path w="81641" h="24031" extrusionOk="0">
                  <a:moveTo>
                    <a:pt x="7102" y="0"/>
                  </a:moveTo>
                  <a:lnTo>
                    <a:pt x="74539" y="0"/>
                  </a:lnTo>
                  <a:lnTo>
                    <a:pt x="81640" y="24031"/>
                  </a:lnTo>
                  <a:lnTo>
                    <a:pt x="1" y="24031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39"/>
          <p:cNvGrpSpPr/>
          <p:nvPr/>
        </p:nvGrpSpPr>
        <p:grpSpPr>
          <a:xfrm>
            <a:off x="5511191" y="2591458"/>
            <a:ext cx="2554965" cy="756885"/>
            <a:chOff x="5511191" y="2591458"/>
            <a:chExt cx="2554965" cy="756885"/>
          </a:xfrm>
        </p:grpSpPr>
        <p:sp>
          <p:nvSpPr>
            <p:cNvPr id="1079" name="Google Shape;1079;p39"/>
            <p:cNvSpPr/>
            <p:nvPr/>
          </p:nvSpPr>
          <p:spPr>
            <a:xfrm rot="10800000" flipH="1">
              <a:off x="6495274" y="2780258"/>
              <a:ext cx="1570881" cy="568085"/>
            </a:xfrm>
            <a:custGeom>
              <a:avLst/>
              <a:gdLst/>
              <a:ahLst/>
              <a:cxnLst/>
              <a:rect l="l" t="t" r="r" b="b"/>
              <a:pathLst>
                <a:path w="61231" h="24051" extrusionOk="0">
                  <a:moveTo>
                    <a:pt x="1" y="24050"/>
                  </a:moveTo>
                  <a:lnTo>
                    <a:pt x="54308" y="24050"/>
                  </a:lnTo>
                  <a:lnTo>
                    <a:pt x="61230" y="10324"/>
                  </a:lnTo>
                  <a:lnTo>
                    <a:pt x="4720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9"/>
            <p:cNvSpPr/>
            <p:nvPr/>
          </p:nvSpPr>
          <p:spPr>
            <a:xfrm rot="10800000" flipH="1">
              <a:off x="5511191" y="2591458"/>
              <a:ext cx="1971521" cy="567636"/>
            </a:xfrm>
            <a:custGeom>
              <a:avLst/>
              <a:gdLst/>
              <a:ahLst/>
              <a:cxnLst/>
              <a:rect l="l" t="t" r="r" b="b"/>
              <a:pathLst>
                <a:path w="67437" h="24032" extrusionOk="0">
                  <a:moveTo>
                    <a:pt x="0" y="24031"/>
                  </a:moveTo>
                  <a:lnTo>
                    <a:pt x="67437" y="24031"/>
                  </a:lnTo>
                  <a:lnTo>
                    <a:pt x="60335" y="1"/>
                  </a:lnTo>
                  <a:lnTo>
                    <a:pt x="7102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1" name="Google Shape;1081;p39"/>
          <p:cNvGrpSpPr/>
          <p:nvPr/>
        </p:nvGrpSpPr>
        <p:grpSpPr>
          <a:xfrm>
            <a:off x="5718826" y="3159112"/>
            <a:ext cx="2165641" cy="756884"/>
            <a:chOff x="5718826" y="3159112"/>
            <a:chExt cx="2165641" cy="756884"/>
          </a:xfrm>
        </p:grpSpPr>
        <p:sp>
          <p:nvSpPr>
            <p:cNvPr id="1082" name="Google Shape;1082;p39"/>
            <p:cNvSpPr/>
            <p:nvPr/>
          </p:nvSpPr>
          <p:spPr>
            <a:xfrm rot="10800000" flipH="1">
              <a:off x="6495274" y="3348360"/>
              <a:ext cx="1389193" cy="567636"/>
            </a:xfrm>
            <a:custGeom>
              <a:avLst/>
              <a:gdLst/>
              <a:ahLst/>
              <a:cxnLst/>
              <a:rect l="l" t="t" r="r" b="b"/>
              <a:pathLst>
                <a:path w="54149" h="24032" extrusionOk="0">
                  <a:moveTo>
                    <a:pt x="1" y="1"/>
                  </a:moveTo>
                  <a:lnTo>
                    <a:pt x="40104" y="1"/>
                  </a:lnTo>
                  <a:lnTo>
                    <a:pt x="54148" y="10325"/>
                  </a:lnTo>
                  <a:lnTo>
                    <a:pt x="47206" y="24031"/>
                  </a:lnTo>
                  <a:lnTo>
                    <a:pt x="1" y="2403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9"/>
            <p:cNvSpPr/>
            <p:nvPr/>
          </p:nvSpPr>
          <p:spPr>
            <a:xfrm rot="10800000" flipH="1">
              <a:off x="5718826" y="3159112"/>
              <a:ext cx="1556267" cy="567612"/>
            </a:xfrm>
            <a:custGeom>
              <a:avLst/>
              <a:gdLst/>
              <a:ahLst/>
              <a:cxnLst/>
              <a:rect l="l" t="t" r="r" b="b"/>
              <a:pathLst>
                <a:path w="53233" h="24031" extrusionOk="0">
                  <a:moveTo>
                    <a:pt x="7082" y="1"/>
                  </a:moveTo>
                  <a:lnTo>
                    <a:pt x="46131" y="1"/>
                  </a:lnTo>
                  <a:lnTo>
                    <a:pt x="53233" y="24031"/>
                  </a:lnTo>
                  <a:lnTo>
                    <a:pt x="0" y="2403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4" name="Google Shape;1084;p39"/>
          <p:cNvGrpSpPr/>
          <p:nvPr/>
        </p:nvGrpSpPr>
        <p:grpSpPr>
          <a:xfrm>
            <a:off x="5925847" y="3726742"/>
            <a:ext cx="1776418" cy="758498"/>
            <a:chOff x="5925847" y="3726742"/>
            <a:chExt cx="1776418" cy="758498"/>
          </a:xfrm>
        </p:grpSpPr>
        <p:sp>
          <p:nvSpPr>
            <p:cNvPr id="1085" name="Google Shape;1085;p39"/>
            <p:cNvSpPr/>
            <p:nvPr/>
          </p:nvSpPr>
          <p:spPr>
            <a:xfrm rot="10800000" flipH="1">
              <a:off x="6495274" y="3916013"/>
              <a:ext cx="1206991" cy="567612"/>
            </a:xfrm>
            <a:custGeom>
              <a:avLst/>
              <a:gdLst/>
              <a:ahLst/>
              <a:cxnLst/>
              <a:rect l="l" t="t" r="r" b="b"/>
              <a:pathLst>
                <a:path w="47047" h="24031" extrusionOk="0">
                  <a:moveTo>
                    <a:pt x="1" y="24031"/>
                  </a:moveTo>
                  <a:lnTo>
                    <a:pt x="40104" y="24031"/>
                  </a:lnTo>
                  <a:lnTo>
                    <a:pt x="47047" y="10325"/>
                  </a:lnTo>
                  <a:lnTo>
                    <a:pt x="3300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9"/>
            <p:cNvSpPr/>
            <p:nvPr/>
          </p:nvSpPr>
          <p:spPr>
            <a:xfrm rot="10800000" flipH="1">
              <a:off x="5925847" y="3726742"/>
              <a:ext cx="1141656" cy="568085"/>
            </a:xfrm>
            <a:custGeom>
              <a:avLst/>
              <a:gdLst/>
              <a:ahLst/>
              <a:cxnLst/>
              <a:rect l="l" t="t" r="r" b="b"/>
              <a:pathLst>
                <a:path w="39051" h="24051" extrusionOk="0">
                  <a:moveTo>
                    <a:pt x="1" y="24051"/>
                  </a:moveTo>
                  <a:lnTo>
                    <a:pt x="39050" y="24051"/>
                  </a:lnTo>
                  <a:lnTo>
                    <a:pt x="31949" y="0"/>
                  </a:lnTo>
                  <a:lnTo>
                    <a:pt x="7103" y="0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9"/>
            <p:cNvSpPr/>
            <p:nvPr/>
          </p:nvSpPr>
          <p:spPr>
            <a:xfrm rot="10800000">
              <a:off x="6128275" y="4296540"/>
              <a:ext cx="734100" cy="188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39"/>
          <p:cNvSpPr/>
          <p:nvPr/>
        </p:nvSpPr>
        <p:spPr>
          <a:xfrm>
            <a:off x="5873766" y="1568138"/>
            <a:ext cx="12564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sz="1600"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39"/>
          <p:cNvSpPr/>
          <p:nvPr/>
        </p:nvSpPr>
        <p:spPr>
          <a:xfrm>
            <a:off x="5873766" y="2151687"/>
            <a:ext cx="12564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39"/>
          <p:cNvSpPr/>
          <p:nvPr/>
        </p:nvSpPr>
        <p:spPr>
          <a:xfrm>
            <a:off x="5873766" y="2701944"/>
            <a:ext cx="12564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39"/>
          <p:cNvSpPr/>
          <p:nvPr/>
        </p:nvSpPr>
        <p:spPr>
          <a:xfrm>
            <a:off x="5873766" y="3286970"/>
            <a:ext cx="12564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39"/>
          <p:cNvSpPr/>
          <p:nvPr/>
        </p:nvSpPr>
        <p:spPr>
          <a:xfrm>
            <a:off x="5873766" y="3837222"/>
            <a:ext cx="12564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93" name="Google Shape;1093;p39"/>
          <p:cNvGrpSpPr/>
          <p:nvPr/>
        </p:nvGrpSpPr>
        <p:grpSpPr>
          <a:xfrm>
            <a:off x="7895643" y="1799149"/>
            <a:ext cx="255192" cy="259326"/>
            <a:chOff x="3782008" y="1368539"/>
            <a:chExt cx="296218" cy="301017"/>
          </a:xfrm>
        </p:grpSpPr>
        <p:sp>
          <p:nvSpPr>
            <p:cNvPr id="1094" name="Google Shape;1094;p39"/>
            <p:cNvSpPr/>
            <p:nvPr/>
          </p:nvSpPr>
          <p:spPr>
            <a:xfrm>
              <a:off x="3807098" y="1368539"/>
              <a:ext cx="271129" cy="274173"/>
            </a:xfrm>
            <a:custGeom>
              <a:avLst/>
              <a:gdLst/>
              <a:ahLst/>
              <a:cxnLst/>
              <a:rect l="l" t="t" r="r" b="b"/>
              <a:pathLst>
                <a:path w="9888" h="9999" extrusionOk="0">
                  <a:moveTo>
                    <a:pt x="5690" y="0"/>
                  </a:moveTo>
                  <a:cubicBezTo>
                    <a:pt x="5445" y="0"/>
                    <a:pt x="5253" y="170"/>
                    <a:pt x="5253" y="455"/>
                  </a:cubicBezTo>
                  <a:cubicBezTo>
                    <a:pt x="5253" y="1071"/>
                    <a:pt x="5571" y="1688"/>
                    <a:pt x="4417" y="2444"/>
                  </a:cubicBezTo>
                  <a:cubicBezTo>
                    <a:pt x="3243" y="3220"/>
                    <a:pt x="2468" y="4692"/>
                    <a:pt x="2468" y="4712"/>
                  </a:cubicBezTo>
                  <a:cubicBezTo>
                    <a:pt x="2468" y="4712"/>
                    <a:pt x="2308" y="4851"/>
                    <a:pt x="2129" y="5030"/>
                  </a:cubicBezTo>
                  <a:lnTo>
                    <a:pt x="180" y="6999"/>
                  </a:lnTo>
                  <a:cubicBezTo>
                    <a:pt x="1" y="7178"/>
                    <a:pt x="1" y="7477"/>
                    <a:pt x="180" y="7656"/>
                  </a:cubicBezTo>
                  <a:lnTo>
                    <a:pt x="2388" y="9864"/>
                  </a:lnTo>
                  <a:cubicBezTo>
                    <a:pt x="2478" y="9953"/>
                    <a:pt x="2597" y="9998"/>
                    <a:pt x="2716" y="9998"/>
                  </a:cubicBezTo>
                  <a:cubicBezTo>
                    <a:pt x="2836" y="9998"/>
                    <a:pt x="2955" y="9953"/>
                    <a:pt x="3044" y="9864"/>
                  </a:cubicBezTo>
                  <a:lnTo>
                    <a:pt x="3204" y="9685"/>
                  </a:lnTo>
                  <a:cubicBezTo>
                    <a:pt x="3383" y="9506"/>
                    <a:pt x="3741" y="9366"/>
                    <a:pt x="3979" y="9366"/>
                  </a:cubicBezTo>
                  <a:lnTo>
                    <a:pt x="7560" y="9366"/>
                  </a:lnTo>
                  <a:cubicBezTo>
                    <a:pt x="7799" y="9366"/>
                    <a:pt x="8077" y="9168"/>
                    <a:pt x="8177" y="8929"/>
                  </a:cubicBezTo>
                  <a:lnTo>
                    <a:pt x="9689" y="4731"/>
                  </a:lnTo>
                  <a:cubicBezTo>
                    <a:pt x="9888" y="4194"/>
                    <a:pt x="9569" y="3737"/>
                    <a:pt x="8973" y="3737"/>
                  </a:cubicBezTo>
                  <a:lnTo>
                    <a:pt x="6009" y="3737"/>
                  </a:lnTo>
                  <a:cubicBezTo>
                    <a:pt x="5869" y="3299"/>
                    <a:pt x="5949" y="2961"/>
                    <a:pt x="6068" y="2782"/>
                  </a:cubicBezTo>
                  <a:cubicBezTo>
                    <a:pt x="6247" y="2504"/>
                    <a:pt x="6745" y="1986"/>
                    <a:pt x="6665" y="1230"/>
                  </a:cubicBezTo>
                  <a:cubicBezTo>
                    <a:pt x="6625" y="972"/>
                    <a:pt x="6486" y="574"/>
                    <a:pt x="6327" y="375"/>
                  </a:cubicBezTo>
                  <a:cubicBezTo>
                    <a:pt x="6130" y="115"/>
                    <a:pt x="5892" y="0"/>
                    <a:pt x="5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3782008" y="1580633"/>
              <a:ext cx="88402" cy="88923"/>
            </a:xfrm>
            <a:custGeom>
              <a:avLst/>
              <a:gdLst/>
              <a:ahLst/>
              <a:cxnLst/>
              <a:rect l="l" t="t" r="r" b="b"/>
              <a:pathLst>
                <a:path w="3224" h="3243" extrusionOk="0">
                  <a:moveTo>
                    <a:pt x="598" y="0"/>
                  </a:moveTo>
                  <a:lnTo>
                    <a:pt x="1" y="617"/>
                  </a:lnTo>
                  <a:lnTo>
                    <a:pt x="2627" y="3243"/>
                  </a:lnTo>
                  <a:lnTo>
                    <a:pt x="3223" y="2626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6" name="Google Shape;1096;p39"/>
          <p:cNvSpPr/>
          <p:nvPr/>
        </p:nvSpPr>
        <p:spPr>
          <a:xfrm>
            <a:off x="7693465" y="2363656"/>
            <a:ext cx="265512" cy="265489"/>
          </a:xfrm>
          <a:custGeom>
            <a:avLst/>
            <a:gdLst/>
            <a:ahLst/>
            <a:cxnLst/>
            <a:rect l="l" t="t" r="r" b="b"/>
            <a:pathLst>
              <a:path w="11241" h="11240" extrusionOk="0">
                <a:moveTo>
                  <a:pt x="5631" y="0"/>
                </a:moveTo>
                <a:cubicBezTo>
                  <a:pt x="8734" y="0"/>
                  <a:pt x="11240" y="2507"/>
                  <a:pt x="11240" y="5610"/>
                </a:cubicBezTo>
                <a:cubicBezTo>
                  <a:pt x="11240" y="8713"/>
                  <a:pt x="8734" y="11239"/>
                  <a:pt x="5631" y="11239"/>
                </a:cubicBezTo>
                <a:cubicBezTo>
                  <a:pt x="2527" y="11239"/>
                  <a:pt x="1" y="8713"/>
                  <a:pt x="1" y="5610"/>
                </a:cubicBezTo>
                <a:cubicBezTo>
                  <a:pt x="1" y="2507"/>
                  <a:pt x="2527" y="0"/>
                  <a:pt x="5631" y="0"/>
                </a:cubicBezTo>
                <a:close/>
                <a:moveTo>
                  <a:pt x="4715" y="577"/>
                </a:moveTo>
                <a:cubicBezTo>
                  <a:pt x="3860" y="736"/>
                  <a:pt x="3084" y="1094"/>
                  <a:pt x="2428" y="1611"/>
                </a:cubicBezTo>
                <a:cubicBezTo>
                  <a:pt x="2468" y="1651"/>
                  <a:pt x="2487" y="1711"/>
                  <a:pt x="2507" y="1731"/>
                </a:cubicBezTo>
                <a:cubicBezTo>
                  <a:pt x="2527" y="1751"/>
                  <a:pt x="2468" y="1790"/>
                  <a:pt x="2468" y="1830"/>
                </a:cubicBezTo>
                <a:cubicBezTo>
                  <a:pt x="2468" y="1850"/>
                  <a:pt x="2487" y="1870"/>
                  <a:pt x="2487" y="1890"/>
                </a:cubicBezTo>
                <a:cubicBezTo>
                  <a:pt x="2487" y="1950"/>
                  <a:pt x="2428" y="1989"/>
                  <a:pt x="2468" y="2029"/>
                </a:cubicBezTo>
                <a:cubicBezTo>
                  <a:pt x="2507" y="2069"/>
                  <a:pt x="2587" y="1969"/>
                  <a:pt x="2627" y="2029"/>
                </a:cubicBezTo>
                <a:cubicBezTo>
                  <a:pt x="2667" y="2089"/>
                  <a:pt x="2587" y="2109"/>
                  <a:pt x="2587" y="2148"/>
                </a:cubicBezTo>
                <a:cubicBezTo>
                  <a:pt x="2567" y="2208"/>
                  <a:pt x="2587" y="2268"/>
                  <a:pt x="2587" y="2328"/>
                </a:cubicBezTo>
                <a:cubicBezTo>
                  <a:pt x="2587" y="2347"/>
                  <a:pt x="2587" y="2407"/>
                  <a:pt x="2587" y="2447"/>
                </a:cubicBezTo>
                <a:cubicBezTo>
                  <a:pt x="2567" y="2487"/>
                  <a:pt x="2507" y="2487"/>
                  <a:pt x="2487" y="2526"/>
                </a:cubicBezTo>
                <a:cubicBezTo>
                  <a:pt x="2487" y="2586"/>
                  <a:pt x="2587" y="2626"/>
                  <a:pt x="2607" y="2686"/>
                </a:cubicBezTo>
                <a:cubicBezTo>
                  <a:pt x="2607" y="2725"/>
                  <a:pt x="2567" y="2805"/>
                  <a:pt x="2547" y="2825"/>
                </a:cubicBezTo>
                <a:cubicBezTo>
                  <a:pt x="2507" y="2924"/>
                  <a:pt x="2448" y="3004"/>
                  <a:pt x="2388" y="3083"/>
                </a:cubicBezTo>
                <a:cubicBezTo>
                  <a:pt x="2328" y="3163"/>
                  <a:pt x="2229" y="3223"/>
                  <a:pt x="2189" y="3302"/>
                </a:cubicBezTo>
                <a:cubicBezTo>
                  <a:pt x="2169" y="3342"/>
                  <a:pt x="2169" y="3402"/>
                  <a:pt x="2149" y="3422"/>
                </a:cubicBezTo>
                <a:cubicBezTo>
                  <a:pt x="2110" y="3481"/>
                  <a:pt x="2050" y="3521"/>
                  <a:pt x="2030" y="3561"/>
                </a:cubicBezTo>
                <a:cubicBezTo>
                  <a:pt x="2010" y="3640"/>
                  <a:pt x="2030" y="3720"/>
                  <a:pt x="2030" y="3800"/>
                </a:cubicBezTo>
                <a:cubicBezTo>
                  <a:pt x="2030" y="3879"/>
                  <a:pt x="2030" y="3939"/>
                  <a:pt x="2030" y="4018"/>
                </a:cubicBezTo>
                <a:cubicBezTo>
                  <a:pt x="2050" y="4058"/>
                  <a:pt x="2050" y="4138"/>
                  <a:pt x="2070" y="4178"/>
                </a:cubicBezTo>
                <a:cubicBezTo>
                  <a:pt x="2110" y="4217"/>
                  <a:pt x="2149" y="4197"/>
                  <a:pt x="2189" y="4217"/>
                </a:cubicBezTo>
                <a:cubicBezTo>
                  <a:pt x="2229" y="4257"/>
                  <a:pt x="2289" y="4297"/>
                  <a:pt x="2308" y="4337"/>
                </a:cubicBezTo>
                <a:cubicBezTo>
                  <a:pt x="2308" y="4396"/>
                  <a:pt x="2308" y="4456"/>
                  <a:pt x="2308" y="4516"/>
                </a:cubicBezTo>
                <a:cubicBezTo>
                  <a:pt x="2328" y="4575"/>
                  <a:pt x="2328" y="4635"/>
                  <a:pt x="2328" y="4695"/>
                </a:cubicBezTo>
                <a:cubicBezTo>
                  <a:pt x="2348" y="4735"/>
                  <a:pt x="2428" y="4774"/>
                  <a:pt x="2428" y="4834"/>
                </a:cubicBezTo>
                <a:cubicBezTo>
                  <a:pt x="2428" y="4894"/>
                  <a:pt x="2368" y="4894"/>
                  <a:pt x="2368" y="4953"/>
                </a:cubicBezTo>
                <a:cubicBezTo>
                  <a:pt x="2368" y="5033"/>
                  <a:pt x="2527" y="5033"/>
                  <a:pt x="2547" y="5113"/>
                </a:cubicBezTo>
                <a:cubicBezTo>
                  <a:pt x="2547" y="5152"/>
                  <a:pt x="2527" y="5212"/>
                  <a:pt x="2527" y="5232"/>
                </a:cubicBezTo>
                <a:cubicBezTo>
                  <a:pt x="2547" y="5272"/>
                  <a:pt x="2607" y="5311"/>
                  <a:pt x="2627" y="5331"/>
                </a:cubicBezTo>
                <a:cubicBezTo>
                  <a:pt x="2667" y="5371"/>
                  <a:pt x="2686" y="5411"/>
                  <a:pt x="2746" y="5411"/>
                </a:cubicBezTo>
                <a:cubicBezTo>
                  <a:pt x="2786" y="5351"/>
                  <a:pt x="2706" y="5311"/>
                  <a:pt x="2686" y="5272"/>
                </a:cubicBezTo>
                <a:cubicBezTo>
                  <a:pt x="2667" y="5212"/>
                  <a:pt x="2667" y="5132"/>
                  <a:pt x="2647" y="5053"/>
                </a:cubicBezTo>
                <a:cubicBezTo>
                  <a:pt x="2627" y="4993"/>
                  <a:pt x="2587" y="4953"/>
                  <a:pt x="2567" y="4914"/>
                </a:cubicBezTo>
                <a:cubicBezTo>
                  <a:pt x="2547" y="4874"/>
                  <a:pt x="2547" y="4814"/>
                  <a:pt x="2547" y="4774"/>
                </a:cubicBezTo>
                <a:cubicBezTo>
                  <a:pt x="2527" y="4754"/>
                  <a:pt x="2468" y="4695"/>
                  <a:pt x="2468" y="4655"/>
                </a:cubicBezTo>
                <a:cubicBezTo>
                  <a:pt x="2448" y="4516"/>
                  <a:pt x="2587" y="4476"/>
                  <a:pt x="2627" y="4575"/>
                </a:cubicBezTo>
                <a:cubicBezTo>
                  <a:pt x="2667" y="4635"/>
                  <a:pt x="2627" y="4695"/>
                  <a:pt x="2627" y="4754"/>
                </a:cubicBezTo>
                <a:cubicBezTo>
                  <a:pt x="2647" y="4814"/>
                  <a:pt x="2706" y="4874"/>
                  <a:pt x="2746" y="4914"/>
                </a:cubicBezTo>
                <a:cubicBezTo>
                  <a:pt x="2786" y="4973"/>
                  <a:pt x="2806" y="5013"/>
                  <a:pt x="2846" y="5053"/>
                </a:cubicBezTo>
                <a:cubicBezTo>
                  <a:pt x="2846" y="5093"/>
                  <a:pt x="2846" y="5093"/>
                  <a:pt x="2846" y="5132"/>
                </a:cubicBezTo>
                <a:cubicBezTo>
                  <a:pt x="2885" y="5192"/>
                  <a:pt x="2945" y="5232"/>
                  <a:pt x="3005" y="5311"/>
                </a:cubicBezTo>
                <a:cubicBezTo>
                  <a:pt x="3064" y="5391"/>
                  <a:pt x="3164" y="5490"/>
                  <a:pt x="3144" y="5630"/>
                </a:cubicBezTo>
                <a:cubicBezTo>
                  <a:pt x="3144" y="5670"/>
                  <a:pt x="3104" y="5709"/>
                  <a:pt x="3104" y="5749"/>
                </a:cubicBezTo>
                <a:cubicBezTo>
                  <a:pt x="3104" y="5789"/>
                  <a:pt x="3144" y="5829"/>
                  <a:pt x="3204" y="5868"/>
                </a:cubicBezTo>
                <a:cubicBezTo>
                  <a:pt x="3243" y="5888"/>
                  <a:pt x="3283" y="5928"/>
                  <a:pt x="3323" y="5948"/>
                </a:cubicBezTo>
                <a:cubicBezTo>
                  <a:pt x="3343" y="5968"/>
                  <a:pt x="3383" y="5968"/>
                  <a:pt x="3422" y="5988"/>
                </a:cubicBezTo>
                <a:cubicBezTo>
                  <a:pt x="3462" y="6008"/>
                  <a:pt x="3502" y="6047"/>
                  <a:pt x="3542" y="6067"/>
                </a:cubicBezTo>
                <a:cubicBezTo>
                  <a:pt x="3601" y="6087"/>
                  <a:pt x="3681" y="6107"/>
                  <a:pt x="3761" y="6147"/>
                </a:cubicBezTo>
                <a:cubicBezTo>
                  <a:pt x="3820" y="6187"/>
                  <a:pt x="3920" y="6227"/>
                  <a:pt x="3960" y="6227"/>
                </a:cubicBezTo>
                <a:cubicBezTo>
                  <a:pt x="4019" y="6227"/>
                  <a:pt x="4079" y="6167"/>
                  <a:pt x="4139" y="6167"/>
                </a:cubicBezTo>
                <a:cubicBezTo>
                  <a:pt x="4278" y="6167"/>
                  <a:pt x="4337" y="6346"/>
                  <a:pt x="4457" y="6406"/>
                </a:cubicBezTo>
                <a:cubicBezTo>
                  <a:pt x="4497" y="6425"/>
                  <a:pt x="4536" y="6425"/>
                  <a:pt x="4576" y="6425"/>
                </a:cubicBezTo>
                <a:cubicBezTo>
                  <a:pt x="4596" y="6425"/>
                  <a:pt x="4616" y="6445"/>
                  <a:pt x="4656" y="6465"/>
                </a:cubicBezTo>
                <a:cubicBezTo>
                  <a:pt x="4715" y="6485"/>
                  <a:pt x="4795" y="6485"/>
                  <a:pt x="4835" y="6505"/>
                </a:cubicBezTo>
                <a:cubicBezTo>
                  <a:pt x="4914" y="6525"/>
                  <a:pt x="4974" y="6664"/>
                  <a:pt x="5034" y="6704"/>
                </a:cubicBezTo>
                <a:cubicBezTo>
                  <a:pt x="5034" y="6744"/>
                  <a:pt x="5014" y="6784"/>
                  <a:pt x="5034" y="6823"/>
                </a:cubicBezTo>
                <a:cubicBezTo>
                  <a:pt x="5054" y="6863"/>
                  <a:pt x="5113" y="6863"/>
                  <a:pt x="5153" y="6883"/>
                </a:cubicBezTo>
                <a:cubicBezTo>
                  <a:pt x="5213" y="6903"/>
                  <a:pt x="5233" y="7002"/>
                  <a:pt x="5292" y="7022"/>
                </a:cubicBezTo>
                <a:cubicBezTo>
                  <a:pt x="5312" y="7022"/>
                  <a:pt x="5352" y="7022"/>
                  <a:pt x="5392" y="7042"/>
                </a:cubicBezTo>
                <a:cubicBezTo>
                  <a:pt x="5471" y="7062"/>
                  <a:pt x="5491" y="7142"/>
                  <a:pt x="5551" y="7122"/>
                </a:cubicBezTo>
                <a:cubicBezTo>
                  <a:pt x="5591" y="7122"/>
                  <a:pt x="5591" y="7062"/>
                  <a:pt x="5611" y="7022"/>
                </a:cubicBezTo>
                <a:cubicBezTo>
                  <a:pt x="5631" y="7002"/>
                  <a:pt x="5670" y="6943"/>
                  <a:pt x="5710" y="6943"/>
                </a:cubicBezTo>
                <a:cubicBezTo>
                  <a:pt x="5790" y="6943"/>
                  <a:pt x="5790" y="7022"/>
                  <a:pt x="5810" y="7082"/>
                </a:cubicBezTo>
                <a:cubicBezTo>
                  <a:pt x="5829" y="7122"/>
                  <a:pt x="5869" y="7161"/>
                  <a:pt x="5869" y="7201"/>
                </a:cubicBezTo>
                <a:cubicBezTo>
                  <a:pt x="5889" y="7281"/>
                  <a:pt x="5889" y="7500"/>
                  <a:pt x="5869" y="7539"/>
                </a:cubicBezTo>
                <a:cubicBezTo>
                  <a:pt x="5849" y="7599"/>
                  <a:pt x="5790" y="7619"/>
                  <a:pt x="5730" y="7679"/>
                </a:cubicBezTo>
                <a:cubicBezTo>
                  <a:pt x="5710" y="7699"/>
                  <a:pt x="5710" y="7738"/>
                  <a:pt x="5690" y="7758"/>
                </a:cubicBezTo>
                <a:cubicBezTo>
                  <a:pt x="5670" y="7798"/>
                  <a:pt x="5611" y="7798"/>
                  <a:pt x="5591" y="7838"/>
                </a:cubicBezTo>
                <a:cubicBezTo>
                  <a:pt x="5591" y="7858"/>
                  <a:pt x="5571" y="7897"/>
                  <a:pt x="5571" y="7917"/>
                </a:cubicBezTo>
                <a:cubicBezTo>
                  <a:pt x="5531" y="7997"/>
                  <a:pt x="5491" y="8037"/>
                  <a:pt x="5511" y="8136"/>
                </a:cubicBezTo>
                <a:cubicBezTo>
                  <a:pt x="5531" y="8176"/>
                  <a:pt x="5591" y="8196"/>
                  <a:pt x="5591" y="8236"/>
                </a:cubicBezTo>
                <a:cubicBezTo>
                  <a:pt x="5591" y="8275"/>
                  <a:pt x="5471" y="8335"/>
                  <a:pt x="5471" y="8395"/>
                </a:cubicBezTo>
                <a:cubicBezTo>
                  <a:pt x="5451" y="8435"/>
                  <a:pt x="5491" y="8494"/>
                  <a:pt x="5511" y="8554"/>
                </a:cubicBezTo>
                <a:cubicBezTo>
                  <a:pt x="5531" y="8594"/>
                  <a:pt x="5591" y="8614"/>
                  <a:pt x="5631" y="8653"/>
                </a:cubicBezTo>
                <a:cubicBezTo>
                  <a:pt x="5670" y="8693"/>
                  <a:pt x="5690" y="8753"/>
                  <a:pt x="5730" y="8813"/>
                </a:cubicBezTo>
                <a:cubicBezTo>
                  <a:pt x="5810" y="8932"/>
                  <a:pt x="5869" y="9071"/>
                  <a:pt x="5929" y="9171"/>
                </a:cubicBezTo>
                <a:cubicBezTo>
                  <a:pt x="5969" y="9230"/>
                  <a:pt x="6028" y="9290"/>
                  <a:pt x="6048" y="9350"/>
                </a:cubicBezTo>
                <a:cubicBezTo>
                  <a:pt x="6068" y="9370"/>
                  <a:pt x="6068" y="9409"/>
                  <a:pt x="6068" y="9429"/>
                </a:cubicBezTo>
                <a:cubicBezTo>
                  <a:pt x="6108" y="9529"/>
                  <a:pt x="6307" y="9628"/>
                  <a:pt x="6386" y="9668"/>
                </a:cubicBezTo>
                <a:cubicBezTo>
                  <a:pt x="6446" y="9708"/>
                  <a:pt x="6486" y="9708"/>
                  <a:pt x="6526" y="9728"/>
                </a:cubicBezTo>
                <a:cubicBezTo>
                  <a:pt x="6585" y="9767"/>
                  <a:pt x="6705" y="9847"/>
                  <a:pt x="6745" y="9907"/>
                </a:cubicBezTo>
                <a:cubicBezTo>
                  <a:pt x="6764" y="9966"/>
                  <a:pt x="6784" y="10066"/>
                  <a:pt x="6804" y="10145"/>
                </a:cubicBezTo>
                <a:cubicBezTo>
                  <a:pt x="6824" y="10245"/>
                  <a:pt x="6804" y="10324"/>
                  <a:pt x="6804" y="10444"/>
                </a:cubicBezTo>
                <a:cubicBezTo>
                  <a:pt x="6804" y="10484"/>
                  <a:pt x="6824" y="10543"/>
                  <a:pt x="6824" y="10603"/>
                </a:cubicBezTo>
                <a:cubicBezTo>
                  <a:pt x="8157" y="10265"/>
                  <a:pt x="9271" y="9429"/>
                  <a:pt x="9987" y="8315"/>
                </a:cubicBezTo>
                <a:cubicBezTo>
                  <a:pt x="9927" y="8256"/>
                  <a:pt x="9868" y="8216"/>
                  <a:pt x="9808" y="8216"/>
                </a:cubicBezTo>
                <a:cubicBezTo>
                  <a:pt x="9768" y="8216"/>
                  <a:pt x="9748" y="8216"/>
                  <a:pt x="9709" y="8216"/>
                </a:cubicBezTo>
                <a:cubicBezTo>
                  <a:pt x="9649" y="8216"/>
                  <a:pt x="9569" y="8176"/>
                  <a:pt x="9510" y="8176"/>
                </a:cubicBezTo>
                <a:cubicBezTo>
                  <a:pt x="9470" y="8176"/>
                  <a:pt x="9410" y="8196"/>
                  <a:pt x="9390" y="8176"/>
                </a:cubicBezTo>
                <a:cubicBezTo>
                  <a:pt x="9350" y="8156"/>
                  <a:pt x="9350" y="8096"/>
                  <a:pt x="9311" y="8077"/>
                </a:cubicBezTo>
                <a:cubicBezTo>
                  <a:pt x="9291" y="8057"/>
                  <a:pt x="9251" y="8057"/>
                  <a:pt x="9211" y="8037"/>
                </a:cubicBezTo>
                <a:cubicBezTo>
                  <a:pt x="9152" y="8017"/>
                  <a:pt x="9112" y="7997"/>
                  <a:pt x="9052" y="7977"/>
                </a:cubicBezTo>
                <a:cubicBezTo>
                  <a:pt x="9032" y="7977"/>
                  <a:pt x="8992" y="7997"/>
                  <a:pt x="8972" y="7997"/>
                </a:cubicBezTo>
                <a:cubicBezTo>
                  <a:pt x="8933" y="7977"/>
                  <a:pt x="8913" y="7937"/>
                  <a:pt x="8873" y="7917"/>
                </a:cubicBezTo>
                <a:cubicBezTo>
                  <a:pt x="8833" y="7897"/>
                  <a:pt x="8793" y="7878"/>
                  <a:pt x="8774" y="7838"/>
                </a:cubicBezTo>
                <a:cubicBezTo>
                  <a:pt x="8813" y="7718"/>
                  <a:pt x="8714" y="7679"/>
                  <a:pt x="8674" y="7619"/>
                </a:cubicBezTo>
                <a:cubicBezTo>
                  <a:pt x="8674" y="7579"/>
                  <a:pt x="8674" y="7539"/>
                  <a:pt x="8674" y="7500"/>
                </a:cubicBezTo>
                <a:cubicBezTo>
                  <a:pt x="8654" y="7460"/>
                  <a:pt x="8614" y="7440"/>
                  <a:pt x="8555" y="7400"/>
                </a:cubicBezTo>
                <a:cubicBezTo>
                  <a:pt x="8475" y="7341"/>
                  <a:pt x="8396" y="7281"/>
                  <a:pt x="8276" y="7261"/>
                </a:cubicBezTo>
                <a:cubicBezTo>
                  <a:pt x="8236" y="7261"/>
                  <a:pt x="8177" y="7281"/>
                  <a:pt x="8117" y="7281"/>
                </a:cubicBezTo>
                <a:cubicBezTo>
                  <a:pt x="8038" y="7281"/>
                  <a:pt x="7958" y="7221"/>
                  <a:pt x="7918" y="7161"/>
                </a:cubicBezTo>
                <a:cubicBezTo>
                  <a:pt x="7859" y="7102"/>
                  <a:pt x="7839" y="7042"/>
                  <a:pt x="7799" y="7022"/>
                </a:cubicBezTo>
                <a:cubicBezTo>
                  <a:pt x="7759" y="7002"/>
                  <a:pt x="7699" y="7002"/>
                  <a:pt x="7679" y="6963"/>
                </a:cubicBezTo>
                <a:cubicBezTo>
                  <a:pt x="7660" y="6963"/>
                  <a:pt x="7660" y="6943"/>
                  <a:pt x="7640" y="6903"/>
                </a:cubicBezTo>
                <a:cubicBezTo>
                  <a:pt x="7620" y="6863"/>
                  <a:pt x="7600" y="6843"/>
                  <a:pt x="7620" y="6803"/>
                </a:cubicBezTo>
                <a:cubicBezTo>
                  <a:pt x="7580" y="6764"/>
                  <a:pt x="7580" y="6843"/>
                  <a:pt x="7520" y="6823"/>
                </a:cubicBezTo>
                <a:cubicBezTo>
                  <a:pt x="7481" y="6764"/>
                  <a:pt x="7441" y="6744"/>
                  <a:pt x="7341" y="6764"/>
                </a:cubicBezTo>
                <a:cubicBezTo>
                  <a:pt x="7282" y="6764"/>
                  <a:pt x="7262" y="6823"/>
                  <a:pt x="7202" y="6823"/>
                </a:cubicBezTo>
                <a:cubicBezTo>
                  <a:pt x="7162" y="6823"/>
                  <a:pt x="7122" y="6784"/>
                  <a:pt x="7063" y="6764"/>
                </a:cubicBezTo>
                <a:cubicBezTo>
                  <a:pt x="7023" y="6764"/>
                  <a:pt x="6963" y="6784"/>
                  <a:pt x="6943" y="6764"/>
                </a:cubicBezTo>
                <a:cubicBezTo>
                  <a:pt x="6884" y="6764"/>
                  <a:pt x="6864" y="6724"/>
                  <a:pt x="6824" y="6684"/>
                </a:cubicBezTo>
                <a:cubicBezTo>
                  <a:pt x="6804" y="6664"/>
                  <a:pt x="6725" y="6624"/>
                  <a:pt x="6705" y="6624"/>
                </a:cubicBezTo>
                <a:cubicBezTo>
                  <a:pt x="6645" y="6644"/>
                  <a:pt x="6605" y="6764"/>
                  <a:pt x="6526" y="6724"/>
                </a:cubicBezTo>
                <a:cubicBezTo>
                  <a:pt x="6486" y="6664"/>
                  <a:pt x="6585" y="6644"/>
                  <a:pt x="6546" y="6585"/>
                </a:cubicBezTo>
                <a:cubicBezTo>
                  <a:pt x="6506" y="6565"/>
                  <a:pt x="6486" y="6604"/>
                  <a:pt x="6446" y="6624"/>
                </a:cubicBezTo>
                <a:cubicBezTo>
                  <a:pt x="6426" y="6644"/>
                  <a:pt x="6386" y="6664"/>
                  <a:pt x="6347" y="6684"/>
                </a:cubicBezTo>
                <a:cubicBezTo>
                  <a:pt x="6267" y="6724"/>
                  <a:pt x="6227" y="6704"/>
                  <a:pt x="6168" y="6724"/>
                </a:cubicBezTo>
                <a:cubicBezTo>
                  <a:pt x="6108" y="6764"/>
                  <a:pt x="6108" y="6803"/>
                  <a:pt x="6068" y="6863"/>
                </a:cubicBezTo>
                <a:cubicBezTo>
                  <a:pt x="6048" y="6923"/>
                  <a:pt x="5989" y="6982"/>
                  <a:pt x="5949" y="7002"/>
                </a:cubicBezTo>
                <a:cubicBezTo>
                  <a:pt x="5889" y="7002"/>
                  <a:pt x="5849" y="6923"/>
                  <a:pt x="5810" y="6903"/>
                </a:cubicBezTo>
                <a:cubicBezTo>
                  <a:pt x="5670" y="6843"/>
                  <a:pt x="5611" y="6963"/>
                  <a:pt x="5491" y="6963"/>
                </a:cubicBezTo>
                <a:cubicBezTo>
                  <a:pt x="5392" y="6963"/>
                  <a:pt x="5253" y="6803"/>
                  <a:pt x="5253" y="6704"/>
                </a:cubicBezTo>
                <a:cubicBezTo>
                  <a:pt x="5253" y="6644"/>
                  <a:pt x="5292" y="6545"/>
                  <a:pt x="5292" y="6485"/>
                </a:cubicBezTo>
                <a:cubicBezTo>
                  <a:pt x="5292" y="6425"/>
                  <a:pt x="5332" y="6386"/>
                  <a:pt x="5332" y="6326"/>
                </a:cubicBezTo>
                <a:cubicBezTo>
                  <a:pt x="5332" y="6266"/>
                  <a:pt x="5253" y="6207"/>
                  <a:pt x="5193" y="6207"/>
                </a:cubicBezTo>
                <a:cubicBezTo>
                  <a:pt x="5093" y="6187"/>
                  <a:pt x="4934" y="6246"/>
                  <a:pt x="4815" y="6187"/>
                </a:cubicBezTo>
                <a:cubicBezTo>
                  <a:pt x="4795" y="6147"/>
                  <a:pt x="4835" y="6127"/>
                  <a:pt x="4855" y="6087"/>
                </a:cubicBezTo>
                <a:cubicBezTo>
                  <a:pt x="4855" y="6067"/>
                  <a:pt x="4855" y="6028"/>
                  <a:pt x="4875" y="6008"/>
                </a:cubicBezTo>
                <a:cubicBezTo>
                  <a:pt x="4875" y="5968"/>
                  <a:pt x="4914" y="5948"/>
                  <a:pt x="4934" y="5908"/>
                </a:cubicBezTo>
                <a:cubicBezTo>
                  <a:pt x="4954" y="5888"/>
                  <a:pt x="4954" y="5829"/>
                  <a:pt x="4974" y="5809"/>
                </a:cubicBezTo>
                <a:cubicBezTo>
                  <a:pt x="4974" y="5749"/>
                  <a:pt x="5014" y="5729"/>
                  <a:pt x="5014" y="5709"/>
                </a:cubicBezTo>
                <a:cubicBezTo>
                  <a:pt x="5014" y="5670"/>
                  <a:pt x="5014" y="5610"/>
                  <a:pt x="4974" y="5590"/>
                </a:cubicBezTo>
                <a:cubicBezTo>
                  <a:pt x="4875" y="5590"/>
                  <a:pt x="4815" y="5610"/>
                  <a:pt x="4755" y="5630"/>
                </a:cubicBezTo>
                <a:cubicBezTo>
                  <a:pt x="4636" y="5689"/>
                  <a:pt x="4656" y="5849"/>
                  <a:pt x="4536" y="5888"/>
                </a:cubicBezTo>
                <a:cubicBezTo>
                  <a:pt x="4497" y="5908"/>
                  <a:pt x="4437" y="5908"/>
                  <a:pt x="4377" y="5908"/>
                </a:cubicBezTo>
                <a:cubicBezTo>
                  <a:pt x="4337" y="5928"/>
                  <a:pt x="4298" y="5948"/>
                  <a:pt x="4238" y="5948"/>
                </a:cubicBezTo>
                <a:cubicBezTo>
                  <a:pt x="4198" y="5948"/>
                  <a:pt x="4099" y="5888"/>
                  <a:pt x="4079" y="5868"/>
                </a:cubicBezTo>
                <a:cubicBezTo>
                  <a:pt x="4059" y="5829"/>
                  <a:pt x="3979" y="5689"/>
                  <a:pt x="3979" y="5670"/>
                </a:cubicBezTo>
                <a:cubicBezTo>
                  <a:pt x="3920" y="5490"/>
                  <a:pt x="3979" y="5331"/>
                  <a:pt x="4039" y="5212"/>
                </a:cubicBezTo>
                <a:cubicBezTo>
                  <a:pt x="4059" y="5192"/>
                  <a:pt x="4079" y="5172"/>
                  <a:pt x="4099" y="5152"/>
                </a:cubicBezTo>
                <a:cubicBezTo>
                  <a:pt x="4119" y="5113"/>
                  <a:pt x="4099" y="5033"/>
                  <a:pt x="4119" y="4993"/>
                </a:cubicBezTo>
                <a:cubicBezTo>
                  <a:pt x="4139" y="4914"/>
                  <a:pt x="4238" y="4874"/>
                  <a:pt x="4318" y="4834"/>
                </a:cubicBezTo>
                <a:cubicBezTo>
                  <a:pt x="4397" y="4794"/>
                  <a:pt x="4477" y="4715"/>
                  <a:pt x="4576" y="4715"/>
                </a:cubicBezTo>
                <a:cubicBezTo>
                  <a:pt x="4616" y="4715"/>
                  <a:pt x="4696" y="4715"/>
                  <a:pt x="4735" y="4735"/>
                </a:cubicBezTo>
                <a:cubicBezTo>
                  <a:pt x="4795" y="4735"/>
                  <a:pt x="4815" y="4774"/>
                  <a:pt x="4855" y="4774"/>
                </a:cubicBezTo>
                <a:cubicBezTo>
                  <a:pt x="4974" y="4774"/>
                  <a:pt x="4994" y="4695"/>
                  <a:pt x="5074" y="4655"/>
                </a:cubicBezTo>
                <a:cubicBezTo>
                  <a:pt x="5173" y="4655"/>
                  <a:pt x="5233" y="4635"/>
                  <a:pt x="5312" y="4635"/>
                </a:cubicBezTo>
                <a:cubicBezTo>
                  <a:pt x="5372" y="4655"/>
                  <a:pt x="5412" y="4715"/>
                  <a:pt x="5451" y="4715"/>
                </a:cubicBezTo>
                <a:cubicBezTo>
                  <a:pt x="5491" y="4715"/>
                  <a:pt x="5511" y="4675"/>
                  <a:pt x="5551" y="4675"/>
                </a:cubicBezTo>
                <a:cubicBezTo>
                  <a:pt x="5591" y="4695"/>
                  <a:pt x="5650" y="4754"/>
                  <a:pt x="5650" y="4814"/>
                </a:cubicBezTo>
                <a:cubicBezTo>
                  <a:pt x="5670" y="4854"/>
                  <a:pt x="5611" y="4914"/>
                  <a:pt x="5631" y="4953"/>
                </a:cubicBezTo>
                <a:cubicBezTo>
                  <a:pt x="5690" y="5013"/>
                  <a:pt x="5790" y="5033"/>
                  <a:pt x="5869" y="5053"/>
                </a:cubicBezTo>
                <a:cubicBezTo>
                  <a:pt x="5909" y="5013"/>
                  <a:pt x="5869" y="4933"/>
                  <a:pt x="5869" y="4874"/>
                </a:cubicBezTo>
                <a:cubicBezTo>
                  <a:pt x="5869" y="4854"/>
                  <a:pt x="5869" y="4834"/>
                  <a:pt x="5869" y="4814"/>
                </a:cubicBezTo>
                <a:cubicBezTo>
                  <a:pt x="5869" y="4774"/>
                  <a:pt x="5849" y="4735"/>
                  <a:pt x="5849" y="4695"/>
                </a:cubicBezTo>
                <a:cubicBezTo>
                  <a:pt x="5849" y="4536"/>
                  <a:pt x="5969" y="4456"/>
                  <a:pt x="6088" y="4376"/>
                </a:cubicBezTo>
                <a:cubicBezTo>
                  <a:pt x="6128" y="4357"/>
                  <a:pt x="6168" y="4297"/>
                  <a:pt x="6207" y="4277"/>
                </a:cubicBezTo>
                <a:cubicBezTo>
                  <a:pt x="6267" y="4257"/>
                  <a:pt x="6307" y="4237"/>
                  <a:pt x="6367" y="4217"/>
                </a:cubicBezTo>
                <a:cubicBezTo>
                  <a:pt x="6446" y="4178"/>
                  <a:pt x="6526" y="4138"/>
                  <a:pt x="6605" y="4078"/>
                </a:cubicBezTo>
                <a:cubicBezTo>
                  <a:pt x="6625" y="3999"/>
                  <a:pt x="6605" y="3899"/>
                  <a:pt x="6605" y="3819"/>
                </a:cubicBezTo>
                <a:cubicBezTo>
                  <a:pt x="6625" y="3800"/>
                  <a:pt x="6665" y="3839"/>
                  <a:pt x="6685" y="3839"/>
                </a:cubicBezTo>
                <a:cubicBezTo>
                  <a:pt x="6745" y="3819"/>
                  <a:pt x="6745" y="3740"/>
                  <a:pt x="6784" y="3720"/>
                </a:cubicBezTo>
                <a:cubicBezTo>
                  <a:pt x="6804" y="3700"/>
                  <a:pt x="6844" y="3680"/>
                  <a:pt x="6864" y="3660"/>
                </a:cubicBezTo>
                <a:cubicBezTo>
                  <a:pt x="6924" y="3621"/>
                  <a:pt x="6943" y="3561"/>
                  <a:pt x="6983" y="3541"/>
                </a:cubicBezTo>
                <a:cubicBezTo>
                  <a:pt x="7003" y="3541"/>
                  <a:pt x="7043" y="3541"/>
                  <a:pt x="7063" y="3541"/>
                </a:cubicBezTo>
                <a:cubicBezTo>
                  <a:pt x="7103" y="3521"/>
                  <a:pt x="7142" y="3481"/>
                  <a:pt x="7202" y="3461"/>
                </a:cubicBezTo>
                <a:cubicBezTo>
                  <a:pt x="7242" y="3442"/>
                  <a:pt x="7321" y="3442"/>
                  <a:pt x="7341" y="3442"/>
                </a:cubicBezTo>
                <a:cubicBezTo>
                  <a:pt x="7361" y="3422"/>
                  <a:pt x="7341" y="3362"/>
                  <a:pt x="7341" y="3342"/>
                </a:cubicBezTo>
                <a:cubicBezTo>
                  <a:pt x="7361" y="3203"/>
                  <a:pt x="7560" y="3183"/>
                  <a:pt x="7679" y="3143"/>
                </a:cubicBezTo>
                <a:cubicBezTo>
                  <a:pt x="7759" y="3103"/>
                  <a:pt x="7859" y="3044"/>
                  <a:pt x="7938" y="3064"/>
                </a:cubicBezTo>
                <a:cubicBezTo>
                  <a:pt x="7918" y="3123"/>
                  <a:pt x="7839" y="3103"/>
                  <a:pt x="7859" y="3183"/>
                </a:cubicBezTo>
                <a:cubicBezTo>
                  <a:pt x="7878" y="3282"/>
                  <a:pt x="8018" y="3163"/>
                  <a:pt x="8057" y="3143"/>
                </a:cubicBezTo>
                <a:cubicBezTo>
                  <a:pt x="8117" y="3103"/>
                  <a:pt x="8236" y="3083"/>
                  <a:pt x="8336" y="3064"/>
                </a:cubicBezTo>
                <a:cubicBezTo>
                  <a:pt x="8415" y="3024"/>
                  <a:pt x="8575" y="2984"/>
                  <a:pt x="8495" y="2885"/>
                </a:cubicBezTo>
                <a:cubicBezTo>
                  <a:pt x="8415" y="2885"/>
                  <a:pt x="8396" y="2964"/>
                  <a:pt x="8336" y="2984"/>
                </a:cubicBezTo>
                <a:cubicBezTo>
                  <a:pt x="8296" y="2984"/>
                  <a:pt x="8296" y="2944"/>
                  <a:pt x="8276" y="2944"/>
                </a:cubicBezTo>
                <a:cubicBezTo>
                  <a:pt x="8236" y="2944"/>
                  <a:pt x="8217" y="2984"/>
                  <a:pt x="8197" y="2964"/>
                </a:cubicBezTo>
                <a:cubicBezTo>
                  <a:pt x="8157" y="2964"/>
                  <a:pt x="8117" y="2924"/>
                  <a:pt x="8117" y="2885"/>
                </a:cubicBezTo>
                <a:cubicBezTo>
                  <a:pt x="8097" y="2785"/>
                  <a:pt x="8197" y="2745"/>
                  <a:pt x="8236" y="2666"/>
                </a:cubicBezTo>
                <a:cubicBezTo>
                  <a:pt x="8197" y="2586"/>
                  <a:pt x="8077" y="2646"/>
                  <a:pt x="7998" y="2626"/>
                </a:cubicBezTo>
                <a:cubicBezTo>
                  <a:pt x="8018" y="2566"/>
                  <a:pt x="8077" y="2526"/>
                  <a:pt x="8137" y="2526"/>
                </a:cubicBezTo>
                <a:cubicBezTo>
                  <a:pt x="8177" y="2507"/>
                  <a:pt x="8296" y="2526"/>
                  <a:pt x="8316" y="2546"/>
                </a:cubicBezTo>
                <a:cubicBezTo>
                  <a:pt x="8336" y="2566"/>
                  <a:pt x="8316" y="2586"/>
                  <a:pt x="8356" y="2626"/>
                </a:cubicBezTo>
                <a:cubicBezTo>
                  <a:pt x="8376" y="2646"/>
                  <a:pt x="8415" y="2646"/>
                  <a:pt x="8455" y="2626"/>
                </a:cubicBezTo>
                <a:cubicBezTo>
                  <a:pt x="8475" y="2566"/>
                  <a:pt x="8376" y="2586"/>
                  <a:pt x="8376" y="2546"/>
                </a:cubicBezTo>
                <a:cubicBezTo>
                  <a:pt x="8455" y="2487"/>
                  <a:pt x="8595" y="2526"/>
                  <a:pt x="8694" y="2526"/>
                </a:cubicBezTo>
                <a:cubicBezTo>
                  <a:pt x="8734" y="2507"/>
                  <a:pt x="8793" y="2467"/>
                  <a:pt x="8853" y="2447"/>
                </a:cubicBezTo>
                <a:cubicBezTo>
                  <a:pt x="8893" y="2427"/>
                  <a:pt x="8953" y="2367"/>
                  <a:pt x="9012" y="2407"/>
                </a:cubicBezTo>
                <a:cubicBezTo>
                  <a:pt x="9012" y="2467"/>
                  <a:pt x="8953" y="2487"/>
                  <a:pt x="8933" y="2507"/>
                </a:cubicBezTo>
                <a:cubicBezTo>
                  <a:pt x="8853" y="2586"/>
                  <a:pt x="8754" y="2666"/>
                  <a:pt x="8694" y="2765"/>
                </a:cubicBezTo>
                <a:cubicBezTo>
                  <a:pt x="8734" y="2805"/>
                  <a:pt x="8813" y="2785"/>
                  <a:pt x="8873" y="2785"/>
                </a:cubicBezTo>
                <a:cubicBezTo>
                  <a:pt x="8913" y="2805"/>
                  <a:pt x="8933" y="2805"/>
                  <a:pt x="8972" y="2805"/>
                </a:cubicBezTo>
                <a:cubicBezTo>
                  <a:pt x="9012" y="2825"/>
                  <a:pt x="9032" y="2825"/>
                  <a:pt x="9072" y="2825"/>
                </a:cubicBezTo>
                <a:cubicBezTo>
                  <a:pt x="9112" y="2845"/>
                  <a:pt x="9132" y="2885"/>
                  <a:pt x="9171" y="2885"/>
                </a:cubicBezTo>
                <a:cubicBezTo>
                  <a:pt x="9251" y="2885"/>
                  <a:pt x="9251" y="2805"/>
                  <a:pt x="9211" y="2745"/>
                </a:cubicBezTo>
                <a:cubicBezTo>
                  <a:pt x="9231" y="2686"/>
                  <a:pt x="9251" y="2666"/>
                  <a:pt x="9231" y="2626"/>
                </a:cubicBezTo>
                <a:cubicBezTo>
                  <a:pt x="9191" y="2546"/>
                  <a:pt x="9072" y="2626"/>
                  <a:pt x="9052" y="2526"/>
                </a:cubicBezTo>
                <a:cubicBezTo>
                  <a:pt x="9052" y="2487"/>
                  <a:pt x="9112" y="2487"/>
                  <a:pt x="9132" y="2427"/>
                </a:cubicBezTo>
                <a:cubicBezTo>
                  <a:pt x="9112" y="2328"/>
                  <a:pt x="9211" y="2308"/>
                  <a:pt x="9211" y="2208"/>
                </a:cubicBezTo>
                <a:cubicBezTo>
                  <a:pt x="9211" y="2168"/>
                  <a:pt x="9171" y="2168"/>
                  <a:pt x="9132" y="2129"/>
                </a:cubicBezTo>
                <a:cubicBezTo>
                  <a:pt x="9132" y="2109"/>
                  <a:pt x="9112" y="2069"/>
                  <a:pt x="9092" y="2049"/>
                </a:cubicBezTo>
                <a:cubicBezTo>
                  <a:pt x="9032" y="2009"/>
                  <a:pt x="8913" y="2009"/>
                  <a:pt x="8913" y="1910"/>
                </a:cubicBezTo>
                <a:cubicBezTo>
                  <a:pt x="8913" y="1870"/>
                  <a:pt x="8913" y="1810"/>
                  <a:pt x="8913" y="1751"/>
                </a:cubicBezTo>
                <a:cubicBezTo>
                  <a:pt x="8913" y="1731"/>
                  <a:pt x="8913" y="1711"/>
                  <a:pt x="8893" y="1691"/>
                </a:cubicBezTo>
                <a:cubicBezTo>
                  <a:pt x="8853" y="1631"/>
                  <a:pt x="8793" y="1592"/>
                  <a:pt x="8734" y="1552"/>
                </a:cubicBezTo>
                <a:cubicBezTo>
                  <a:pt x="8694" y="1592"/>
                  <a:pt x="8654" y="1631"/>
                  <a:pt x="8614" y="1651"/>
                </a:cubicBezTo>
                <a:cubicBezTo>
                  <a:pt x="8555" y="1671"/>
                  <a:pt x="8495" y="1691"/>
                  <a:pt x="8455" y="1691"/>
                </a:cubicBezTo>
                <a:cubicBezTo>
                  <a:pt x="8435" y="1691"/>
                  <a:pt x="8376" y="1651"/>
                  <a:pt x="8376" y="1592"/>
                </a:cubicBezTo>
                <a:lnTo>
                  <a:pt x="8376" y="1592"/>
                </a:lnTo>
                <a:cubicBezTo>
                  <a:pt x="8376" y="1532"/>
                  <a:pt x="8415" y="1532"/>
                  <a:pt x="8435" y="1452"/>
                </a:cubicBezTo>
                <a:cubicBezTo>
                  <a:pt x="8415" y="1412"/>
                  <a:pt x="8376" y="1432"/>
                  <a:pt x="8336" y="1393"/>
                </a:cubicBezTo>
                <a:cubicBezTo>
                  <a:pt x="8296" y="1373"/>
                  <a:pt x="8256" y="1293"/>
                  <a:pt x="8197" y="1293"/>
                </a:cubicBezTo>
                <a:cubicBezTo>
                  <a:pt x="8177" y="1293"/>
                  <a:pt x="8137" y="1313"/>
                  <a:pt x="8117" y="1313"/>
                </a:cubicBezTo>
                <a:cubicBezTo>
                  <a:pt x="8057" y="1313"/>
                  <a:pt x="8018" y="1293"/>
                  <a:pt x="7958" y="1273"/>
                </a:cubicBezTo>
                <a:cubicBezTo>
                  <a:pt x="7938" y="1273"/>
                  <a:pt x="7918" y="1273"/>
                  <a:pt x="7878" y="1273"/>
                </a:cubicBezTo>
                <a:cubicBezTo>
                  <a:pt x="7878" y="1273"/>
                  <a:pt x="7878" y="1273"/>
                  <a:pt x="7878" y="1273"/>
                </a:cubicBezTo>
                <a:cubicBezTo>
                  <a:pt x="7839" y="1293"/>
                  <a:pt x="7819" y="1333"/>
                  <a:pt x="7799" y="1373"/>
                </a:cubicBezTo>
                <a:cubicBezTo>
                  <a:pt x="7779" y="1412"/>
                  <a:pt x="7759" y="1432"/>
                  <a:pt x="7739" y="1432"/>
                </a:cubicBezTo>
                <a:cubicBezTo>
                  <a:pt x="7739" y="1492"/>
                  <a:pt x="7660" y="1532"/>
                  <a:pt x="7660" y="1572"/>
                </a:cubicBezTo>
                <a:cubicBezTo>
                  <a:pt x="7660" y="1611"/>
                  <a:pt x="7679" y="1631"/>
                  <a:pt x="7679" y="1671"/>
                </a:cubicBezTo>
                <a:cubicBezTo>
                  <a:pt x="7699" y="1950"/>
                  <a:pt x="7461" y="2069"/>
                  <a:pt x="7182" y="2069"/>
                </a:cubicBezTo>
                <a:cubicBezTo>
                  <a:pt x="7142" y="2109"/>
                  <a:pt x="7142" y="2208"/>
                  <a:pt x="7122" y="2288"/>
                </a:cubicBezTo>
                <a:cubicBezTo>
                  <a:pt x="7103" y="2347"/>
                  <a:pt x="7003" y="2407"/>
                  <a:pt x="6943" y="2407"/>
                </a:cubicBezTo>
                <a:cubicBezTo>
                  <a:pt x="6904" y="2387"/>
                  <a:pt x="6864" y="2328"/>
                  <a:pt x="6864" y="2288"/>
                </a:cubicBezTo>
                <a:cubicBezTo>
                  <a:pt x="6864" y="2248"/>
                  <a:pt x="6924" y="2208"/>
                  <a:pt x="6884" y="2168"/>
                </a:cubicBezTo>
                <a:cubicBezTo>
                  <a:pt x="6904" y="2129"/>
                  <a:pt x="6983" y="2109"/>
                  <a:pt x="6963" y="2029"/>
                </a:cubicBezTo>
                <a:cubicBezTo>
                  <a:pt x="6963" y="1969"/>
                  <a:pt x="6864" y="2009"/>
                  <a:pt x="6784" y="1989"/>
                </a:cubicBezTo>
                <a:cubicBezTo>
                  <a:pt x="6745" y="1989"/>
                  <a:pt x="6665" y="1950"/>
                  <a:pt x="6605" y="1930"/>
                </a:cubicBezTo>
                <a:cubicBezTo>
                  <a:pt x="6546" y="1890"/>
                  <a:pt x="6486" y="1810"/>
                  <a:pt x="6386" y="1810"/>
                </a:cubicBezTo>
                <a:cubicBezTo>
                  <a:pt x="6347" y="1790"/>
                  <a:pt x="6287" y="1830"/>
                  <a:pt x="6267" y="1790"/>
                </a:cubicBezTo>
                <a:cubicBezTo>
                  <a:pt x="6247" y="1771"/>
                  <a:pt x="6287" y="1711"/>
                  <a:pt x="6287" y="1691"/>
                </a:cubicBezTo>
                <a:cubicBezTo>
                  <a:pt x="6287" y="1651"/>
                  <a:pt x="6207" y="1651"/>
                  <a:pt x="6207" y="1611"/>
                </a:cubicBezTo>
                <a:cubicBezTo>
                  <a:pt x="6207" y="1592"/>
                  <a:pt x="6267" y="1512"/>
                  <a:pt x="6307" y="1492"/>
                </a:cubicBezTo>
                <a:cubicBezTo>
                  <a:pt x="6347" y="1452"/>
                  <a:pt x="6426" y="1412"/>
                  <a:pt x="6506" y="1373"/>
                </a:cubicBezTo>
                <a:cubicBezTo>
                  <a:pt x="6585" y="1333"/>
                  <a:pt x="6665" y="1293"/>
                  <a:pt x="6725" y="1273"/>
                </a:cubicBezTo>
                <a:cubicBezTo>
                  <a:pt x="6764" y="1253"/>
                  <a:pt x="6804" y="1253"/>
                  <a:pt x="6824" y="1253"/>
                </a:cubicBezTo>
                <a:cubicBezTo>
                  <a:pt x="6904" y="1214"/>
                  <a:pt x="6943" y="1174"/>
                  <a:pt x="7023" y="1154"/>
                </a:cubicBezTo>
                <a:cubicBezTo>
                  <a:pt x="7043" y="1134"/>
                  <a:pt x="7083" y="1134"/>
                  <a:pt x="7122" y="1134"/>
                </a:cubicBezTo>
                <a:cubicBezTo>
                  <a:pt x="7182" y="1114"/>
                  <a:pt x="7222" y="1094"/>
                  <a:pt x="7242" y="1074"/>
                </a:cubicBezTo>
                <a:cubicBezTo>
                  <a:pt x="7282" y="1074"/>
                  <a:pt x="7302" y="1054"/>
                  <a:pt x="7341" y="1035"/>
                </a:cubicBezTo>
                <a:cubicBezTo>
                  <a:pt x="7341" y="1035"/>
                  <a:pt x="7361" y="1035"/>
                  <a:pt x="7381" y="1035"/>
                </a:cubicBezTo>
                <a:cubicBezTo>
                  <a:pt x="7361" y="1094"/>
                  <a:pt x="7282" y="1094"/>
                  <a:pt x="7262" y="1174"/>
                </a:cubicBezTo>
                <a:cubicBezTo>
                  <a:pt x="7341" y="1293"/>
                  <a:pt x="7461" y="1134"/>
                  <a:pt x="7540" y="1134"/>
                </a:cubicBezTo>
                <a:cubicBezTo>
                  <a:pt x="7620" y="1134"/>
                  <a:pt x="7699" y="1253"/>
                  <a:pt x="7739" y="1154"/>
                </a:cubicBezTo>
                <a:cubicBezTo>
                  <a:pt x="7719" y="1094"/>
                  <a:pt x="7679" y="1054"/>
                  <a:pt x="7620" y="1035"/>
                </a:cubicBezTo>
                <a:cubicBezTo>
                  <a:pt x="7580" y="995"/>
                  <a:pt x="7500" y="975"/>
                  <a:pt x="7520" y="915"/>
                </a:cubicBezTo>
                <a:cubicBezTo>
                  <a:pt x="7560" y="895"/>
                  <a:pt x="7580" y="955"/>
                  <a:pt x="7640" y="955"/>
                </a:cubicBezTo>
                <a:cubicBezTo>
                  <a:pt x="7660" y="955"/>
                  <a:pt x="7679" y="935"/>
                  <a:pt x="7699" y="915"/>
                </a:cubicBezTo>
                <a:cubicBezTo>
                  <a:pt x="7580" y="875"/>
                  <a:pt x="7481" y="836"/>
                  <a:pt x="7361" y="796"/>
                </a:cubicBezTo>
                <a:cubicBezTo>
                  <a:pt x="7282" y="756"/>
                  <a:pt x="7202" y="736"/>
                  <a:pt x="7122" y="696"/>
                </a:cubicBezTo>
                <a:cubicBezTo>
                  <a:pt x="7103" y="696"/>
                  <a:pt x="7083" y="696"/>
                  <a:pt x="7083" y="696"/>
                </a:cubicBezTo>
                <a:cubicBezTo>
                  <a:pt x="7043" y="736"/>
                  <a:pt x="6943" y="776"/>
                  <a:pt x="6904" y="756"/>
                </a:cubicBezTo>
                <a:cubicBezTo>
                  <a:pt x="6904" y="696"/>
                  <a:pt x="6963" y="696"/>
                  <a:pt x="6983" y="657"/>
                </a:cubicBezTo>
                <a:lnTo>
                  <a:pt x="6804" y="617"/>
                </a:lnTo>
                <a:cubicBezTo>
                  <a:pt x="6784" y="637"/>
                  <a:pt x="6764" y="637"/>
                  <a:pt x="6764" y="657"/>
                </a:cubicBezTo>
                <a:cubicBezTo>
                  <a:pt x="6725" y="676"/>
                  <a:pt x="6725" y="736"/>
                  <a:pt x="6705" y="756"/>
                </a:cubicBezTo>
                <a:cubicBezTo>
                  <a:pt x="6645" y="796"/>
                  <a:pt x="6585" y="776"/>
                  <a:pt x="6526" y="776"/>
                </a:cubicBezTo>
                <a:cubicBezTo>
                  <a:pt x="6406" y="776"/>
                  <a:pt x="6327" y="776"/>
                  <a:pt x="6247" y="736"/>
                </a:cubicBezTo>
                <a:cubicBezTo>
                  <a:pt x="6227" y="716"/>
                  <a:pt x="6188" y="696"/>
                  <a:pt x="6188" y="657"/>
                </a:cubicBezTo>
                <a:cubicBezTo>
                  <a:pt x="6267" y="657"/>
                  <a:pt x="6367" y="696"/>
                  <a:pt x="6466" y="676"/>
                </a:cubicBezTo>
                <a:cubicBezTo>
                  <a:pt x="6506" y="676"/>
                  <a:pt x="6526" y="637"/>
                  <a:pt x="6546" y="617"/>
                </a:cubicBezTo>
                <a:cubicBezTo>
                  <a:pt x="6585" y="617"/>
                  <a:pt x="6645" y="617"/>
                  <a:pt x="6645" y="597"/>
                </a:cubicBezTo>
                <a:cubicBezTo>
                  <a:pt x="6327" y="517"/>
                  <a:pt x="5989" y="478"/>
                  <a:pt x="5631" y="478"/>
                </a:cubicBezTo>
                <a:cubicBezTo>
                  <a:pt x="5591" y="478"/>
                  <a:pt x="5551" y="478"/>
                  <a:pt x="5511" y="497"/>
                </a:cubicBezTo>
                <a:cubicBezTo>
                  <a:pt x="5491" y="517"/>
                  <a:pt x="5471" y="557"/>
                  <a:pt x="5451" y="577"/>
                </a:cubicBezTo>
                <a:cubicBezTo>
                  <a:pt x="5432" y="617"/>
                  <a:pt x="5432" y="657"/>
                  <a:pt x="5412" y="657"/>
                </a:cubicBezTo>
                <a:cubicBezTo>
                  <a:pt x="5332" y="716"/>
                  <a:pt x="5193" y="617"/>
                  <a:pt x="5074" y="597"/>
                </a:cubicBezTo>
                <a:cubicBezTo>
                  <a:pt x="5014" y="577"/>
                  <a:pt x="4974" y="617"/>
                  <a:pt x="4914" y="617"/>
                </a:cubicBezTo>
                <a:cubicBezTo>
                  <a:pt x="4855" y="617"/>
                  <a:pt x="4815" y="597"/>
                  <a:pt x="4755" y="617"/>
                </a:cubicBezTo>
                <a:cubicBezTo>
                  <a:pt x="4735" y="617"/>
                  <a:pt x="4715" y="597"/>
                  <a:pt x="4715" y="5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7" name="Google Shape;1097;p39"/>
          <p:cNvGrpSpPr/>
          <p:nvPr/>
        </p:nvGrpSpPr>
        <p:grpSpPr>
          <a:xfrm>
            <a:off x="7519490" y="2882291"/>
            <a:ext cx="324264" cy="276807"/>
            <a:chOff x="4144747" y="2673732"/>
            <a:chExt cx="376394" cy="321308"/>
          </a:xfrm>
        </p:grpSpPr>
        <p:sp>
          <p:nvSpPr>
            <p:cNvPr id="1098" name="Google Shape;1098;p39"/>
            <p:cNvSpPr/>
            <p:nvPr/>
          </p:nvSpPr>
          <p:spPr>
            <a:xfrm>
              <a:off x="4259280" y="2935538"/>
              <a:ext cx="58953" cy="59501"/>
            </a:xfrm>
            <a:custGeom>
              <a:avLst/>
              <a:gdLst/>
              <a:ahLst/>
              <a:cxnLst/>
              <a:rect l="l" t="t" r="r" b="b"/>
              <a:pathLst>
                <a:path w="2150" h="2170" extrusionOk="0">
                  <a:moveTo>
                    <a:pt x="1075" y="1"/>
                  </a:moveTo>
                  <a:cubicBezTo>
                    <a:pt x="1672" y="1"/>
                    <a:pt x="2149" y="498"/>
                    <a:pt x="2149" y="1095"/>
                  </a:cubicBezTo>
                  <a:cubicBezTo>
                    <a:pt x="2149" y="1692"/>
                    <a:pt x="1672" y="2169"/>
                    <a:pt x="1075" y="2169"/>
                  </a:cubicBezTo>
                  <a:cubicBezTo>
                    <a:pt x="478" y="2169"/>
                    <a:pt x="1" y="1692"/>
                    <a:pt x="1" y="1095"/>
                  </a:cubicBezTo>
                  <a:cubicBezTo>
                    <a:pt x="1" y="498"/>
                    <a:pt x="478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4388565" y="2935538"/>
              <a:ext cx="59474" cy="59501"/>
            </a:xfrm>
            <a:custGeom>
              <a:avLst/>
              <a:gdLst/>
              <a:ahLst/>
              <a:cxnLst/>
              <a:rect l="l" t="t" r="r" b="b"/>
              <a:pathLst>
                <a:path w="2169" h="2170" extrusionOk="0">
                  <a:moveTo>
                    <a:pt x="1075" y="1"/>
                  </a:moveTo>
                  <a:cubicBezTo>
                    <a:pt x="1672" y="1"/>
                    <a:pt x="2169" y="498"/>
                    <a:pt x="2169" y="1095"/>
                  </a:cubicBezTo>
                  <a:cubicBezTo>
                    <a:pt x="2169" y="1692"/>
                    <a:pt x="1672" y="2169"/>
                    <a:pt x="1075" y="2169"/>
                  </a:cubicBezTo>
                  <a:cubicBezTo>
                    <a:pt x="478" y="2169"/>
                    <a:pt x="1" y="1692"/>
                    <a:pt x="1" y="1095"/>
                  </a:cubicBezTo>
                  <a:cubicBezTo>
                    <a:pt x="1" y="498"/>
                    <a:pt x="478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4144747" y="2673732"/>
              <a:ext cx="376394" cy="252017"/>
            </a:xfrm>
            <a:custGeom>
              <a:avLst/>
              <a:gdLst/>
              <a:ahLst/>
              <a:cxnLst/>
              <a:rect l="l" t="t" r="r" b="b"/>
              <a:pathLst>
                <a:path w="13727" h="9191" extrusionOk="0">
                  <a:moveTo>
                    <a:pt x="12732" y="3621"/>
                  </a:moveTo>
                  <a:lnTo>
                    <a:pt x="6048" y="3621"/>
                  </a:lnTo>
                  <a:cubicBezTo>
                    <a:pt x="6048" y="3621"/>
                    <a:pt x="5670" y="3720"/>
                    <a:pt x="5670" y="4158"/>
                  </a:cubicBezTo>
                  <a:cubicBezTo>
                    <a:pt x="5670" y="4596"/>
                    <a:pt x="6048" y="4715"/>
                    <a:pt x="6048" y="4715"/>
                  </a:cubicBezTo>
                  <a:lnTo>
                    <a:pt x="12036" y="4715"/>
                  </a:lnTo>
                  <a:lnTo>
                    <a:pt x="11697" y="5849"/>
                  </a:lnTo>
                  <a:lnTo>
                    <a:pt x="5829" y="5849"/>
                  </a:lnTo>
                  <a:cubicBezTo>
                    <a:pt x="5829" y="5849"/>
                    <a:pt x="5451" y="5928"/>
                    <a:pt x="5451" y="6346"/>
                  </a:cubicBezTo>
                  <a:cubicBezTo>
                    <a:pt x="5451" y="6744"/>
                    <a:pt x="5829" y="6863"/>
                    <a:pt x="5829" y="6863"/>
                  </a:cubicBezTo>
                  <a:lnTo>
                    <a:pt x="11399" y="6863"/>
                  </a:lnTo>
                  <a:lnTo>
                    <a:pt x="11399" y="6863"/>
                  </a:lnTo>
                  <a:lnTo>
                    <a:pt x="11101" y="7918"/>
                  </a:lnTo>
                  <a:lnTo>
                    <a:pt x="5013" y="7918"/>
                  </a:lnTo>
                  <a:lnTo>
                    <a:pt x="4616" y="4715"/>
                  </a:lnTo>
                  <a:lnTo>
                    <a:pt x="4476" y="3621"/>
                  </a:lnTo>
                  <a:cubicBezTo>
                    <a:pt x="4476" y="3621"/>
                    <a:pt x="4377" y="2626"/>
                    <a:pt x="4297" y="2208"/>
                  </a:cubicBezTo>
                  <a:cubicBezTo>
                    <a:pt x="4238" y="1791"/>
                    <a:pt x="3203" y="1273"/>
                    <a:pt x="975" y="219"/>
                  </a:cubicBezTo>
                  <a:cubicBezTo>
                    <a:pt x="438" y="0"/>
                    <a:pt x="0" y="955"/>
                    <a:pt x="975" y="1472"/>
                  </a:cubicBezTo>
                  <a:lnTo>
                    <a:pt x="2726" y="2288"/>
                  </a:lnTo>
                  <a:cubicBezTo>
                    <a:pt x="2726" y="2288"/>
                    <a:pt x="3144" y="2527"/>
                    <a:pt x="3163" y="2845"/>
                  </a:cubicBezTo>
                  <a:cubicBezTo>
                    <a:pt x="3203" y="3163"/>
                    <a:pt x="3919" y="8455"/>
                    <a:pt x="3919" y="8455"/>
                  </a:cubicBezTo>
                  <a:cubicBezTo>
                    <a:pt x="3919" y="8455"/>
                    <a:pt x="3939" y="9191"/>
                    <a:pt x="4616" y="9191"/>
                  </a:cubicBezTo>
                  <a:lnTo>
                    <a:pt x="11319" y="9191"/>
                  </a:lnTo>
                  <a:cubicBezTo>
                    <a:pt x="11896" y="9191"/>
                    <a:pt x="11996" y="8614"/>
                    <a:pt x="11996" y="8614"/>
                  </a:cubicBezTo>
                  <a:lnTo>
                    <a:pt x="13329" y="4655"/>
                  </a:lnTo>
                  <a:cubicBezTo>
                    <a:pt x="13329" y="4655"/>
                    <a:pt x="13726" y="3621"/>
                    <a:pt x="12732" y="36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1" name="Google Shape;1101;p39"/>
          <p:cNvSpPr/>
          <p:nvPr/>
        </p:nvSpPr>
        <p:spPr>
          <a:xfrm>
            <a:off x="7355772" y="3533946"/>
            <a:ext cx="238255" cy="196424"/>
          </a:xfrm>
          <a:custGeom>
            <a:avLst/>
            <a:gdLst/>
            <a:ahLst/>
            <a:cxnLst/>
            <a:rect l="l" t="t" r="r" b="b"/>
            <a:pathLst>
              <a:path w="10087" h="8316" extrusionOk="0">
                <a:moveTo>
                  <a:pt x="9191" y="20"/>
                </a:moveTo>
                <a:lnTo>
                  <a:pt x="7122" y="20"/>
                </a:lnTo>
                <a:cubicBezTo>
                  <a:pt x="6645" y="20"/>
                  <a:pt x="5948" y="299"/>
                  <a:pt x="5610" y="637"/>
                </a:cubicBezTo>
                <a:lnTo>
                  <a:pt x="2129" y="4118"/>
                </a:lnTo>
                <a:cubicBezTo>
                  <a:pt x="1771" y="4476"/>
                  <a:pt x="1771" y="5033"/>
                  <a:pt x="2129" y="5391"/>
                </a:cubicBezTo>
                <a:lnTo>
                  <a:pt x="4715" y="7978"/>
                </a:lnTo>
                <a:cubicBezTo>
                  <a:pt x="5073" y="8316"/>
                  <a:pt x="5630" y="8316"/>
                  <a:pt x="5988" y="7978"/>
                </a:cubicBezTo>
                <a:lnTo>
                  <a:pt x="9469" y="4496"/>
                </a:lnTo>
                <a:cubicBezTo>
                  <a:pt x="9808" y="4138"/>
                  <a:pt x="10086" y="3462"/>
                  <a:pt x="10086" y="2984"/>
                </a:cubicBezTo>
                <a:lnTo>
                  <a:pt x="10086" y="896"/>
                </a:lnTo>
                <a:cubicBezTo>
                  <a:pt x="10086" y="418"/>
                  <a:pt x="9688" y="20"/>
                  <a:pt x="9191" y="20"/>
                </a:cubicBezTo>
                <a:close/>
                <a:moveTo>
                  <a:pt x="8017" y="2984"/>
                </a:moveTo>
                <a:lnTo>
                  <a:pt x="8017" y="2984"/>
                </a:lnTo>
                <a:cubicBezTo>
                  <a:pt x="7520" y="2984"/>
                  <a:pt x="7122" y="2587"/>
                  <a:pt x="7122" y="2089"/>
                </a:cubicBezTo>
                <a:cubicBezTo>
                  <a:pt x="7122" y="1592"/>
                  <a:pt x="7520" y="1194"/>
                  <a:pt x="8017" y="1194"/>
                </a:cubicBezTo>
                <a:cubicBezTo>
                  <a:pt x="8515" y="1194"/>
                  <a:pt x="8912" y="1592"/>
                  <a:pt x="8912" y="2089"/>
                </a:cubicBezTo>
                <a:cubicBezTo>
                  <a:pt x="8912" y="2587"/>
                  <a:pt x="8515" y="2984"/>
                  <a:pt x="8017" y="2984"/>
                </a:cubicBezTo>
                <a:close/>
                <a:moveTo>
                  <a:pt x="816" y="4954"/>
                </a:moveTo>
                <a:lnTo>
                  <a:pt x="816" y="4954"/>
                </a:lnTo>
                <a:lnTo>
                  <a:pt x="3979" y="8137"/>
                </a:lnTo>
                <a:cubicBezTo>
                  <a:pt x="3641" y="8316"/>
                  <a:pt x="3223" y="8256"/>
                  <a:pt x="2945" y="7978"/>
                </a:cubicBezTo>
                <a:lnTo>
                  <a:pt x="339" y="5372"/>
                </a:lnTo>
                <a:cubicBezTo>
                  <a:pt x="0" y="5033"/>
                  <a:pt x="0" y="4457"/>
                  <a:pt x="339" y="4118"/>
                </a:cubicBezTo>
                <a:lnTo>
                  <a:pt x="3820" y="637"/>
                </a:lnTo>
                <a:cubicBezTo>
                  <a:pt x="4178" y="299"/>
                  <a:pt x="4854" y="1"/>
                  <a:pt x="5352" y="1"/>
                </a:cubicBezTo>
                <a:lnTo>
                  <a:pt x="816" y="4536"/>
                </a:lnTo>
                <a:cubicBezTo>
                  <a:pt x="697" y="4655"/>
                  <a:pt x="697" y="4854"/>
                  <a:pt x="816" y="495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2" name="Google Shape;1102;p39"/>
          <p:cNvGrpSpPr/>
          <p:nvPr/>
        </p:nvGrpSpPr>
        <p:grpSpPr>
          <a:xfrm>
            <a:off x="7171055" y="4091349"/>
            <a:ext cx="242010" cy="217136"/>
            <a:chOff x="4609487" y="4029185"/>
            <a:chExt cx="280918" cy="252045"/>
          </a:xfrm>
        </p:grpSpPr>
        <p:sp>
          <p:nvSpPr>
            <p:cNvPr id="1103" name="Google Shape;1103;p39"/>
            <p:cNvSpPr/>
            <p:nvPr/>
          </p:nvSpPr>
          <p:spPr>
            <a:xfrm>
              <a:off x="4716919" y="4185204"/>
              <a:ext cx="68221" cy="54017"/>
            </a:xfrm>
            <a:custGeom>
              <a:avLst/>
              <a:gdLst/>
              <a:ahLst/>
              <a:cxnLst/>
              <a:rect l="l" t="t" r="r" b="b"/>
              <a:pathLst>
                <a:path w="2488" h="1970" extrusionOk="0">
                  <a:moveTo>
                    <a:pt x="1" y="0"/>
                  </a:moveTo>
                  <a:lnTo>
                    <a:pt x="1" y="1969"/>
                  </a:lnTo>
                  <a:lnTo>
                    <a:pt x="2487" y="1969"/>
                  </a:lnTo>
                  <a:lnTo>
                    <a:pt x="24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4637840" y="4248462"/>
              <a:ext cx="69839" cy="32767"/>
            </a:xfrm>
            <a:custGeom>
              <a:avLst/>
              <a:gdLst/>
              <a:ahLst/>
              <a:cxnLst/>
              <a:rect l="l" t="t" r="r" b="b"/>
              <a:pathLst>
                <a:path w="2547" h="1195" extrusionOk="0">
                  <a:moveTo>
                    <a:pt x="0" y="1"/>
                  </a:moveTo>
                  <a:lnTo>
                    <a:pt x="319" y="1194"/>
                  </a:lnTo>
                  <a:lnTo>
                    <a:pt x="2547" y="1194"/>
                  </a:lnTo>
                  <a:lnTo>
                    <a:pt x="2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4716919" y="4140455"/>
              <a:ext cx="68221" cy="35481"/>
            </a:xfrm>
            <a:custGeom>
              <a:avLst/>
              <a:gdLst/>
              <a:ahLst/>
              <a:cxnLst/>
              <a:rect l="l" t="t" r="r" b="b"/>
              <a:pathLst>
                <a:path w="2488" h="1294" extrusionOk="0">
                  <a:moveTo>
                    <a:pt x="1" y="1"/>
                  </a:moveTo>
                  <a:lnTo>
                    <a:pt x="1" y="1294"/>
                  </a:lnTo>
                  <a:lnTo>
                    <a:pt x="2487" y="1294"/>
                  </a:lnTo>
                  <a:lnTo>
                    <a:pt x="24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4716919" y="4248462"/>
              <a:ext cx="68221" cy="32767"/>
            </a:xfrm>
            <a:custGeom>
              <a:avLst/>
              <a:gdLst/>
              <a:ahLst/>
              <a:cxnLst/>
              <a:rect l="l" t="t" r="r" b="b"/>
              <a:pathLst>
                <a:path w="2488" h="1195" extrusionOk="0">
                  <a:moveTo>
                    <a:pt x="1" y="1"/>
                  </a:moveTo>
                  <a:lnTo>
                    <a:pt x="1" y="1194"/>
                  </a:lnTo>
                  <a:lnTo>
                    <a:pt x="2487" y="1194"/>
                  </a:lnTo>
                  <a:lnTo>
                    <a:pt x="24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4794380" y="4185204"/>
              <a:ext cx="84591" cy="54017"/>
            </a:xfrm>
            <a:custGeom>
              <a:avLst/>
              <a:gdLst/>
              <a:ahLst/>
              <a:cxnLst/>
              <a:rect l="l" t="t" r="r" b="b"/>
              <a:pathLst>
                <a:path w="3085" h="1970" extrusionOk="0">
                  <a:moveTo>
                    <a:pt x="1" y="0"/>
                  </a:moveTo>
                  <a:lnTo>
                    <a:pt x="1" y="1969"/>
                  </a:lnTo>
                  <a:lnTo>
                    <a:pt x="2547" y="1969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4794380" y="4248462"/>
              <a:ext cx="67673" cy="32767"/>
            </a:xfrm>
            <a:custGeom>
              <a:avLst/>
              <a:gdLst/>
              <a:ahLst/>
              <a:cxnLst/>
              <a:rect l="l" t="t" r="r" b="b"/>
              <a:pathLst>
                <a:path w="2468" h="1195" extrusionOk="0">
                  <a:moveTo>
                    <a:pt x="1" y="1"/>
                  </a:moveTo>
                  <a:lnTo>
                    <a:pt x="1" y="1194"/>
                  </a:lnTo>
                  <a:lnTo>
                    <a:pt x="2149" y="1194"/>
                  </a:lnTo>
                  <a:lnTo>
                    <a:pt x="2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4621470" y="4185204"/>
              <a:ext cx="86208" cy="54017"/>
            </a:xfrm>
            <a:custGeom>
              <a:avLst/>
              <a:gdLst/>
              <a:ahLst/>
              <a:cxnLst/>
              <a:rect l="l" t="t" r="r" b="b"/>
              <a:pathLst>
                <a:path w="3144" h="1970" extrusionOk="0">
                  <a:moveTo>
                    <a:pt x="1" y="0"/>
                  </a:moveTo>
                  <a:lnTo>
                    <a:pt x="518" y="1969"/>
                  </a:lnTo>
                  <a:lnTo>
                    <a:pt x="3144" y="1969"/>
                  </a:lnTo>
                  <a:lnTo>
                    <a:pt x="3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4609487" y="4060827"/>
              <a:ext cx="111298" cy="115109"/>
            </a:xfrm>
            <a:custGeom>
              <a:avLst/>
              <a:gdLst/>
              <a:ahLst/>
              <a:cxnLst/>
              <a:rect l="l" t="t" r="r" b="b"/>
              <a:pathLst>
                <a:path w="4059" h="4198" extrusionOk="0">
                  <a:moveTo>
                    <a:pt x="3262" y="1"/>
                  </a:moveTo>
                  <a:lnTo>
                    <a:pt x="1054" y="2905"/>
                  </a:lnTo>
                  <a:lnTo>
                    <a:pt x="0" y="2905"/>
                  </a:lnTo>
                  <a:lnTo>
                    <a:pt x="338" y="4198"/>
                  </a:lnTo>
                  <a:lnTo>
                    <a:pt x="3581" y="4198"/>
                  </a:lnTo>
                  <a:lnTo>
                    <a:pt x="3581" y="2905"/>
                  </a:lnTo>
                  <a:lnTo>
                    <a:pt x="2327" y="2905"/>
                  </a:lnTo>
                  <a:lnTo>
                    <a:pt x="4058" y="617"/>
                  </a:lnTo>
                  <a:cubicBezTo>
                    <a:pt x="3700" y="558"/>
                    <a:pt x="3402" y="339"/>
                    <a:pt x="3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4704388" y="4029185"/>
              <a:ext cx="40938" cy="39841"/>
            </a:xfrm>
            <a:custGeom>
              <a:avLst/>
              <a:gdLst/>
              <a:ahLst/>
              <a:cxnLst/>
              <a:rect l="l" t="t" r="r" b="b"/>
              <a:pathLst>
                <a:path w="1493" h="1453" extrusionOk="0">
                  <a:moveTo>
                    <a:pt x="776" y="1"/>
                  </a:moveTo>
                  <a:cubicBezTo>
                    <a:pt x="717" y="1"/>
                    <a:pt x="657" y="1"/>
                    <a:pt x="597" y="21"/>
                  </a:cubicBezTo>
                  <a:cubicBezTo>
                    <a:pt x="239" y="100"/>
                    <a:pt x="0" y="458"/>
                    <a:pt x="40" y="836"/>
                  </a:cubicBezTo>
                  <a:cubicBezTo>
                    <a:pt x="60" y="856"/>
                    <a:pt x="60" y="876"/>
                    <a:pt x="60" y="896"/>
                  </a:cubicBezTo>
                  <a:cubicBezTo>
                    <a:pt x="140" y="1214"/>
                    <a:pt x="438" y="1453"/>
                    <a:pt x="776" y="1453"/>
                  </a:cubicBezTo>
                  <a:lnTo>
                    <a:pt x="856" y="1453"/>
                  </a:lnTo>
                  <a:cubicBezTo>
                    <a:pt x="876" y="1453"/>
                    <a:pt x="915" y="1433"/>
                    <a:pt x="935" y="1433"/>
                  </a:cubicBezTo>
                  <a:cubicBezTo>
                    <a:pt x="1274" y="1353"/>
                    <a:pt x="1492" y="1055"/>
                    <a:pt x="1492" y="717"/>
                  </a:cubicBezTo>
                  <a:lnTo>
                    <a:pt x="1492" y="697"/>
                  </a:lnTo>
                  <a:cubicBezTo>
                    <a:pt x="1492" y="637"/>
                    <a:pt x="1492" y="598"/>
                    <a:pt x="1472" y="558"/>
                  </a:cubicBezTo>
                  <a:cubicBezTo>
                    <a:pt x="1393" y="220"/>
                    <a:pt x="1094" y="1"/>
                    <a:pt x="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4779107" y="4060827"/>
              <a:ext cx="111298" cy="114561"/>
            </a:xfrm>
            <a:custGeom>
              <a:avLst/>
              <a:gdLst/>
              <a:ahLst/>
              <a:cxnLst/>
              <a:rect l="l" t="t" r="r" b="b"/>
              <a:pathLst>
                <a:path w="4059" h="4178" extrusionOk="0">
                  <a:moveTo>
                    <a:pt x="796" y="1"/>
                  </a:moveTo>
                  <a:cubicBezTo>
                    <a:pt x="657" y="339"/>
                    <a:pt x="359" y="558"/>
                    <a:pt x="1" y="617"/>
                  </a:cubicBezTo>
                  <a:lnTo>
                    <a:pt x="1731" y="2905"/>
                  </a:lnTo>
                  <a:lnTo>
                    <a:pt x="558" y="2905"/>
                  </a:lnTo>
                  <a:lnTo>
                    <a:pt x="558" y="4178"/>
                  </a:lnTo>
                  <a:lnTo>
                    <a:pt x="3721" y="4178"/>
                  </a:lnTo>
                  <a:lnTo>
                    <a:pt x="4059" y="2905"/>
                  </a:lnTo>
                  <a:lnTo>
                    <a:pt x="3004" y="2905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4754566" y="4029185"/>
              <a:ext cx="41486" cy="39841"/>
            </a:xfrm>
            <a:custGeom>
              <a:avLst/>
              <a:gdLst/>
              <a:ahLst/>
              <a:cxnLst/>
              <a:rect l="l" t="t" r="r" b="b"/>
              <a:pathLst>
                <a:path w="1513" h="1453" extrusionOk="0">
                  <a:moveTo>
                    <a:pt x="737" y="1"/>
                  </a:moveTo>
                  <a:cubicBezTo>
                    <a:pt x="398" y="1"/>
                    <a:pt x="100" y="220"/>
                    <a:pt x="20" y="558"/>
                  </a:cubicBezTo>
                  <a:cubicBezTo>
                    <a:pt x="20" y="598"/>
                    <a:pt x="1" y="637"/>
                    <a:pt x="1" y="697"/>
                  </a:cubicBezTo>
                  <a:lnTo>
                    <a:pt x="1" y="717"/>
                  </a:lnTo>
                  <a:cubicBezTo>
                    <a:pt x="1" y="1055"/>
                    <a:pt x="239" y="1353"/>
                    <a:pt x="558" y="1433"/>
                  </a:cubicBezTo>
                  <a:cubicBezTo>
                    <a:pt x="597" y="1433"/>
                    <a:pt x="617" y="1433"/>
                    <a:pt x="657" y="1453"/>
                  </a:cubicBezTo>
                  <a:lnTo>
                    <a:pt x="737" y="1453"/>
                  </a:lnTo>
                  <a:cubicBezTo>
                    <a:pt x="1055" y="1453"/>
                    <a:pt x="1353" y="1214"/>
                    <a:pt x="1433" y="896"/>
                  </a:cubicBezTo>
                  <a:cubicBezTo>
                    <a:pt x="1453" y="876"/>
                    <a:pt x="1453" y="856"/>
                    <a:pt x="1453" y="836"/>
                  </a:cubicBezTo>
                  <a:cubicBezTo>
                    <a:pt x="1512" y="458"/>
                    <a:pt x="1274" y="100"/>
                    <a:pt x="896" y="21"/>
                  </a:cubicBezTo>
                  <a:cubicBezTo>
                    <a:pt x="836" y="1"/>
                    <a:pt x="776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4" name="Google Shape;1114;p39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 Infographics</a:t>
            </a:r>
            <a:endParaRPr/>
          </a:p>
        </p:txBody>
      </p:sp>
      <p:sp>
        <p:nvSpPr>
          <p:cNvPr id="1115" name="Google Shape;1115;p39"/>
          <p:cNvSpPr txBox="1"/>
          <p:nvPr/>
        </p:nvSpPr>
        <p:spPr>
          <a:xfrm flipH="1">
            <a:off x="1256144" y="1686323"/>
            <a:ext cx="36396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fourth-largest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6" name="Google Shape;1116;p39"/>
          <p:cNvSpPr txBox="1"/>
          <p:nvPr/>
        </p:nvSpPr>
        <p:spPr>
          <a:xfrm flipH="1">
            <a:off x="1256144" y="2260119"/>
            <a:ext cx="38607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Sun. It’s too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7" name="Google Shape;1117;p39"/>
          <p:cNvSpPr txBox="1"/>
          <p:nvPr/>
        </p:nvSpPr>
        <p:spPr>
          <a:xfrm flipH="1">
            <a:off x="1256144" y="2833914"/>
            <a:ext cx="41310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39"/>
          <p:cNvSpPr txBox="1"/>
          <p:nvPr/>
        </p:nvSpPr>
        <p:spPr>
          <a:xfrm flipH="1">
            <a:off x="1256144" y="3407710"/>
            <a:ext cx="44544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giant,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39"/>
          <p:cNvSpPr txBox="1"/>
          <p:nvPr/>
        </p:nvSpPr>
        <p:spPr>
          <a:xfrm flipH="1">
            <a:off x="1256144" y="3981505"/>
            <a:ext cx="44544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4" name="Google Shape;1124;p40"/>
          <p:cNvGrpSpPr/>
          <p:nvPr/>
        </p:nvGrpSpPr>
        <p:grpSpPr>
          <a:xfrm>
            <a:off x="2568938" y="2159377"/>
            <a:ext cx="4002329" cy="2164002"/>
            <a:chOff x="2436500" y="2159383"/>
            <a:chExt cx="4266875" cy="2164002"/>
          </a:xfrm>
        </p:grpSpPr>
        <p:cxnSp>
          <p:nvCxnSpPr>
            <p:cNvPr id="1125" name="Google Shape;1125;p40"/>
            <p:cNvCxnSpPr/>
            <p:nvPr/>
          </p:nvCxnSpPr>
          <p:spPr>
            <a:xfrm>
              <a:off x="2436500" y="4320385"/>
              <a:ext cx="4264800" cy="3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6" name="Google Shape;1126;p40"/>
            <p:cNvCxnSpPr/>
            <p:nvPr/>
          </p:nvCxnSpPr>
          <p:spPr>
            <a:xfrm>
              <a:off x="2438575" y="2159383"/>
              <a:ext cx="42648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7" name="Google Shape;1127;p40"/>
            <p:cNvCxnSpPr/>
            <p:nvPr/>
          </p:nvCxnSpPr>
          <p:spPr>
            <a:xfrm>
              <a:off x="2438550" y="3239925"/>
              <a:ext cx="4264800" cy="1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28" name="Google Shape;1128;p40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 Infographics</a:t>
            </a:r>
            <a:endParaRPr/>
          </a:p>
        </p:txBody>
      </p:sp>
      <p:sp>
        <p:nvSpPr>
          <p:cNvPr id="1129" name="Google Shape;1129;p40"/>
          <p:cNvSpPr txBox="1">
            <a:spLocks noGrp="1"/>
          </p:cNvSpPr>
          <p:nvPr>
            <p:ph type="subTitle" idx="4294967295"/>
          </p:nvPr>
        </p:nvSpPr>
        <p:spPr>
          <a:xfrm>
            <a:off x="649375" y="1566735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Mercury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1130" name="Google Shape;1130;p40"/>
          <p:cNvSpPr txBox="1">
            <a:spLocks noGrp="1"/>
          </p:cNvSpPr>
          <p:nvPr>
            <p:ph type="subTitle" idx="4294967295"/>
          </p:nvPr>
        </p:nvSpPr>
        <p:spPr>
          <a:xfrm>
            <a:off x="647300" y="3727735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Venus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1131" name="Google Shape;1131;p40"/>
          <p:cNvSpPr txBox="1">
            <a:spLocks noGrp="1"/>
          </p:cNvSpPr>
          <p:nvPr>
            <p:ph type="subTitle" idx="4294967295"/>
          </p:nvPr>
        </p:nvSpPr>
        <p:spPr>
          <a:xfrm>
            <a:off x="6593550" y="1566725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Jupiter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1132" name="Google Shape;1132;p40"/>
          <p:cNvSpPr txBox="1">
            <a:spLocks noGrp="1"/>
          </p:cNvSpPr>
          <p:nvPr>
            <p:ph type="subTitle" idx="4294967295"/>
          </p:nvPr>
        </p:nvSpPr>
        <p:spPr>
          <a:xfrm>
            <a:off x="649375" y="1876033"/>
            <a:ext cx="1789200" cy="5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It’s the smallest planet in the Solar System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33" name="Google Shape;1133;p40"/>
          <p:cNvSpPr txBox="1">
            <a:spLocks noGrp="1"/>
          </p:cNvSpPr>
          <p:nvPr>
            <p:ph type="subTitle" idx="4294967295"/>
          </p:nvPr>
        </p:nvSpPr>
        <p:spPr>
          <a:xfrm>
            <a:off x="647300" y="4037035"/>
            <a:ext cx="1789200" cy="5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Venus has a very poisonous atmosphere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34" name="Google Shape;1134;p40"/>
          <p:cNvSpPr txBox="1">
            <a:spLocks noGrp="1"/>
          </p:cNvSpPr>
          <p:nvPr>
            <p:ph type="subTitle" idx="4294967295"/>
          </p:nvPr>
        </p:nvSpPr>
        <p:spPr>
          <a:xfrm>
            <a:off x="6703350" y="1876014"/>
            <a:ext cx="1789200" cy="5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It’s the biggest planet in the Solar System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35" name="Google Shape;1135;p40"/>
          <p:cNvSpPr txBox="1">
            <a:spLocks noGrp="1"/>
          </p:cNvSpPr>
          <p:nvPr>
            <p:ph type="subTitle" idx="4294967295"/>
          </p:nvPr>
        </p:nvSpPr>
        <p:spPr>
          <a:xfrm>
            <a:off x="651450" y="2641076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Saturn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1136" name="Google Shape;1136;p40"/>
          <p:cNvSpPr txBox="1">
            <a:spLocks noGrp="1"/>
          </p:cNvSpPr>
          <p:nvPr>
            <p:ph type="subTitle" idx="4294967295"/>
          </p:nvPr>
        </p:nvSpPr>
        <p:spPr>
          <a:xfrm>
            <a:off x="6593550" y="3724700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Neptune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1137" name="Google Shape;1137;p40"/>
          <p:cNvSpPr txBox="1">
            <a:spLocks noGrp="1"/>
          </p:cNvSpPr>
          <p:nvPr>
            <p:ph type="subTitle" idx="4294967295"/>
          </p:nvPr>
        </p:nvSpPr>
        <p:spPr>
          <a:xfrm>
            <a:off x="6593550" y="2642628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Mars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1138" name="Google Shape;1138;p40"/>
          <p:cNvSpPr txBox="1">
            <a:spLocks noGrp="1"/>
          </p:cNvSpPr>
          <p:nvPr>
            <p:ph type="subTitle" idx="4294967295"/>
          </p:nvPr>
        </p:nvSpPr>
        <p:spPr>
          <a:xfrm>
            <a:off x="649375" y="2956534"/>
            <a:ext cx="1789200" cy="5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It’s composed mostly of hydrogen and helium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1139" name="Google Shape;1139;p40"/>
          <p:cNvSpPr txBox="1">
            <a:spLocks noGrp="1"/>
          </p:cNvSpPr>
          <p:nvPr>
            <p:ph type="subTitle" idx="4294967295"/>
          </p:nvPr>
        </p:nvSpPr>
        <p:spPr>
          <a:xfrm>
            <a:off x="6701275" y="4040150"/>
            <a:ext cx="1789200" cy="5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It’s the farthest planet from the Sun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40" name="Google Shape;1140;p40"/>
          <p:cNvSpPr txBox="1">
            <a:spLocks noGrp="1"/>
          </p:cNvSpPr>
          <p:nvPr>
            <p:ph type="subTitle" idx="4294967295"/>
          </p:nvPr>
        </p:nvSpPr>
        <p:spPr>
          <a:xfrm>
            <a:off x="6703350" y="2958075"/>
            <a:ext cx="1789200" cy="5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It’s a cold place. It’s full of iron oxide dust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1141" name="Google Shape;1141;p40"/>
          <p:cNvGrpSpPr/>
          <p:nvPr/>
        </p:nvGrpSpPr>
        <p:grpSpPr>
          <a:xfrm>
            <a:off x="3057018" y="1594158"/>
            <a:ext cx="3029752" cy="2935053"/>
            <a:chOff x="3057018" y="1594158"/>
            <a:chExt cx="3029752" cy="2935053"/>
          </a:xfrm>
        </p:grpSpPr>
        <p:sp>
          <p:nvSpPr>
            <p:cNvPr id="1142" name="Google Shape;1142;p40"/>
            <p:cNvSpPr/>
            <p:nvPr/>
          </p:nvSpPr>
          <p:spPr>
            <a:xfrm>
              <a:off x="3173045" y="1717744"/>
              <a:ext cx="2803306" cy="2053161"/>
            </a:xfrm>
            <a:custGeom>
              <a:avLst/>
              <a:gdLst/>
              <a:ahLst/>
              <a:cxnLst/>
              <a:rect l="l" t="t" r="r" b="b"/>
              <a:pathLst>
                <a:path w="111022" h="69387" extrusionOk="0">
                  <a:moveTo>
                    <a:pt x="0" y="1"/>
                  </a:moveTo>
                  <a:lnTo>
                    <a:pt x="44520" y="69387"/>
                  </a:lnTo>
                  <a:lnTo>
                    <a:pt x="66462" y="69387"/>
                  </a:lnTo>
                  <a:lnTo>
                    <a:pt x="1110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0" rIns="91425" bIns="2743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297243" y="3768086"/>
              <a:ext cx="554036" cy="200768"/>
            </a:xfrm>
            <a:custGeom>
              <a:avLst/>
              <a:gdLst/>
              <a:ahLst/>
              <a:cxnLst/>
              <a:rect l="l" t="t" r="r" b="b"/>
              <a:pathLst>
                <a:path w="21942" h="6785" extrusionOk="0">
                  <a:moveTo>
                    <a:pt x="0" y="1"/>
                  </a:moveTo>
                  <a:lnTo>
                    <a:pt x="0" y="6665"/>
                  </a:lnTo>
                  <a:cubicBezTo>
                    <a:pt x="3044" y="4914"/>
                    <a:pt x="6803" y="3860"/>
                    <a:pt x="10881" y="3860"/>
                  </a:cubicBezTo>
                  <a:cubicBezTo>
                    <a:pt x="15039" y="3860"/>
                    <a:pt x="18878" y="4954"/>
                    <a:pt x="21942" y="6784"/>
                  </a:cubicBezTo>
                  <a:lnTo>
                    <a:pt x="21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4" name="Google Shape;1144;p40"/>
            <p:cNvGrpSpPr/>
            <p:nvPr/>
          </p:nvGrpSpPr>
          <p:grpSpPr>
            <a:xfrm>
              <a:off x="3057018" y="1594158"/>
              <a:ext cx="3029752" cy="2259895"/>
              <a:chOff x="4713902" y="1886918"/>
              <a:chExt cx="2766139" cy="1760591"/>
            </a:xfrm>
          </p:grpSpPr>
          <p:sp>
            <p:nvSpPr>
              <p:cNvPr id="1145" name="Google Shape;1145;p40"/>
              <p:cNvSpPr/>
              <p:nvPr/>
            </p:nvSpPr>
            <p:spPr>
              <a:xfrm>
                <a:off x="4713902" y="1886918"/>
                <a:ext cx="2766139" cy="188039"/>
              </a:xfrm>
              <a:custGeom>
                <a:avLst/>
                <a:gdLst/>
                <a:ahLst/>
                <a:cxnLst/>
                <a:rect l="l" t="t" r="r" b="b"/>
                <a:pathLst>
                  <a:path w="119993" h="8157" extrusionOk="0">
                    <a:moveTo>
                      <a:pt x="2447" y="0"/>
                    </a:moveTo>
                    <a:cubicBezTo>
                      <a:pt x="1114" y="0"/>
                      <a:pt x="0" y="1094"/>
                      <a:pt x="0" y="2427"/>
                    </a:cubicBezTo>
                    <a:lnTo>
                      <a:pt x="0" y="5710"/>
                    </a:lnTo>
                    <a:cubicBezTo>
                      <a:pt x="0" y="7062"/>
                      <a:pt x="1114" y="8156"/>
                      <a:pt x="2447" y="8156"/>
                    </a:cubicBezTo>
                    <a:lnTo>
                      <a:pt x="117566" y="8156"/>
                    </a:lnTo>
                    <a:cubicBezTo>
                      <a:pt x="118899" y="8156"/>
                      <a:pt x="119993" y="7062"/>
                      <a:pt x="119993" y="5710"/>
                    </a:cubicBezTo>
                    <a:lnTo>
                      <a:pt x="119993" y="2427"/>
                    </a:lnTo>
                    <a:cubicBezTo>
                      <a:pt x="119993" y="1094"/>
                      <a:pt x="118899" y="0"/>
                      <a:pt x="1175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0"/>
              <p:cNvSpPr/>
              <p:nvPr/>
            </p:nvSpPr>
            <p:spPr>
              <a:xfrm>
                <a:off x="4714340" y="1952047"/>
                <a:ext cx="2765701" cy="122916"/>
              </a:xfrm>
              <a:custGeom>
                <a:avLst/>
                <a:gdLst/>
                <a:ahLst/>
                <a:cxnLst/>
                <a:rect l="l" t="t" r="r" b="b"/>
                <a:pathLst>
                  <a:path w="119974" h="5332" extrusionOk="0">
                    <a:moveTo>
                      <a:pt x="180" y="0"/>
                    </a:moveTo>
                    <a:cubicBezTo>
                      <a:pt x="61" y="398"/>
                      <a:pt x="1" y="816"/>
                      <a:pt x="1" y="1253"/>
                    </a:cubicBezTo>
                    <a:cubicBezTo>
                      <a:pt x="1" y="3501"/>
                      <a:pt x="1831" y="5331"/>
                      <a:pt x="4079" y="5331"/>
                    </a:cubicBezTo>
                    <a:lnTo>
                      <a:pt x="115896" y="5331"/>
                    </a:lnTo>
                    <a:cubicBezTo>
                      <a:pt x="118144" y="5331"/>
                      <a:pt x="119974" y="3501"/>
                      <a:pt x="119974" y="1253"/>
                    </a:cubicBezTo>
                    <a:cubicBezTo>
                      <a:pt x="119974" y="816"/>
                      <a:pt x="119914" y="398"/>
                      <a:pt x="119775" y="0"/>
                    </a:cubicBezTo>
                    <a:cubicBezTo>
                      <a:pt x="119258" y="1651"/>
                      <a:pt x="117706" y="2845"/>
                      <a:pt x="115896" y="2845"/>
                    </a:cubicBezTo>
                    <a:lnTo>
                      <a:pt x="4079" y="2845"/>
                    </a:lnTo>
                    <a:cubicBezTo>
                      <a:pt x="2269" y="2845"/>
                      <a:pt x="717" y="1651"/>
                      <a:pt x="1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0"/>
              <p:cNvSpPr/>
              <p:nvPr/>
            </p:nvSpPr>
            <p:spPr>
              <a:xfrm>
                <a:off x="4820298" y="1925910"/>
                <a:ext cx="605797" cy="57355"/>
              </a:xfrm>
              <a:custGeom>
                <a:avLst/>
                <a:gdLst/>
                <a:ahLst/>
                <a:cxnLst/>
                <a:rect l="l" t="t" r="r" b="b"/>
                <a:pathLst>
                  <a:path w="26279" h="2488" extrusionOk="0">
                    <a:moveTo>
                      <a:pt x="1253" y="1"/>
                    </a:moveTo>
                    <a:cubicBezTo>
                      <a:pt x="557" y="1"/>
                      <a:pt x="0" y="558"/>
                      <a:pt x="0" y="1254"/>
                    </a:cubicBezTo>
                    <a:cubicBezTo>
                      <a:pt x="0" y="1930"/>
                      <a:pt x="557" y="2487"/>
                      <a:pt x="1253" y="2487"/>
                    </a:cubicBezTo>
                    <a:lnTo>
                      <a:pt x="25025" y="2487"/>
                    </a:lnTo>
                    <a:cubicBezTo>
                      <a:pt x="25721" y="2487"/>
                      <a:pt x="26278" y="1930"/>
                      <a:pt x="26278" y="1254"/>
                    </a:cubicBezTo>
                    <a:cubicBezTo>
                      <a:pt x="26278" y="558"/>
                      <a:pt x="25721" y="1"/>
                      <a:pt x="250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0"/>
              <p:cNvSpPr/>
              <p:nvPr/>
            </p:nvSpPr>
            <p:spPr>
              <a:xfrm>
                <a:off x="5542617" y="1925910"/>
                <a:ext cx="202701" cy="57355"/>
              </a:xfrm>
              <a:custGeom>
                <a:avLst/>
                <a:gdLst/>
                <a:ahLst/>
                <a:cxnLst/>
                <a:rect l="l" t="t" r="r" b="b"/>
                <a:pathLst>
                  <a:path w="8793" h="2488" extrusionOk="0">
                    <a:moveTo>
                      <a:pt x="1234" y="1"/>
                    </a:moveTo>
                    <a:cubicBezTo>
                      <a:pt x="557" y="1"/>
                      <a:pt x="0" y="558"/>
                      <a:pt x="0" y="1254"/>
                    </a:cubicBezTo>
                    <a:cubicBezTo>
                      <a:pt x="0" y="1930"/>
                      <a:pt x="557" y="2487"/>
                      <a:pt x="1234" y="2487"/>
                    </a:cubicBezTo>
                    <a:lnTo>
                      <a:pt x="7539" y="2487"/>
                    </a:lnTo>
                    <a:cubicBezTo>
                      <a:pt x="8216" y="2487"/>
                      <a:pt x="8793" y="1930"/>
                      <a:pt x="8793" y="1254"/>
                    </a:cubicBezTo>
                    <a:cubicBezTo>
                      <a:pt x="8793" y="558"/>
                      <a:pt x="8216" y="1"/>
                      <a:pt x="75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0"/>
              <p:cNvSpPr/>
              <p:nvPr/>
            </p:nvSpPr>
            <p:spPr>
              <a:xfrm>
                <a:off x="4883354" y="2074937"/>
                <a:ext cx="2432418" cy="1572572"/>
              </a:xfrm>
              <a:custGeom>
                <a:avLst/>
                <a:gdLst/>
                <a:ahLst/>
                <a:cxnLst/>
                <a:rect l="l" t="t" r="r" b="b"/>
                <a:pathLst>
                  <a:path w="105930" h="65408" extrusionOk="0">
                    <a:moveTo>
                      <a:pt x="1" y="0"/>
                    </a:moveTo>
                    <a:cubicBezTo>
                      <a:pt x="2" y="3"/>
                      <a:pt x="2108" y="3409"/>
                      <a:pt x="5525" y="8609"/>
                    </a:cubicBezTo>
                    <a:lnTo>
                      <a:pt x="5525" y="8609"/>
                    </a:lnTo>
                    <a:lnTo>
                      <a:pt x="1" y="0"/>
                    </a:lnTo>
                    <a:close/>
                    <a:moveTo>
                      <a:pt x="105929" y="0"/>
                    </a:moveTo>
                    <a:lnTo>
                      <a:pt x="99800" y="9542"/>
                    </a:lnTo>
                    <a:lnTo>
                      <a:pt x="99800" y="9542"/>
                    </a:lnTo>
                    <a:cubicBezTo>
                      <a:pt x="103573" y="3821"/>
                      <a:pt x="105927" y="3"/>
                      <a:pt x="105929" y="0"/>
                    </a:cubicBezTo>
                    <a:close/>
                    <a:moveTo>
                      <a:pt x="5525" y="8609"/>
                    </a:moveTo>
                    <a:lnTo>
                      <a:pt x="41974" y="65408"/>
                    </a:lnTo>
                    <a:lnTo>
                      <a:pt x="63916" y="65408"/>
                    </a:lnTo>
                    <a:lnTo>
                      <a:pt x="99800" y="9542"/>
                    </a:lnTo>
                    <a:lnTo>
                      <a:pt x="99800" y="9542"/>
                    </a:lnTo>
                    <a:cubicBezTo>
                      <a:pt x="88512" y="26659"/>
                      <a:pt x="64523" y="60812"/>
                      <a:pt x="52836" y="60812"/>
                    </a:cubicBezTo>
                    <a:cubicBezTo>
                      <a:pt x="41204" y="60812"/>
                      <a:pt x="16546" y="25382"/>
                      <a:pt x="5525" y="860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0" name="Google Shape;1150;p40"/>
            <p:cNvGrpSpPr/>
            <p:nvPr/>
          </p:nvGrpSpPr>
          <p:grpSpPr>
            <a:xfrm>
              <a:off x="4342205" y="4112657"/>
              <a:ext cx="457180" cy="416553"/>
              <a:chOff x="5855671" y="3725294"/>
              <a:chExt cx="532720" cy="485380"/>
            </a:xfrm>
          </p:grpSpPr>
          <p:sp>
            <p:nvSpPr>
              <p:cNvPr id="1151" name="Google Shape;1151;p40"/>
              <p:cNvSpPr/>
              <p:nvPr/>
            </p:nvSpPr>
            <p:spPr>
              <a:xfrm>
                <a:off x="5855671" y="3725294"/>
                <a:ext cx="532720" cy="485380"/>
              </a:xfrm>
              <a:custGeom>
                <a:avLst/>
                <a:gdLst/>
                <a:ahLst/>
                <a:cxnLst/>
                <a:rect l="l" t="t" r="r" b="b"/>
                <a:pathLst>
                  <a:path w="24847" h="22639" extrusionOk="0">
                    <a:moveTo>
                      <a:pt x="12424" y="1"/>
                    </a:moveTo>
                    <a:cubicBezTo>
                      <a:pt x="9524" y="1"/>
                      <a:pt x="6625" y="1105"/>
                      <a:pt x="4417" y="3313"/>
                    </a:cubicBezTo>
                    <a:cubicBezTo>
                      <a:pt x="1" y="7749"/>
                      <a:pt x="1" y="14910"/>
                      <a:pt x="4417" y="19326"/>
                    </a:cubicBezTo>
                    <a:cubicBezTo>
                      <a:pt x="6625" y="21535"/>
                      <a:pt x="9524" y="22639"/>
                      <a:pt x="12424" y="22639"/>
                    </a:cubicBezTo>
                    <a:cubicBezTo>
                      <a:pt x="15323" y="22639"/>
                      <a:pt x="18222" y="21535"/>
                      <a:pt x="20430" y="19326"/>
                    </a:cubicBezTo>
                    <a:cubicBezTo>
                      <a:pt x="24847" y="14910"/>
                      <a:pt x="24847" y="7749"/>
                      <a:pt x="20430" y="3313"/>
                    </a:cubicBezTo>
                    <a:cubicBezTo>
                      <a:pt x="18222" y="1105"/>
                      <a:pt x="15323" y="1"/>
                      <a:pt x="124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0"/>
              <p:cNvSpPr/>
              <p:nvPr/>
            </p:nvSpPr>
            <p:spPr>
              <a:xfrm>
                <a:off x="5879556" y="3949436"/>
                <a:ext cx="484951" cy="261032"/>
              </a:xfrm>
              <a:custGeom>
                <a:avLst/>
                <a:gdLst/>
                <a:ahLst/>
                <a:cxnLst/>
                <a:rect l="l" t="t" r="r" b="b"/>
                <a:pathLst>
                  <a:path w="22619" h="12175" extrusionOk="0">
                    <a:moveTo>
                      <a:pt x="40" y="0"/>
                    </a:moveTo>
                    <a:cubicBezTo>
                      <a:pt x="20" y="279"/>
                      <a:pt x="1" y="577"/>
                      <a:pt x="1" y="876"/>
                    </a:cubicBezTo>
                    <a:cubicBezTo>
                      <a:pt x="1" y="7122"/>
                      <a:pt x="5073" y="12175"/>
                      <a:pt x="11320" y="12175"/>
                    </a:cubicBezTo>
                    <a:cubicBezTo>
                      <a:pt x="17566" y="12175"/>
                      <a:pt x="22619" y="7122"/>
                      <a:pt x="22619" y="876"/>
                    </a:cubicBezTo>
                    <a:cubicBezTo>
                      <a:pt x="22619" y="577"/>
                      <a:pt x="22619" y="279"/>
                      <a:pt x="22579" y="0"/>
                    </a:cubicBezTo>
                    <a:cubicBezTo>
                      <a:pt x="22141" y="5849"/>
                      <a:pt x="17267" y="10444"/>
                      <a:pt x="11320" y="10444"/>
                    </a:cubicBezTo>
                    <a:cubicBezTo>
                      <a:pt x="5352" y="10444"/>
                      <a:pt x="478" y="5849"/>
                      <a:pt x="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3" name="Google Shape;1153;p40"/>
            <p:cNvSpPr/>
            <p:nvPr/>
          </p:nvSpPr>
          <p:spPr>
            <a:xfrm>
              <a:off x="4362771" y="1951175"/>
              <a:ext cx="416400" cy="416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4504580" y="4168315"/>
              <a:ext cx="148400" cy="286033"/>
            </a:xfrm>
            <a:custGeom>
              <a:avLst/>
              <a:gdLst/>
              <a:ahLst/>
              <a:cxnLst/>
              <a:rect l="l" t="t" r="r" b="b"/>
              <a:pathLst>
                <a:path w="6864" h="13230" extrusionOk="0">
                  <a:moveTo>
                    <a:pt x="3004" y="2666"/>
                  </a:moveTo>
                  <a:lnTo>
                    <a:pt x="3004" y="5591"/>
                  </a:lnTo>
                  <a:cubicBezTo>
                    <a:pt x="2408" y="5491"/>
                    <a:pt x="1990" y="5332"/>
                    <a:pt x="1711" y="5113"/>
                  </a:cubicBezTo>
                  <a:cubicBezTo>
                    <a:pt x="1453" y="4875"/>
                    <a:pt x="1313" y="4556"/>
                    <a:pt x="1313" y="4158"/>
                  </a:cubicBezTo>
                  <a:cubicBezTo>
                    <a:pt x="1313" y="3741"/>
                    <a:pt x="1453" y="3402"/>
                    <a:pt x="1751" y="3144"/>
                  </a:cubicBezTo>
                  <a:cubicBezTo>
                    <a:pt x="2030" y="2885"/>
                    <a:pt x="2447" y="2746"/>
                    <a:pt x="3004" y="2666"/>
                  </a:cubicBezTo>
                  <a:close/>
                  <a:moveTo>
                    <a:pt x="3720" y="6963"/>
                  </a:moveTo>
                  <a:cubicBezTo>
                    <a:pt x="4357" y="7083"/>
                    <a:pt x="4815" y="7262"/>
                    <a:pt x="5093" y="7500"/>
                  </a:cubicBezTo>
                  <a:cubicBezTo>
                    <a:pt x="5391" y="7759"/>
                    <a:pt x="5551" y="8097"/>
                    <a:pt x="5551" y="8515"/>
                  </a:cubicBezTo>
                  <a:cubicBezTo>
                    <a:pt x="5551" y="8933"/>
                    <a:pt x="5391" y="9271"/>
                    <a:pt x="5073" y="9529"/>
                  </a:cubicBezTo>
                  <a:cubicBezTo>
                    <a:pt x="4775" y="9808"/>
                    <a:pt x="4317" y="9967"/>
                    <a:pt x="3720" y="10047"/>
                  </a:cubicBezTo>
                  <a:lnTo>
                    <a:pt x="3720" y="6963"/>
                  </a:lnTo>
                  <a:close/>
                  <a:moveTo>
                    <a:pt x="3004" y="1"/>
                  </a:moveTo>
                  <a:lnTo>
                    <a:pt x="3004" y="1672"/>
                  </a:lnTo>
                  <a:cubicBezTo>
                    <a:pt x="2030" y="1731"/>
                    <a:pt x="1294" y="1990"/>
                    <a:pt x="776" y="2448"/>
                  </a:cubicBezTo>
                  <a:cubicBezTo>
                    <a:pt x="259" y="2885"/>
                    <a:pt x="1" y="3502"/>
                    <a:pt x="1" y="4278"/>
                  </a:cubicBezTo>
                  <a:cubicBezTo>
                    <a:pt x="1" y="4994"/>
                    <a:pt x="239" y="5551"/>
                    <a:pt x="717" y="5949"/>
                  </a:cubicBezTo>
                  <a:cubicBezTo>
                    <a:pt x="1194" y="6366"/>
                    <a:pt x="1950" y="6645"/>
                    <a:pt x="3004" y="6824"/>
                  </a:cubicBezTo>
                  <a:lnTo>
                    <a:pt x="3004" y="10067"/>
                  </a:lnTo>
                  <a:cubicBezTo>
                    <a:pt x="2487" y="10067"/>
                    <a:pt x="1970" y="9987"/>
                    <a:pt x="1473" y="9848"/>
                  </a:cubicBezTo>
                  <a:cubicBezTo>
                    <a:pt x="975" y="9689"/>
                    <a:pt x="478" y="9450"/>
                    <a:pt x="1" y="9151"/>
                  </a:cubicBezTo>
                  <a:lnTo>
                    <a:pt x="1" y="10425"/>
                  </a:lnTo>
                  <a:cubicBezTo>
                    <a:pt x="498" y="10643"/>
                    <a:pt x="995" y="10803"/>
                    <a:pt x="1512" y="10922"/>
                  </a:cubicBezTo>
                  <a:cubicBezTo>
                    <a:pt x="2010" y="11021"/>
                    <a:pt x="2507" y="11081"/>
                    <a:pt x="3004" y="11081"/>
                  </a:cubicBezTo>
                  <a:lnTo>
                    <a:pt x="3004" y="13229"/>
                  </a:lnTo>
                  <a:lnTo>
                    <a:pt x="3720" y="13229"/>
                  </a:lnTo>
                  <a:lnTo>
                    <a:pt x="3720" y="11081"/>
                  </a:lnTo>
                  <a:cubicBezTo>
                    <a:pt x="4735" y="11002"/>
                    <a:pt x="5511" y="10743"/>
                    <a:pt x="6048" y="10265"/>
                  </a:cubicBezTo>
                  <a:cubicBezTo>
                    <a:pt x="6585" y="9808"/>
                    <a:pt x="6863" y="9171"/>
                    <a:pt x="6863" y="8376"/>
                  </a:cubicBezTo>
                  <a:cubicBezTo>
                    <a:pt x="6863" y="7620"/>
                    <a:pt x="6605" y="7043"/>
                    <a:pt x="6108" y="6625"/>
                  </a:cubicBezTo>
                  <a:cubicBezTo>
                    <a:pt x="5590" y="6187"/>
                    <a:pt x="4795" y="5889"/>
                    <a:pt x="3720" y="5730"/>
                  </a:cubicBezTo>
                  <a:lnTo>
                    <a:pt x="3720" y="2686"/>
                  </a:lnTo>
                  <a:cubicBezTo>
                    <a:pt x="4158" y="2706"/>
                    <a:pt x="4576" y="2766"/>
                    <a:pt x="4994" y="2865"/>
                  </a:cubicBezTo>
                  <a:cubicBezTo>
                    <a:pt x="5411" y="2985"/>
                    <a:pt x="5829" y="3144"/>
                    <a:pt x="6207" y="3343"/>
                  </a:cubicBezTo>
                  <a:lnTo>
                    <a:pt x="6207" y="2090"/>
                  </a:lnTo>
                  <a:cubicBezTo>
                    <a:pt x="5829" y="1970"/>
                    <a:pt x="5411" y="1871"/>
                    <a:pt x="4994" y="1791"/>
                  </a:cubicBezTo>
                  <a:cubicBezTo>
                    <a:pt x="4596" y="1712"/>
                    <a:pt x="4158" y="1672"/>
                    <a:pt x="3720" y="1652"/>
                  </a:cubicBezTo>
                  <a:lnTo>
                    <a:pt x="37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4362771" y="3031675"/>
              <a:ext cx="416400" cy="416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41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Funnel Infographics</a:t>
            </a:r>
            <a:endParaRPr/>
          </a:p>
        </p:txBody>
      </p:sp>
      <p:grpSp>
        <p:nvGrpSpPr>
          <p:cNvPr id="1161" name="Google Shape;1161;p41"/>
          <p:cNvGrpSpPr/>
          <p:nvPr/>
        </p:nvGrpSpPr>
        <p:grpSpPr>
          <a:xfrm>
            <a:off x="658854" y="3777836"/>
            <a:ext cx="7828975" cy="706939"/>
            <a:chOff x="658854" y="3777836"/>
            <a:chExt cx="7828975" cy="706939"/>
          </a:xfrm>
        </p:grpSpPr>
        <p:sp>
          <p:nvSpPr>
            <p:cNvPr id="1162" name="Google Shape;1162;p41"/>
            <p:cNvSpPr txBox="1"/>
            <p:nvPr/>
          </p:nvSpPr>
          <p:spPr>
            <a:xfrm>
              <a:off x="4574629" y="3841275"/>
              <a:ext cx="3913200" cy="6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an icy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3" name="Google Shape;1163;p41"/>
            <p:cNvSpPr txBox="1"/>
            <p:nvPr/>
          </p:nvSpPr>
          <p:spPr>
            <a:xfrm>
              <a:off x="658854" y="3841275"/>
              <a:ext cx="3913200" cy="6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4" name="Google Shape;1164;p41"/>
            <p:cNvSpPr/>
            <p:nvPr/>
          </p:nvSpPr>
          <p:spPr>
            <a:xfrm>
              <a:off x="4199968" y="3777836"/>
              <a:ext cx="743636" cy="126023"/>
            </a:xfrm>
            <a:custGeom>
              <a:avLst/>
              <a:gdLst/>
              <a:ahLst/>
              <a:cxnLst/>
              <a:rect l="l" t="t" r="r" b="b"/>
              <a:pathLst>
                <a:path w="28030" h="5650" extrusionOk="0">
                  <a:moveTo>
                    <a:pt x="14005" y="0"/>
                  </a:moveTo>
                  <a:cubicBezTo>
                    <a:pt x="6267" y="0"/>
                    <a:pt x="0" y="2825"/>
                    <a:pt x="0" y="2825"/>
                  </a:cubicBezTo>
                  <a:cubicBezTo>
                    <a:pt x="0" y="2825"/>
                    <a:pt x="6267" y="5650"/>
                    <a:pt x="14005" y="5650"/>
                  </a:cubicBezTo>
                  <a:cubicBezTo>
                    <a:pt x="21743" y="5650"/>
                    <a:pt x="28029" y="2825"/>
                    <a:pt x="28029" y="2825"/>
                  </a:cubicBezTo>
                  <a:cubicBezTo>
                    <a:pt x="28029" y="2825"/>
                    <a:pt x="21743" y="0"/>
                    <a:pt x="140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5" name="Google Shape;1165;p41"/>
            <p:cNvSpPr/>
            <p:nvPr/>
          </p:nvSpPr>
          <p:spPr>
            <a:xfrm>
              <a:off x="4199968" y="3840818"/>
              <a:ext cx="743636" cy="643856"/>
            </a:xfrm>
            <a:custGeom>
              <a:avLst/>
              <a:gdLst/>
              <a:ahLst/>
              <a:cxnLst/>
              <a:rect l="l" t="t" r="r" b="b"/>
              <a:pathLst>
                <a:path w="28030" h="28866" extrusionOk="0">
                  <a:moveTo>
                    <a:pt x="0" y="1"/>
                  </a:moveTo>
                  <a:lnTo>
                    <a:pt x="14005" y="28865"/>
                  </a:lnTo>
                  <a:lnTo>
                    <a:pt x="28029" y="1"/>
                  </a:lnTo>
                  <a:lnTo>
                    <a:pt x="28029" y="1"/>
                  </a:lnTo>
                  <a:cubicBezTo>
                    <a:pt x="28029" y="1"/>
                    <a:pt x="21743" y="2826"/>
                    <a:pt x="14005" y="2826"/>
                  </a:cubicBezTo>
                  <a:cubicBezTo>
                    <a:pt x="6267" y="282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1828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800" b="1">
                <a:solidFill>
                  <a:schemeClr val="lt1"/>
                </a:solidFill>
              </a:endParaRPr>
            </a:p>
          </p:txBody>
        </p:sp>
        <p:sp>
          <p:nvSpPr>
            <p:cNvPr id="1166" name="Google Shape;1166;p41"/>
            <p:cNvSpPr/>
            <p:nvPr/>
          </p:nvSpPr>
          <p:spPr>
            <a:xfrm>
              <a:off x="4571439" y="3840818"/>
              <a:ext cx="372110" cy="643856"/>
            </a:xfrm>
            <a:custGeom>
              <a:avLst/>
              <a:gdLst/>
              <a:ahLst/>
              <a:cxnLst/>
              <a:rect l="l" t="t" r="r" b="b"/>
              <a:pathLst>
                <a:path w="14026" h="28866" extrusionOk="0">
                  <a:moveTo>
                    <a:pt x="14025" y="1"/>
                  </a:moveTo>
                  <a:cubicBezTo>
                    <a:pt x="14025" y="1"/>
                    <a:pt x="11459" y="1155"/>
                    <a:pt x="7600" y="1990"/>
                  </a:cubicBezTo>
                  <a:lnTo>
                    <a:pt x="1" y="28865"/>
                  </a:lnTo>
                  <a:lnTo>
                    <a:pt x="14025" y="1"/>
                  </a:lnTo>
                  <a:close/>
                </a:path>
              </a:pathLst>
            </a:custGeom>
            <a:solidFill>
              <a:srgbClr val="FAFDFD">
                <a:alpha val="39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7" name="Google Shape;1167;p41"/>
            <p:cNvSpPr/>
            <p:nvPr/>
          </p:nvSpPr>
          <p:spPr>
            <a:xfrm flipH="1">
              <a:off x="4200046" y="3840818"/>
              <a:ext cx="372075" cy="643856"/>
            </a:xfrm>
            <a:custGeom>
              <a:avLst/>
              <a:gdLst/>
              <a:ahLst/>
              <a:cxnLst/>
              <a:rect l="l" t="t" r="r" b="b"/>
              <a:pathLst>
                <a:path w="14026" h="28866" extrusionOk="0">
                  <a:moveTo>
                    <a:pt x="14025" y="1"/>
                  </a:moveTo>
                  <a:cubicBezTo>
                    <a:pt x="14025" y="1"/>
                    <a:pt x="11459" y="1155"/>
                    <a:pt x="7600" y="1990"/>
                  </a:cubicBezTo>
                  <a:lnTo>
                    <a:pt x="1" y="28865"/>
                  </a:lnTo>
                  <a:lnTo>
                    <a:pt x="14025" y="1"/>
                  </a:lnTo>
                  <a:close/>
                </a:path>
              </a:pathLst>
            </a:custGeom>
            <a:solidFill>
              <a:srgbClr val="FAFDFD">
                <a:alpha val="39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68" name="Google Shape;1168;p41"/>
          <p:cNvGrpSpPr/>
          <p:nvPr/>
        </p:nvGrpSpPr>
        <p:grpSpPr>
          <a:xfrm>
            <a:off x="658854" y="2957054"/>
            <a:ext cx="7828975" cy="839951"/>
            <a:chOff x="658854" y="2957054"/>
            <a:chExt cx="7828975" cy="839951"/>
          </a:xfrm>
        </p:grpSpPr>
        <p:sp>
          <p:nvSpPr>
            <p:cNvPr id="1169" name="Google Shape;1169;p41"/>
            <p:cNvSpPr txBox="1"/>
            <p:nvPr/>
          </p:nvSpPr>
          <p:spPr>
            <a:xfrm>
              <a:off x="4574629" y="3065038"/>
              <a:ext cx="3913200" cy="6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0" name="Google Shape;1170;p41"/>
            <p:cNvSpPr txBox="1"/>
            <p:nvPr/>
          </p:nvSpPr>
          <p:spPr>
            <a:xfrm>
              <a:off x="658854" y="3065038"/>
              <a:ext cx="3913200" cy="6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very poisonous atmosphere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1" name="Google Shape;1171;p41"/>
            <p:cNvSpPr/>
            <p:nvPr/>
          </p:nvSpPr>
          <p:spPr>
            <a:xfrm>
              <a:off x="3747752" y="3057773"/>
              <a:ext cx="1647672" cy="739232"/>
            </a:xfrm>
            <a:custGeom>
              <a:avLst/>
              <a:gdLst/>
              <a:ahLst/>
              <a:cxnLst/>
              <a:rect l="l" t="t" r="r" b="b"/>
              <a:pathLst>
                <a:path w="62106" h="33142" extrusionOk="0">
                  <a:moveTo>
                    <a:pt x="0" y="0"/>
                  </a:moveTo>
                  <a:lnTo>
                    <a:pt x="14025" y="28865"/>
                  </a:lnTo>
                  <a:cubicBezTo>
                    <a:pt x="14025" y="28865"/>
                    <a:pt x="21644" y="33141"/>
                    <a:pt x="31053" y="33141"/>
                  </a:cubicBezTo>
                  <a:cubicBezTo>
                    <a:pt x="40482" y="33141"/>
                    <a:pt x="48101" y="28865"/>
                    <a:pt x="48101" y="28865"/>
                  </a:cubicBezTo>
                  <a:lnTo>
                    <a:pt x="62105" y="0"/>
                  </a:lnTo>
                  <a:lnTo>
                    <a:pt x="62105" y="0"/>
                  </a:lnTo>
                  <a:cubicBezTo>
                    <a:pt x="62105" y="0"/>
                    <a:pt x="48220" y="4496"/>
                    <a:pt x="31053" y="4496"/>
                  </a:cubicBezTo>
                  <a:cubicBezTo>
                    <a:pt x="13906" y="4496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800" b="1">
                <a:solidFill>
                  <a:schemeClr val="lt1"/>
                </a:solidFill>
              </a:endParaRPr>
            </a:p>
          </p:txBody>
        </p:sp>
        <p:sp>
          <p:nvSpPr>
            <p:cNvPr id="1172" name="Google Shape;1172;p41"/>
            <p:cNvSpPr/>
            <p:nvPr/>
          </p:nvSpPr>
          <p:spPr>
            <a:xfrm>
              <a:off x="3747752" y="2957054"/>
              <a:ext cx="1647672" cy="201013"/>
            </a:xfrm>
            <a:custGeom>
              <a:avLst/>
              <a:gdLst/>
              <a:ahLst/>
              <a:cxnLst/>
              <a:rect l="l" t="t" r="r" b="b"/>
              <a:pathLst>
                <a:path w="62106" h="9012" extrusionOk="0">
                  <a:moveTo>
                    <a:pt x="31053" y="1"/>
                  </a:moveTo>
                  <a:cubicBezTo>
                    <a:pt x="13905" y="1"/>
                    <a:pt x="0" y="4516"/>
                    <a:pt x="0" y="4516"/>
                  </a:cubicBezTo>
                  <a:cubicBezTo>
                    <a:pt x="0" y="4516"/>
                    <a:pt x="13905" y="9012"/>
                    <a:pt x="31053" y="9012"/>
                  </a:cubicBezTo>
                  <a:cubicBezTo>
                    <a:pt x="48200" y="9012"/>
                    <a:pt x="62105" y="4516"/>
                    <a:pt x="62105" y="4516"/>
                  </a:cubicBezTo>
                  <a:cubicBezTo>
                    <a:pt x="62105" y="4516"/>
                    <a:pt x="48200" y="1"/>
                    <a:pt x="31053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3" name="Google Shape;1173;p41"/>
            <p:cNvSpPr/>
            <p:nvPr/>
          </p:nvSpPr>
          <p:spPr>
            <a:xfrm>
              <a:off x="3747752" y="2957054"/>
              <a:ext cx="1647672" cy="201013"/>
            </a:xfrm>
            <a:custGeom>
              <a:avLst/>
              <a:gdLst/>
              <a:ahLst/>
              <a:cxnLst/>
              <a:rect l="l" t="t" r="r" b="b"/>
              <a:pathLst>
                <a:path w="62106" h="9012" extrusionOk="0">
                  <a:moveTo>
                    <a:pt x="31053" y="1"/>
                  </a:moveTo>
                  <a:cubicBezTo>
                    <a:pt x="13905" y="1"/>
                    <a:pt x="0" y="4516"/>
                    <a:pt x="0" y="4516"/>
                  </a:cubicBezTo>
                  <a:cubicBezTo>
                    <a:pt x="0" y="4516"/>
                    <a:pt x="13905" y="9012"/>
                    <a:pt x="31053" y="9012"/>
                  </a:cubicBezTo>
                  <a:cubicBezTo>
                    <a:pt x="48200" y="9012"/>
                    <a:pt x="62105" y="4516"/>
                    <a:pt x="62105" y="4516"/>
                  </a:cubicBezTo>
                  <a:cubicBezTo>
                    <a:pt x="62105" y="4516"/>
                    <a:pt x="48200" y="1"/>
                    <a:pt x="31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4" name="Google Shape;1174;p41"/>
            <p:cNvSpPr/>
            <p:nvPr/>
          </p:nvSpPr>
          <p:spPr>
            <a:xfrm>
              <a:off x="4811526" y="3057773"/>
              <a:ext cx="583740" cy="712154"/>
            </a:xfrm>
            <a:custGeom>
              <a:avLst/>
              <a:gdLst/>
              <a:ahLst/>
              <a:cxnLst/>
              <a:rect l="l" t="t" r="r" b="b"/>
              <a:pathLst>
                <a:path w="22003" h="31928" extrusionOk="0">
                  <a:moveTo>
                    <a:pt x="22002" y="0"/>
                  </a:moveTo>
                  <a:cubicBezTo>
                    <a:pt x="21843" y="40"/>
                    <a:pt x="16373" y="1791"/>
                    <a:pt x="8137" y="3084"/>
                  </a:cubicBezTo>
                  <a:lnTo>
                    <a:pt x="1" y="31928"/>
                  </a:lnTo>
                  <a:cubicBezTo>
                    <a:pt x="4795" y="30655"/>
                    <a:pt x="7998" y="28845"/>
                    <a:pt x="7998" y="28845"/>
                  </a:cubicBezTo>
                  <a:lnTo>
                    <a:pt x="22002" y="0"/>
                  </a:lnTo>
                  <a:close/>
                </a:path>
              </a:pathLst>
            </a:custGeom>
            <a:solidFill>
              <a:srgbClr val="FAFDFD">
                <a:alpha val="39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5" name="Google Shape;1175;p41"/>
            <p:cNvSpPr/>
            <p:nvPr/>
          </p:nvSpPr>
          <p:spPr>
            <a:xfrm flipH="1">
              <a:off x="3748348" y="3057773"/>
              <a:ext cx="583685" cy="712154"/>
            </a:xfrm>
            <a:custGeom>
              <a:avLst/>
              <a:gdLst/>
              <a:ahLst/>
              <a:cxnLst/>
              <a:rect l="l" t="t" r="r" b="b"/>
              <a:pathLst>
                <a:path w="22003" h="31928" extrusionOk="0">
                  <a:moveTo>
                    <a:pt x="22002" y="0"/>
                  </a:moveTo>
                  <a:cubicBezTo>
                    <a:pt x="21843" y="40"/>
                    <a:pt x="16373" y="1791"/>
                    <a:pt x="8137" y="3084"/>
                  </a:cubicBezTo>
                  <a:lnTo>
                    <a:pt x="1" y="31928"/>
                  </a:lnTo>
                  <a:cubicBezTo>
                    <a:pt x="4795" y="30655"/>
                    <a:pt x="7998" y="28845"/>
                    <a:pt x="7998" y="28845"/>
                  </a:cubicBezTo>
                  <a:lnTo>
                    <a:pt x="22002" y="0"/>
                  </a:lnTo>
                  <a:close/>
                </a:path>
              </a:pathLst>
            </a:custGeom>
            <a:solidFill>
              <a:srgbClr val="FAFDFD">
                <a:alpha val="39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76" name="Google Shape;1176;p41"/>
          <p:cNvGrpSpPr/>
          <p:nvPr/>
        </p:nvGrpSpPr>
        <p:grpSpPr>
          <a:xfrm>
            <a:off x="658800" y="2185538"/>
            <a:ext cx="7828975" cy="831521"/>
            <a:chOff x="658800" y="2185538"/>
            <a:chExt cx="7828975" cy="831521"/>
          </a:xfrm>
        </p:grpSpPr>
        <p:sp>
          <p:nvSpPr>
            <p:cNvPr id="1177" name="Google Shape;1177;p41"/>
            <p:cNvSpPr txBox="1"/>
            <p:nvPr/>
          </p:nvSpPr>
          <p:spPr>
            <a:xfrm>
              <a:off x="4574575" y="2274495"/>
              <a:ext cx="3913200" cy="6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a small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8" name="Google Shape;1178;p41"/>
            <p:cNvSpPr txBox="1"/>
            <p:nvPr/>
          </p:nvSpPr>
          <p:spPr>
            <a:xfrm>
              <a:off x="658800" y="2274495"/>
              <a:ext cx="3913200" cy="6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9" name="Google Shape;1179;p41"/>
            <p:cNvSpPr/>
            <p:nvPr/>
          </p:nvSpPr>
          <p:spPr>
            <a:xfrm>
              <a:off x="3295536" y="2185538"/>
              <a:ext cx="2552239" cy="177503"/>
            </a:xfrm>
            <a:custGeom>
              <a:avLst/>
              <a:gdLst/>
              <a:ahLst/>
              <a:cxnLst/>
              <a:rect l="l" t="t" r="r" b="b"/>
              <a:pathLst>
                <a:path w="96202" h="7958" extrusionOk="0">
                  <a:moveTo>
                    <a:pt x="48101" y="0"/>
                  </a:moveTo>
                  <a:cubicBezTo>
                    <a:pt x="21544" y="0"/>
                    <a:pt x="0" y="3979"/>
                    <a:pt x="0" y="3979"/>
                  </a:cubicBezTo>
                  <a:cubicBezTo>
                    <a:pt x="0" y="3979"/>
                    <a:pt x="21544" y="7957"/>
                    <a:pt x="48101" y="7957"/>
                  </a:cubicBezTo>
                  <a:cubicBezTo>
                    <a:pt x="74677" y="7957"/>
                    <a:pt x="96201" y="3979"/>
                    <a:pt x="96201" y="3979"/>
                  </a:cubicBezTo>
                  <a:cubicBezTo>
                    <a:pt x="96201" y="3979"/>
                    <a:pt x="74677" y="0"/>
                    <a:pt x="4810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0" name="Google Shape;1180;p41"/>
            <p:cNvSpPr/>
            <p:nvPr/>
          </p:nvSpPr>
          <p:spPr>
            <a:xfrm>
              <a:off x="3295536" y="2185538"/>
              <a:ext cx="2552239" cy="177503"/>
            </a:xfrm>
            <a:custGeom>
              <a:avLst/>
              <a:gdLst/>
              <a:ahLst/>
              <a:cxnLst/>
              <a:rect l="l" t="t" r="r" b="b"/>
              <a:pathLst>
                <a:path w="96202" h="7958" extrusionOk="0">
                  <a:moveTo>
                    <a:pt x="48101" y="0"/>
                  </a:moveTo>
                  <a:cubicBezTo>
                    <a:pt x="21544" y="0"/>
                    <a:pt x="0" y="3979"/>
                    <a:pt x="0" y="3979"/>
                  </a:cubicBezTo>
                  <a:cubicBezTo>
                    <a:pt x="0" y="3979"/>
                    <a:pt x="21544" y="7957"/>
                    <a:pt x="48101" y="7957"/>
                  </a:cubicBezTo>
                  <a:cubicBezTo>
                    <a:pt x="74677" y="7957"/>
                    <a:pt x="96201" y="3979"/>
                    <a:pt x="96201" y="3979"/>
                  </a:cubicBezTo>
                  <a:cubicBezTo>
                    <a:pt x="96201" y="3979"/>
                    <a:pt x="74677" y="0"/>
                    <a:pt x="48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1" name="Google Shape;1181;p41"/>
            <p:cNvSpPr/>
            <p:nvPr/>
          </p:nvSpPr>
          <p:spPr>
            <a:xfrm>
              <a:off x="3295536" y="2274258"/>
              <a:ext cx="2552239" cy="742801"/>
            </a:xfrm>
            <a:custGeom>
              <a:avLst/>
              <a:gdLst/>
              <a:ahLst/>
              <a:cxnLst/>
              <a:rect l="l" t="t" r="r" b="b"/>
              <a:pathLst>
                <a:path w="96202" h="33302" extrusionOk="0">
                  <a:moveTo>
                    <a:pt x="0" y="1"/>
                  </a:moveTo>
                  <a:lnTo>
                    <a:pt x="14025" y="28865"/>
                  </a:lnTo>
                  <a:cubicBezTo>
                    <a:pt x="14025" y="28865"/>
                    <a:pt x="29282" y="33301"/>
                    <a:pt x="48101" y="33301"/>
                  </a:cubicBezTo>
                  <a:cubicBezTo>
                    <a:pt x="66939" y="33301"/>
                    <a:pt x="82197" y="28865"/>
                    <a:pt x="82197" y="28865"/>
                  </a:cubicBezTo>
                  <a:lnTo>
                    <a:pt x="96201" y="1"/>
                  </a:lnTo>
                  <a:lnTo>
                    <a:pt x="96201" y="1"/>
                  </a:lnTo>
                  <a:cubicBezTo>
                    <a:pt x="96200" y="1"/>
                    <a:pt x="74677" y="3979"/>
                    <a:pt x="48101" y="3979"/>
                  </a:cubicBezTo>
                  <a:cubicBezTo>
                    <a:pt x="21544" y="3979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18287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 b="1">
                <a:solidFill>
                  <a:schemeClr val="lt1"/>
                </a:solidFill>
              </a:endParaRPr>
            </a:p>
          </p:txBody>
        </p:sp>
        <p:sp>
          <p:nvSpPr>
            <p:cNvPr id="1182" name="Google Shape;1182;p41"/>
            <p:cNvSpPr/>
            <p:nvPr/>
          </p:nvSpPr>
          <p:spPr>
            <a:xfrm>
              <a:off x="5074850" y="2274258"/>
              <a:ext cx="772660" cy="711730"/>
            </a:xfrm>
            <a:custGeom>
              <a:avLst/>
              <a:gdLst/>
              <a:ahLst/>
              <a:cxnLst/>
              <a:rect l="l" t="t" r="r" b="b"/>
              <a:pathLst>
                <a:path w="29124" h="31909" extrusionOk="0">
                  <a:moveTo>
                    <a:pt x="29123" y="1"/>
                  </a:moveTo>
                  <a:cubicBezTo>
                    <a:pt x="29123" y="1"/>
                    <a:pt x="20867" y="1532"/>
                    <a:pt x="8256" y="2706"/>
                  </a:cubicBezTo>
                  <a:lnTo>
                    <a:pt x="0" y="31909"/>
                  </a:lnTo>
                  <a:cubicBezTo>
                    <a:pt x="8972" y="30635"/>
                    <a:pt x="14940" y="28925"/>
                    <a:pt x="15119" y="28885"/>
                  </a:cubicBezTo>
                  <a:lnTo>
                    <a:pt x="15119" y="28865"/>
                  </a:lnTo>
                  <a:lnTo>
                    <a:pt x="29123" y="1"/>
                  </a:lnTo>
                  <a:close/>
                </a:path>
              </a:pathLst>
            </a:custGeom>
            <a:solidFill>
              <a:srgbClr val="FAFDFD">
                <a:alpha val="39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3" name="Google Shape;1183;p41"/>
            <p:cNvSpPr/>
            <p:nvPr/>
          </p:nvSpPr>
          <p:spPr>
            <a:xfrm flipH="1">
              <a:off x="3296122" y="2274258"/>
              <a:ext cx="772587" cy="711730"/>
            </a:xfrm>
            <a:custGeom>
              <a:avLst/>
              <a:gdLst/>
              <a:ahLst/>
              <a:cxnLst/>
              <a:rect l="l" t="t" r="r" b="b"/>
              <a:pathLst>
                <a:path w="29124" h="31909" extrusionOk="0">
                  <a:moveTo>
                    <a:pt x="29123" y="1"/>
                  </a:moveTo>
                  <a:cubicBezTo>
                    <a:pt x="29123" y="1"/>
                    <a:pt x="20867" y="1532"/>
                    <a:pt x="8256" y="2706"/>
                  </a:cubicBezTo>
                  <a:lnTo>
                    <a:pt x="0" y="31909"/>
                  </a:lnTo>
                  <a:cubicBezTo>
                    <a:pt x="8972" y="30635"/>
                    <a:pt x="14940" y="28925"/>
                    <a:pt x="15119" y="28885"/>
                  </a:cubicBezTo>
                  <a:lnTo>
                    <a:pt x="15119" y="28865"/>
                  </a:lnTo>
                  <a:lnTo>
                    <a:pt x="29123" y="1"/>
                  </a:lnTo>
                  <a:close/>
                </a:path>
              </a:pathLst>
            </a:custGeom>
            <a:solidFill>
              <a:srgbClr val="FAFDFD">
                <a:alpha val="39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84" name="Google Shape;1184;p41"/>
          <p:cNvGrpSpPr/>
          <p:nvPr/>
        </p:nvGrpSpPr>
        <p:grpSpPr>
          <a:xfrm>
            <a:off x="658800" y="1374525"/>
            <a:ext cx="7828975" cy="877645"/>
            <a:chOff x="658800" y="1374525"/>
            <a:chExt cx="7828975" cy="877645"/>
          </a:xfrm>
        </p:grpSpPr>
        <p:sp>
          <p:nvSpPr>
            <p:cNvPr id="1185" name="Google Shape;1185;p41"/>
            <p:cNvSpPr txBox="1"/>
            <p:nvPr/>
          </p:nvSpPr>
          <p:spPr>
            <a:xfrm>
              <a:off x="4574575" y="1491200"/>
              <a:ext cx="3913200" cy="6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has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6" name="Google Shape;1186;p41"/>
            <p:cNvSpPr txBox="1"/>
            <p:nvPr/>
          </p:nvSpPr>
          <p:spPr>
            <a:xfrm>
              <a:off x="658800" y="1491200"/>
              <a:ext cx="3913200" cy="6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7" name="Google Shape;1187;p41"/>
            <p:cNvSpPr/>
            <p:nvPr/>
          </p:nvSpPr>
          <p:spPr>
            <a:xfrm>
              <a:off x="2843850" y="1374525"/>
              <a:ext cx="3456275" cy="233846"/>
            </a:xfrm>
            <a:custGeom>
              <a:avLst/>
              <a:gdLst/>
              <a:ahLst/>
              <a:cxnLst/>
              <a:rect l="l" t="t" r="r" b="b"/>
              <a:pathLst>
                <a:path w="130278" h="10484" extrusionOk="0">
                  <a:moveTo>
                    <a:pt x="65129" y="0"/>
                  </a:moveTo>
                  <a:cubicBezTo>
                    <a:pt x="29163" y="0"/>
                    <a:pt x="0" y="5232"/>
                    <a:pt x="0" y="5232"/>
                  </a:cubicBezTo>
                  <a:cubicBezTo>
                    <a:pt x="0" y="5232"/>
                    <a:pt x="29163" y="10484"/>
                    <a:pt x="65129" y="10484"/>
                  </a:cubicBezTo>
                  <a:cubicBezTo>
                    <a:pt x="101115" y="10484"/>
                    <a:pt x="130277" y="5232"/>
                    <a:pt x="130277" y="5232"/>
                  </a:cubicBezTo>
                  <a:cubicBezTo>
                    <a:pt x="130277" y="5232"/>
                    <a:pt x="101115" y="0"/>
                    <a:pt x="651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2843850" y="1491190"/>
              <a:ext cx="3456275" cy="760980"/>
            </a:xfrm>
            <a:custGeom>
              <a:avLst/>
              <a:gdLst/>
              <a:ahLst/>
              <a:cxnLst/>
              <a:rect l="l" t="t" r="r" b="b"/>
              <a:pathLst>
                <a:path w="130278" h="34117" extrusionOk="0">
                  <a:moveTo>
                    <a:pt x="0" y="1"/>
                  </a:moveTo>
                  <a:lnTo>
                    <a:pt x="14005" y="28865"/>
                  </a:lnTo>
                  <a:cubicBezTo>
                    <a:pt x="14005" y="28865"/>
                    <a:pt x="36901" y="34117"/>
                    <a:pt x="65129" y="34117"/>
                  </a:cubicBezTo>
                  <a:cubicBezTo>
                    <a:pt x="93376" y="34117"/>
                    <a:pt x="116273" y="28865"/>
                    <a:pt x="116273" y="28865"/>
                  </a:cubicBezTo>
                  <a:lnTo>
                    <a:pt x="130277" y="1"/>
                  </a:lnTo>
                  <a:lnTo>
                    <a:pt x="130277" y="1"/>
                  </a:lnTo>
                  <a:cubicBezTo>
                    <a:pt x="130276" y="1"/>
                    <a:pt x="101114" y="5253"/>
                    <a:pt x="65129" y="5253"/>
                  </a:cubicBezTo>
                  <a:cubicBezTo>
                    <a:pt x="29163" y="5253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18287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5333930" y="1491190"/>
              <a:ext cx="965825" cy="723708"/>
            </a:xfrm>
            <a:custGeom>
              <a:avLst/>
              <a:gdLst/>
              <a:ahLst/>
              <a:cxnLst/>
              <a:rect l="l" t="t" r="r" b="b"/>
              <a:pathLst>
                <a:path w="36405" h="32446" extrusionOk="0">
                  <a:moveTo>
                    <a:pt x="36404" y="1"/>
                  </a:moveTo>
                  <a:cubicBezTo>
                    <a:pt x="36404" y="1"/>
                    <a:pt x="25224" y="2010"/>
                    <a:pt x="8157" y="3542"/>
                  </a:cubicBezTo>
                  <a:lnTo>
                    <a:pt x="1" y="32446"/>
                  </a:lnTo>
                  <a:cubicBezTo>
                    <a:pt x="13508" y="30894"/>
                    <a:pt x="22400" y="28865"/>
                    <a:pt x="22400" y="28865"/>
                  </a:cubicBezTo>
                  <a:lnTo>
                    <a:pt x="36404" y="1"/>
                  </a:lnTo>
                  <a:close/>
                </a:path>
              </a:pathLst>
            </a:custGeom>
            <a:solidFill>
              <a:srgbClr val="FAFDFD">
                <a:alpha val="39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0" name="Google Shape;1190;p41"/>
            <p:cNvSpPr/>
            <p:nvPr/>
          </p:nvSpPr>
          <p:spPr>
            <a:xfrm flipH="1">
              <a:off x="2843895" y="1491190"/>
              <a:ext cx="965734" cy="723708"/>
            </a:xfrm>
            <a:custGeom>
              <a:avLst/>
              <a:gdLst/>
              <a:ahLst/>
              <a:cxnLst/>
              <a:rect l="l" t="t" r="r" b="b"/>
              <a:pathLst>
                <a:path w="36405" h="32446" extrusionOk="0">
                  <a:moveTo>
                    <a:pt x="36404" y="1"/>
                  </a:moveTo>
                  <a:cubicBezTo>
                    <a:pt x="36404" y="1"/>
                    <a:pt x="25224" y="2010"/>
                    <a:pt x="8157" y="3542"/>
                  </a:cubicBezTo>
                  <a:lnTo>
                    <a:pt x="1" y="32446"/>
                  </a:lnTo>
                  <a:cubicBezTo>
                    <a:pt x="13508" y="30894"/>
                    <a:pt x="22400" y="28865"/>
                    <a:pt x="22400" y="28865"/>
                  </a:cubicBezTo>
                  <a:lnTo>
                    <a:pt x="36404" y="1"/>
                  </a:lnTo>
                  <a:close/>
                </a:path>
              </a:pathLst>
            </a:custGeom>
            <a:solidFill>
              <a:srgbClr val="FAFDFD">
                <a:alpha val="39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42"/>
          <p:cNvSpPr/>
          <p:nvPr/>
        </p:nvSpPr>
        <p:spPr>
          <a:xfrm>
            <a:off x="874210" y="1479514"/>
            <a:ext cx="27" cy="2921320"/>
          </a:xfrm>
          <a:custGeom>
            <a:avLst/>
            <a:gdLst/>
            <a:ahLst/>
            <a:cxnLst/>
            <a:rect l="l" t="t" r="r" b="b"/>
            <a:pathLst>
              <a:path w="1" h="107362" fill="none" extrusionOk="0">
                <a:moveTo>
                  <a:pt x="1" y="1"/>
                </a:moveTo>
                <a:lnTo>
                  <a:pt x="1" y="107362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96" name="Google Shape;1196;p42"/>
          <p:cNvSpPr/>
          <p:nvPr/>
        </p:nvSpPr>
        <p:spPr>
          <a:xfrm>
            <a:off x="849316" y="4392943"/>
            <a:ext cx="49277" cy="49277"/>
          </a:xfrm>
          <a:custGeom>
            <a:avLst/>
            <a:gdLst/>
            <a:ahLst/>
            <a:cxnLst/>
            <a:rect l="l" t="t" r="r" b="b"/>
            <a:pathLst>
              <a:path w="1811" h="1811" extrusionOk="0">
                <a:moveTo>
                  <a:pt x="896" y="0"/>
                </a:moveTo>
                <a:cubicBezTo>
                  <a:pt x="398" y="0"/>
                  <a:pt x="0" y="398"/>
                  <a:pt x="0" y="896"/>
                </a:cubicBezTo>
                <a:cubicBezTo>
                  <a:pt x="0" y="1413"/>
                  <a:pt x="398" y="1811"/>
                  <a:pt x="896" y="1811"/>
                </a:cubicBezTo>
                <a:cubicBezTo>
                  <a:pt x="1413" y="1811"/>
                  <a:pt x="1811" y="1393"/>
                  <a:pt x="1811" y="896"/>
                </a:cubicBezTo>
                <a:cubicBezTo>
                  <a:pt x="1811" y="398"/>
                  <a:pt x="1393" y="0"/>
                  <a:pt x="8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97" name="Google Shape;1197;p42"/>
          <p:cNvSpPr/>
          <p:nvPr/>
        </p:nvSpPr>
        <p:spPr>
          <a:xfrm>
            <a:off x="849316" y="1455163"/>
            <a:ext cx="49277" cy="48733"/>
          </a:xfrm>
          <a:custGeom>
            <a:avLst/>
            <a:gdLst/>
            <a:ahLst/>
            <a:cxnLst/>
            <a:rect l="l" t="t" r="r" b="b"/>
            <a:pathLst>
              <a:path w="1811" h="1791" extrusionOk="0">
                <a:moveTo>
                  <a:pt x="896" y="1"/>
                </a:moveTo>
                <a:cubicBezTo>
                  <a:pt x="398" y="1"/>
                  <a:pt x="0" y="399"/>
                  <a:pt x="0" y="896"/>
                </a:cubicBezTo>
                <a:cubicBezTo>
                  <a:pt x="0" y="1393"/>
                  <a:pt x="398" y="1791"/>
                  <a:pt x="896" y="1791"/>
                </a:cubicBezTo>
                <a:cubicBezTo>
                  <a:pt x="1413" y="1791"/>
                  <a:pt x="1811" y="1393"/>
                  <a:pt x="1811" y="896"/>
                </a:cubicBezTo>
                <a:cubicBezTo>
                  <a:pt x="1811" y="399"/>
                  <a:pt x="1393" y="1"/>
                  <a:pt x="8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98" name="Google Shape;1198;p42"/>
          <p:cNvSpPr/>
          <p:nvPr/>
        </p:nvSpPr>
        <p:spPr>
          <a:xfrm>
            <a:off x="6325554" y="4303025"/>
            <a:ext cx="1563734" cy="179750"/>
          </a:xfrm>
          <a:custGeom>
            <a:avLst/>
            <a:gdLst/>
            <a:ahLst/>
            <a:cxnLst/>
            <a:rect l="l" t="t" r="r" b="b"/>
            <a:pathLst>
              <a:path w="54029" h="6565" extrusionOk="0">
                <a:moveTo>
                  <a:pt x="54029" y="3282"/>
                </a:moveTo>
                <a:cubicBezTo>
                  <a:pt x="54029" y="5093"/>
                  <a:pt x="41934" y="6565"/>
                  <a:pt x="27014" y="6565"/>
                </a:cubicBezTo>
                <a:cubicBezTo>
                  <a:pt x="12095" y="6565"/>
                  <a:pt x="0" y="5093"/>
                  <a:pt x="0" y="3282"/>
                </a:cubicBezTo>
                <a:cubicBezTo>
                  <a:pt x="0" y="1472"/>
                  <a:pt x="12095" y="0"/>
                  <a:pt x="27014" y="0"/>
                </a:cubicBezTo>
                <a:cubicBezTo>
                  <a:pt x="41934" y="0"/>
                  <a:pt x="54029" y="1472"/>
                  <a:pt x="54029" y="328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42"/>
          <p:cNvSpPr/>
          <p:nvPr/>
        </p:nvSpPr>
        <p:spPr>
          <a:xfrm>
            <a:off x="7107384" y="1992011"/>
            <a:ext cx="29" cy="2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42"/>
          <p:cNvSpPr/>
          <p:nvPr/>
        </p:nvSpPr>
        <p:spPr>
          <a:xfrm>
            <a:off x="7107384" y="2617837"/>
            <a:ext cx="29" cy="0"/>
          </a:xfrm>
          <a:custGeom>
            <a:avLst/>
            <a:gdLst/>
            <a:ahLst/>
            <a:cxnLst/>
            <a:rect l="l" t="t" r="r" b="b"/>
            <a:pathLst>
              <a:path w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42"/>
          <p:cNvSpPr/>
          <p:nvPr/>
        </p:nvSpPr>
        <p:spPr>
          <a:xfrm>
            <a:off x="658811" y="3872823"/>
            <a:ext cx="430326" cy="430353"/>
          </a:xfrm>
          <a:custGeom>
            <a:avLst/>
            <a:gdLst/>
            <a:ahLst/>
            <a:cxnLst/>
            <a:rect l="l" t="t" r="r" b="b"/>
            <a:pathLst>
              <a:path w="15815" h="15816" extrusionOk="0">
                <a:moveTo>
                  <a:pt x="7918" y="0"/>
                </a:moveTo>
                <a:cubicBezTo>
                  <a:pt x="3541" y="0"/>
                  <a:pt x="0" y="3522"/>
                  <a:pt x="0" y="7898"/>
                </a:cubicBezTo>
                <a:cubicBezTo>
                  <a:pt x="0" y="12274"/>
                  <a:pt x="3541" y="15815"/>
                  <a:pt x="7918" y="15815"/>
                </a:cubicBezTo>
                <a:cubicBezTo>
                  <a:pt x="12274" y="15815"/>
                  <a:pt x="15815" y="12274"/>
                  <a:pt x="15815" y="7898"/>
                </a:cubicBezTo>
                <a:cubicBezTo>
                  <a:pt x="15815" y="3522"/>
                  <a:pt x="12274" y="0"/>
                  <a:pt x="7918" y="0"/>
                </a:cubicBezTo>
                <a:close/>
              </a:path>
            </a:pathLst>
          </a:custGeom>
          <a:gradFill>
            <a:gsLst>
              <a:gs pos="0">
                <a:srgbClr val="C0B5E1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02" name="Google Shape;1202;p42"/>
          <p:cNvSpPr/>
          <p:nvPr/>
        </p:nvSpPr>
        <p:spPr>
          <a:xfrm>
            <a:off x="719429" y="3933440"/>
            <a:ext cx="309078" cy="308561"/>
          </a:xfrm>
          <a:custGeom>
            <a:avLst/>
            <a:gdLst/>
            <a:ahLst/>
            <a:cxnLst/>
            <a:rect l="l" t="t" r="r" b="b"/>
            <a:pathLst>
              <a:path w="11359" h="11340" extrusionOk="0">
                <a:moveTo>
                  <a:pt x="5690" y="0"/>
                </a:moveTo>
                <a:cubicBezTo>
                  <a:pt x="2546" y="0"/>
                  <a:pt x="0" y="2527"/>
                  <a:pt x="0" y="5670"/>
                </a:cubicBezTo>
                <a:cubicBezTo>
                  <a:pt x="0" y="8813"/>
                  <a:pt x="2546" y="11339"/>
                  <a:pt x="5690" y="11339"/>
                </a:cubicBezTo>
                <a:cubicBezTo>
                  <a:pt x="8813" y="11339"/>
                  <a:pt x="11359" y="8813"/>
                  <a:pt x="11359" y="5670"/>
                </a:cubicBezTo>
                <a:cubicBezTo>
                  <a:pt x="11359" y="2527"/>
                  <a:pt x="8813" y="0"/>
                  <a:pt x="56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3" name="Google Shape;1203;p42"/>
          <p:cNvSpPr/>
          <p:nvPr/>
        </p:nvSpPr>
        <p:spPr>
          <a:xfrm>
            <a:off x="6864998" y="3942457"/>
            <a:ext cx="484816" cy="451003"/>
          </a:xfrm>
          <a:custGeom>
            <a:avLst/>
            <a:gdLst/>
            <a:ahLst/>
            <a:cxnLst/>
            <a:rect l="l" t="t" r="r" b="b"/>
            <a:pathLst>
              <a:path w="16751" h="16472" extrusionOk="0">
                <a:moveTo>
                  <a:pt x="16730" y="597"/>
                </a:moveTo>
                <a:cubicBezTo>
                  <a:pt x="16730" y="597"/>
                  <a:pt x="16730" y="597"/>
                  <a:pt x="16730" y="577"/>
                </a:cubicBezTo>
                <a:cubicBezTo>
                  <a:pt x="16710" y="577"/>
                  <a:pt x="16710" y="577"/>
                  <a:pt x="16691" y="557"/>
                </a:cubicBezTo>
                <a:cubicBezTo>
                  <a:pt x="16691" y="557"/>
                  <a:pt x="16671" y="557"/>
                  <a:pt x="16671" y="557"/>
                </a:cubicBezTo>
                <a:cubicBezTo>
                  <a:pt x="16671" y="537"/>
                  <a:pt x="16651" y="537"/>
                  <a:pt x="16631" y="517"/>
                </a:cubicBezTo>
                <a:cubicBezTo>
                  <a:pt x="16611" y="517"/>
                  <a:pt x="16611" y="517"/>
                  <a:pt x="16611" y="517"/>
                </a:cubicBezTo>
                <a:cubicBezTo>
                  <a:pt x="16571" y="497"/>
                  <a:pt x="16551" y="497"/>
                  <a:pt x="16512" y="478"/>
                </a:cubicBezTo>
                <a:cubicBezTo>
                  <a:pt x="16512" y="478"/>
                  <a:pt x="16492" y="478"/>
                  <a:pt x="16492" y="478"/>
                </a:cubicBezTo>
                <a:cubicBezTo>
                  <a:pt x="16472" y="458"/>
                  <a:pt x="16432" y="458"/>
                  <a:pt x="16392" y="438"/>
                </a:cubicBezTo>
                <a:cubicBezTo>
                  <a:pt x="16372" y="438"/>
                  <a:pt x="16352" y="438"/>
                  <a:pt x="16333" y="438"/>
                </a:cubicBezTo>
                <a:cubicBezTo>
                  <a:pt x="16313" y="418"/>
                  <a:pt x="16273" y="418"/>
                  <a:pt x="16233" y="418"/>
                </a:cubicBezTo>
                <a:cubicBezTo>
                  <a:pt x="16213" y="398"/>
                  <a:pt x="16193" y="398"/>
                  <a:pt x="16173" y="398"/>
                </a:cubicBezTo>
                <a:cubicBezTo>
                  <a:pt x="16134" y="398"/>
                  <a:pt x="16094" y="378"/>
                  <a:pt x="16054" y="378"/>
                </a:cubicBezTo>
                <a:cubicBezTo>
                  <a:pt x="16034" y="378"/>
                  <a:pt x="16014" y="378"/>
                  <a:pt x="15994" y="358"/>
                </a:cubicBezTo>
                <a:cubicBezTo>
                  <a:pt x="15935" y="358"/>
                  <a:pt x="15875" y="338"/>
                  <a:pt x="15795" y="338"/>
                </a:cubicBezTo>
                <a:cubicBezTo>
                  <a:pt x="15795" y="338"/>
                  <a:pt x="15795" y="338"/>
                  <a:pt x="15795" y="338"/>
                </a:cubicBezTo>
                <a:cubicBezTo>
                  <a:pt x="15756" y="338"/>
                  <a:pt x="15716" y="318"/>
                  <a:pt x="15676" y="318"/>
                </a:cubicBezTo>
                <a:cubicBezTo>
                  <a:pt x="15656" y="318"/>
                  <a:pt x="15616" y="318"/>
                  <a:pt x="15596" y="299"/>
                </a:cubicBezTo>
                <a:cubicBezTo>
                  <a:pt x="15557" y="299"/>
                  <a:pt x="15517" y="299"/>
                  <a:pt x="15497" y="299"/>
                </a:cubicBezTo>
                <a:cubicBezTo>
                  <a:pt x="15457" y="299"/>
                  <a:pt x="15417" y="279"/>
                  <a:pt x="15378" y="279"/>
                </a:cubicBezTo>
                <a:cubicBezTo>
                  <a:pt x="15378" y="279"/>
                  <a:pt x="15358" y="279"/>
                  <a:pt x="15358" y="279"/>
                </a:cubicBezTo>
                <a:cubicBezTo>
                  <a:pt x="15358" y="279"/>
                  <a:pt x="15338" y="279"/>
                  <a:pt x="15318" y="279"/>
                </a:cubicBezTo>
                <a:cubicBezTo>
                  <a:pt x="15238" y="259"/>
                  <a:pt x="15139" y="259"/>
                  <a:pt x="15020" y="239"/>
                </a:cubicBezTo>
                <a:cubicBezTo>
                  <a:pt x="15000" y="239"/>
                  <a:pt x="15000" y="239"/>
                  <a:pt x="14980" y="239"/>
                </a:cubicBezTo>
                <a:cubicBezTo>
                  <a:pt x="14960" y="239"/>
                  <a:pt x="14960" y="239"/>
                  <a:pt x="14940" y="239"/>
                </a:cubicBezTo>
                <a:cubicBezTo>
                  <a:pt x="14841" y="219"/>
                  <a:pt x="14741" y="219"/>
                  <a:pt x="14642" y="199"/>
                </a:cubicBezTo>
                <a:cubicBezTo>
                  <a:pt x="14622" y="199"/>
                  <a:pt x="14622" y="199"/>
                  <a:pt x="14622" y="199"/>
                </a:cubicBezTo>
                <a:cubicBezTo>
                  <a:pt x="14602" y="199"/>
                  <a:pt x="14582" y="199"/>
                  <a:pt x="14542" y="199"/>
                </a:cubicBezTo>
                <a:cubicBezTo>
                  <a:pt x="14482" y="199"/>
                  <a:pt x="14403" y="179"/>
                  <a:pt x="14323" y="179"/>
                </a:cubicBezTo>
                <a:cubicBezTo>
                  <a:pt x="14303" y="179"/>
                  <a:pt x="14284" y="179"/>
                  <a:pt x="14264" y="179"/>
                </a:cubicBezTo>
                <a:lnTo>
                  <a:pt x="14184" y="179"/>
                </a:lnTo>
                <a:cubicBezTo>
                  <a:pt x="14124" y="159"/>
                  <a:pt x="14085" y="159"/>
                  <a:pt x="14025" y="159"/>
                </a:cubicBezTo>
                <a:cubicBezTo>
                  <a:pt x="13985" y="159"/>
                  <a:pt x="13965" y="159"/>
                  <a:pt x="13926" y="159"/>
                </a:cubicBezTo>
                <a:cubicBezTo>
                  <a:pt x="13906" y="159"/>
                  <a:pt x="13886" y="159"/>
                  <a:pt x="13866" y="139"/>
                </a:cubicBezTo>
                <a:cubicBezTo>
                  <a:pt x="13806" y="139"/>
                  <a:pt x="13746" y="139"/>
                  <a:pt x="13687" y="139"/>
                </a:cubicBezTo>
                <a:cubicBezTo>
                  <a:pt x="13667" y="139"/>
                  <a:pt x="13627" y="139"/>
                  <a:pt x="13607" y="139"/>
                </a:cubicBezTo>
                <a:cubicBezTo>
                  <a:pt x="13587" y="139"/>
                  <a:pt x="13567" y="139"/>
                  <a:pt x="13548" y="139"/>
                </a:cubicBezTo>
                <a:cubicBezTo>
                  <a:pt x="13508" y="119"/>
                  <a:pt x="13448" y="119"/>
                  <a:pt x="13388" y="119"/>
                </a:cubicBezTo>
                <a:cubicBezTo>
                  <a:pt x="13349" y="119"/>
                  <a:pt x="13309" y="119"/>
                  <a:pt x="13269" y="119"/>
                </a:cubicBezTo>
                <a:cubicBezTo>
                  <a:pt x="13249" y="119"/>
                  <a:pt x="13229" y="119"/>
                  <a:pt x="13209" y="119"/>
                </a:cubicBezTo>
                <a:cubicBezTo>
                  <a:pt x="13170" y="100"/>
                  <a:pt x="13130" y="100"/>
                  <a:pt x="13090" y="100"/>
                </a:cubicBezTo>
                <a:cubicBezTo>
                  <a:pt x="13030" y="100"/>
                  <a:pt x="12991" y="100"/>
                  <a:pt x="12931" y="100"/>
                </a:cubicBezTo>
                <a:cubicBezTo>
                  <a:pt x="12911" y="100"/>
                  <a:pt x="12891" y="100"/>
                  <a:pt x="12871" y="100"/>
                </a:cubicBezTo>
                <a:cubicBezTo>
                  <a:pt x="12831" y="100"/>
                  <a:pt x="12812" y="100"/>
                  <a:pt x="12772" y="100"/>
                </a:cubicBezTo>
                <a:cubicBezTo>
                  <a:pt x="12712" y="80"/>
                  <a:pt x="12672" y="80"/>
                  <a:pt x="12613" y="80"/>
                </a:cubicBezTo>
                <a:cubicBezTo>
                  <a:pt x="12593" y="80"/>
                  <a:pt x="12553" y="80"/>
                  <a:pt x="12513" y="80"/>
                </a:cubicBezTo>
                <a:cubicBezTo>
                  <a:pt x="12493" y="80"/>
                  <a:pt x="12453" y="80"/>
                  <a:pt x="12414" y="80"/>
                </a:cubicBezTo>
                <a:cubicBezTo>
                  <a:pt x="12374" y="80"/>
                  <a:pt x="12334" y="80"/>
                  <a:pt x="12294" y="60"/>
                </a:cubicBezTo>
                <a:cubicBezTo>
                  <a:pt x="12255" y="60"/>
                  <a:pt x="12215" y="60"/>
                  <a:pt x="12195" y="60"/>
                </a:cubicBezTo>
                <a:cubicBezTo>
                  <a:pt x="12155" y="60"/>
                  <a:pt x="12115" y="60"/>
                  <a:pt x="12056" y="60"/>
                </a:cubicBezTo>
                <a:cubicBezTo>
                  <a:pt x="12036" y="60"/>
                  <a:pt x="11996" y="60"/>
                  <a:pt x="11956" y="60"/>
                </a:cubicBezTo>
                <a:cubicBezTo>
                  <a:pt x="11916" y="60"/>
                  <a:pt x="11857" y="60"/>
                  <a:pt x="11817" y="60"/>
                </a:cubicBezTo>
                <a:cubicBezTo>
                  <a:pt x="11777" y="60"/>
                  <a:pt x="11757" y="60"/>
                  <a:pt x="11737" y="60"/>
                </a:cubicBezTo>
                <a:cubicBezTo>
                  <a:pt x="11698" y="60"/>
                  <a:pt x="11678" y="40"/>
                  <a:pt x="11638" y="40"/>
                </a:cubicBezTo>
                <a:cubicBezTo>
                  <a:pt x="11578" y="40"/>
                  <a:pt x="11518" y="40"/>
                  <a:pt x="11439" y="40"/>
                </a:cubicBezTo>
                <a:cubicBezTo>
                  <a:pt x="11419" y="40"/>
                  <a:pt x="11399" y="40"/>
                  <a:pt x="11359" y="40"/>
                </a:cubicBezTo>
                <a:lnTo>
                  <a:pt x="11339" y="40"/>
                </a:lnTo>
                <a:cubicBezTo>
                  <a:pt x="11240" y="40"/>
                  <a:pt x="11141" y="40"/>
                  <a:pt x="11041" y="40"/>
                </a:cubicBezTo>
                <a:lnTo>
                  <a:pt x="11021" y="40"/>
                </a:lnTo>
                <a:cubicBezTo>
                  <a:pt x="11001" y="40"/>
                  <a:pt x="10961" y="40"/>
                  <a:pt x="10942" y="40"/>
                </a:cubicBezTo>
                <a:cubicBezTo>
                  <a:pt x="10882" y="40"/>
                  <a:pt x="10822" y="20"/>
                  <a:pt x="10763" y="20"/>
                </a:cubicBezTo>
                <a:cubicBezTo>
                  <a:pt x="10743" y="20"/>
                  <a:pt x="10703" y="20"/>
                  <a:pt x="10683" y="20"/>
                </a:cubicBezTo>
                <a:cubicBezTo>
                  <a:pt x="10643" y="20"/>
                  <a:pt x="10584" y="20"/>
                  <a:pt x="10544" y="20"/>
                </a:cubicBezTo>
                <a:lnTo>
                  <a:pt x="10504" y="20"/>
                </a:lnTo>
                <a:cubicBezTo>
                  <a:pt x="10424" y="20"/>
                  <a:pt x="10365" y="20"/>
                  <a:pt x="10285" y="20"/>
                </a:cubicBezTo>
                <a:lnTo>
                  <a:pt x="10225" y="20"/>
                </a:lnTo>
                <a:lnTo>
                  <a:pt x="10166" y="20"/>
                </a:lnTo>
                <a:cubicBezTo>
                  <a:pt x="10126" y="20"/>
                  <a:pt x="10106" y="20"/>
                  <a:pt x="10066" y="20"/>
                </a:cubicBezTo>
                <a:cubicBezTo>
                  <a:pt x="10007" y="20"/>
                  <a:pt x="9927" y="20"/>
                  <a:pt x="9848" y="20"/>
                </a:cubicBezTo>
                <a:cubicBezTo>
                  <a:pt x="9808" y="20"/>
                  <a:pt x="9748" y="0"/>
                  <a:pt x="9688" y="0"/>
                </a:cubicBezTo>
                <a:cubicBezTo>
                  <a:pt x="9629" y="0"/>
                  <a:pt x="9589" y="0"/>
                  <a:pt x="9529" y="0"/>
                </a:cubicBezTo>
                <a:lnTo>
                  <a:pt x="9390" y="0"/>
                </a:lnTo>
                <a:lnTo>
                  <a:pt x="9350" y="0"/>
                </a:lnTo>
                <a:cubicBezTo>
                  <a:pt x="9291" y="0"/>
                  <a:pt x="9251" y="0"/>
                  <a:pt x="9191" y="0"/>
                </a:cubicBezTo>
                <a:lnTo>
                  <a:pt x="9052" y="0"/>
                </a:lnTo>
                <a:lnTo>
                  <a:pt x="8972" y="0"/>
                </a:lnTo>
                <a:lnTo>
                  <a:pt x="8932" y="0"/>
                </a:lnTo>
                <a:lnTo>
                  <a:pt x="8793" y="0"/>
                </a:lnTo>
                <a:lnTo>
                  <a:pt x="8654" y="0"/>
                </a:lnTo>
                <a:lnTo>
                  <a:pt x="8515" y="0"/>
                </a:lnTo>
                <a:lnTo>
                  <a:pt x="8515" y="0"/>
                </a:lnTo>
                <a:lnTo>
                  <a:pt x="8395" y="0"/>
                </a:lnTo>
                <a:lnTo>
                  <a:pt x="8276" y="0"/>
                </a:lnTo>
                <a:lnTo>
                  <a:pt x="8137" y="0"/>
                </a:lnTo>
                <a:lnTo>
                  <a:pt x="8117" y="0"/>
                </a:lnTo>
                <a:lnTo>
                  <a:pt x="8057" y="0"/>
                </a:lnTo>
                <a:lnTo>
                  <a:pt x="8017" y="0"/>
                </a:lnTo>
                <a:lnTo>
                  <a:pt x="7898" y="0"/>
                </a:lnTo>
                <a:lnTo>
                  <a:pt x="7759" y="0"/>
                </a:lnTo>
                <a:lnTo>
                  <a:pt x="7719" y="0"/>
                </a:lnTo>
                <a:lnTo>
                  <a:pt x="7639" y="0"/>
                </a:lnTo>
                <a:lnTo>
                  <a:pt x="7600" y="0"/>
                </a:lnTo>
                <a:lnTo>
                  <a:pt x="7460" y="0"/>
                </a:lnTo>
                <a:cubicBezTo>
                  <a:pt x="7401" y="0"/>
                  <a:pt x="7361" y="0"/>
                  <a:pt x="7301" y="0"/>
                </a:cubicBezTo>
                <a:lnTo>
                  <a:pt x="7261" y="0"/>
                </a:lnTo>
                <a:lnTo>
                  <a:pt x="7222" y="0"/>
                </a:lnTo>
                <a:lnTo>
                  <a:pt x="7162" y="0"/>
                </a:lnTo>
                <a:cubicBezTo>
                  <a:pt x="7082" y="0"/>
                  <a:pt x="7003" y="0"/>
                  <a:pt x="6923" y="0"/>
                </a:cubicBezTo>
                <a:cubicBezTo>
                  <a:pt x="6844" y="0"/>
                  <a:pt x="6784" y="20"/>
                  <a:pt x="6724" y="20"/>
                </a:cubicBezTo>
                <a:cubicBezTo>
                  <a:pt x="6665" y="20"/>
                  <a:pt x="6605" y="20"/>
                  <a:pt x="6525" y="20"/>
                </a:cubicBezTo>
                <a:lnTo>
                  <a:pt x="6466" y="20"/>
                </a:lnTo>
                <a:cubicBezTo>
                  <a:pt x="6247" y="20"/>
                  <a:pt x="6048" y="20"/>
                  <a:pt x="5849" y="20"/>
                </a:cubicBezTo>
                <a:lnTo>
                  <a:pt x="5809" y="20"/>
                </a:lnTo>
                <a:cubicBezTo>
                  <a:pt x="5750" y="20"/>
                  <a:pt x="5710" y="20"/>
                  <a:pt x="5670" y="20"/>
                </a:cubicBezTo>
                <a:cubicBezTo>
                  <a:pt x="5650" y="20"/>
                  <a:pt x="5630" y="20"/>
                  <a:pt x="5610" y="40"/>
                </a:cubicBezTo>
                <a:lnTo>
                  <a:pt x="5590" y="40"/>
                </a:lnTo>
                <a:cubicBezTo>
                  <a:pt x="5531" y="40"/>
                  <a:pt x="5471" y="40"/>
                  <a:pt x="5392" y="40"/>
                </a:cubicBezTo>
                <a:cubicBezTo>
                  <a:pt x="5352" y="40"/>
                  <a:pt x="5332" y="40"/>
                  <a:pt x="5292" y="40"/>
                </a:cubicBezTo>
                <a:cubicBezTo>
                  <a:pt x="5272" y="40"/>
                  <a:pt x="5252" y="40"/>
                  <a:pt x="5232" y="40"/>
                </a:cubicBezTo>
                <a:lnTo>
                  <a:pt x="5213" y="40"/>
                </a:lnTo>
                <a:cubicBezTo>
                  <a:pt x="5153" y="40"/>
                  <a:pt x="5113" y="40"/>
                  <a:pt x="5053" y="40"/>
                </a:cubicBezTo>
                <a:cubicBezTo>
                  <a:pt x="5014" y="40"/>
                  <a:pt x="4954" y="40"/>
                  <a:pt x="4914" y="60"/>
                </a:cubicBezTo>
                <a:cubicBezTo>
                  <a:pt x="4894" y="60"/>
                  <a:pt x="4854" y="60"/>
                  <a:pt x="4815" y="60"/>
                </a:cubicBezTo>
                <a:cubicBezTo>
                  <a:pt x="4795" y="60"/>
                  <a:pt x="4775" y="60"/>
                  <a:pt x="4755" y="60"/>
                </a:cubicBezTo>
                <a:cubicBezTo>
                  <a:pt x="4715" y="60"/>
                  <a:pt x="4656" y="60"/>
                  <a:pt x="4616" y="60"/>
                </a:cubicBezTo>
                <a:cubicBezTo>
                  <a:pt x="4576" y="60"/>
                  <a:pt x="4556" y="60"/>
                  <a:pt x="4516" y="60"/>
                </a:cubicBezTo>
                <a:lnTo>
                  <a:pt x="4496" y="60"/>
                </a:lnTo>
                <a:cubicBezTo>
                  <a:pt x="4476" y="60"/>
                  <a:pt x="4476" y="60"/>
                  <a:pt x="4457" y="60"/>
                </a:cubicBezTo>
                <a:cubicBezTo>
                  <a:pt x="4397" y="60"/>
                  <a:pt x="4357" y="60"/>
                  <a:pt x="4297" y="80"/>
                </a:cubicBezTo>
                <a:cubicBezTo>
                  <a:pt x="4258" y="80"/>
                  <a:pt x="4198" y="80"/>
                  <a:pt x="4158" y="80"/>
                </a:cubicBezTo>
                <a:cubicBezTo>
                  <a:pt x="4099" y="80"/>
                  <a:pt x="4039" y="80"/>
                  <a:pt x="3979" y="80"/>
                </a:cubicBezTo>
                <a:cubicBezTo>
                  <a:pt x="3959" y="80"/>
                  <a:pt x="3919" y="80"/>
                  <a:pt x="3900" y="80"/>
                </a:cubicBezTo>
                <a:lnTo>
                  <a:pt x="3740" y="100"/>
                </a:lnTo>
                <a:cubicBezTo>
                  <a:pt x="3701" y="100"/>
                  <a:pt x="3641" y="100"/>
                  <a:pt x="3601" y="100"/>
                </a:cubicBezTo>
                <a:cubicBezTo>
                  <a:pt x="3581" y="100"/>
                  <a:pt x="3561" y="100"/>
                  <a:pt x="3542" y="100"/>
                </a:cubicBezTo>
                <a:lnTo>
                  <a:pt x="3422" y="119"/>
                </a:lnTo>
                <a:cubicBezTo>
                  <a:pt x="3402" y="119"/>
                  <a:pt x="3382" y="119"/>
                  <a:pt x="3362" y="119"/>
                </a:cubicBezTo>
                <a:lnTo>
                  <a:pt x="3243" y="119"/>
                </a:lnTo>
                <a:lnTo>
                  <a:pt x="3124" y="119"/>
                </a:lnTo>
                <a:lnTo>
                  <a:pt x="3104" y="119"/>
                </a:lnTo>
                <a:cubicBezTo>
                  <a:pt x="3084" y="139"/>
                  <a:pt x="3044" y="139"/>
                  <a:pt x="3024" y="139"/>
                </a:cubicBezTo>
                <a:cubicBezTo>
                  <a:pt x="2945" y="139"/>
                  <a:pt x="2885" y="139"/>
                  <a:pt x="2825" y="139"/>
                </a:cubicBezTo>
                <a:lnTo>
                  <a:pt x="2805" y="139"/>
                </a:lnTo>
                <a:cubicBezTo>
                  <a:pt x="2805" y="139"/>
                  <a:pt x="2786" y="139"/>
                  <a:pt x="2766" y="139"/>
                </a:cubicBezTo>
                <a:cubicBezTo>
                  <a:pt x="2686" y="159"/>
                  <a:pt x="2587" y="159"/>
                  <a:pt x="2507" y="159"/>
                </a:cubicBezTo>
                <a:lnTo>
                  <a:pt x="2487" y="159"/>
                </a:lnTo>
                <a:cubicBezTo>
                  <a:pt x="2467" y="159"/>
                  <a:pt x="2447" y="179"/>
                  <a:pt x="2428" y="179"/>
                </a:cubicBezTo>
                <a:cubicBezTo>
                  <a:pt x="2348" y="179"/>
                  <a:pt x="2268" y="179"/>
                  <a:pt x="2169" y="199"/>
                </a:cubicBezTo>
                <a:cubicBezTo>
                  <a:pt x="2169" y="199"/>
                  <a:pt x="2149" y="199"/>
                  <a:pt x="2129" y="199"/>
                </a:cubicBezTo>
                <a:cubicBezTo>
                  <a:pt x="2129" y="199"/>
                  <a:pt x="2109" y="199"/>
                  <a:pt x="2089" y="199"/>
                </a:cubicBezTo>
                <a:cubicBezTo>
                  <a:pt x="2030" y="199"/>
                  <a:pt x="1950" y="199"/>
                  <a:pt x="1890" y="219"/>
                </a:cubicBezTo>
                <a:cubicBezTo>
                  <a:pt x="1871" y="219"/>
                  <a:pt x="1831" y="219"/>
                  <a:pt x="1831" y="219"/>
                </a:cubicBezTo>
                <a:cubicBezTo>
                  <a:pt x="1811" y="219"/>
                  <a:pt x="1811" y="219"/>
                  <a:pt x="1791" y="219"/>
                </a:cubicBezTo>
                <a:cubicBezTo>
                  <a:pt x="1731" y="239"/>
                  <a:pt x="1652" y="239"/>
                  <a:pt x="1592" y="239"/>
                </a:cubicBezTo>
                <a:cubicBezTo>
                  <a:pt x="1572" y="239"/>
                  <a:pt x="1552" y="239"/>
                  <a:pt x="1532" y="239"/>
                </a:cubicBezTo>
                <a:lnTo>
                  <a:pt x="1532" y="239"/>
                </a:lnTo>
                <a:cubicBezTo>
                  <a:pt x="1174" y="279"/>
                  <a:pt x="896" y="318"/>
                  <a:pt x="657" y="358"/>
                </a:cubicBezTo>
                <a:cubicBezTo>
                  <a:pt x="617" y="378"/>
                  <a:pt x="597" y="378"/>
                  <a:pt x="578" y="378"/>
                </a:cubicBezTo>
                <a:lnTo>
                  <a:pt x="558" y="378"/>
                </a:lnTo>
                <a:cubicBezTo>
                  <a:pt x="538" y="378"/>
                  <a:pt x="538" y="378"/>
                  <a:pt x="518" y="398"/>
                </a:cubicBezTo>
                <a:cubicBezTo>
                  <a:pt x="498" y="398"/>
                  <a:pt x="458" y="398"/>
                  <a:pt x="438" y="398"/>
                </a:cubicBezTo>
                <a:cubicBezTo>
                  <a:pt x="438" y="398"/>
                  <a:pt x="438" y="398"/>
                  <a:pt x="438" y="398"/>
                </a:cubicBezTo>
                <a:cubicBezTo>
                  <a:pt x="418" y="418"/>
                  <a:pt x="398" y="418"/>
                  <a:pt x="379" y="418"/>
                </a:cubicBezTo>
                <a:cubicBezTo>
                  <a:pt x="359" y="418"/>
                  <a:pt x="339" y="418"/>
                  <a:pt x="339" y="438"/>
                </a:cubicBezTo>
                <a:cubicBezTo>
                  <a:pt x="319" y="438"/>
                  <a:pt x="319" y="438"/>
                  <a:pt x="319" y="438"/>
                </a:cubicBezTo>
                <a:cubicBezTo>
                  <a:pt x="299" y="438"/>
                  <a:pt x="279" y="438"/>
                  <a:pt x="279" y="458"/>
                </a:cubicBezTo>
                <a:cubicBezTo>
                  <a:pt x="259" y="458"/>
                  <a:pt x="239" y="458"/>
                  <a:pt x="239" y="458"/>
                </a:cubicBezTo>
                <a:cubicBezTo>
                  <a:pt x="239" y="458"/>
                  <a:pt x="219" y="458"/>
                  <a:pt x="219" y="458"/>
                </a:cubicBezTo>
                <a:cubicBezTo>
                  <a:pt x="200" y="478"/>
                  <a:pt x="200" y="478"/>
                  <a:pt x="180" y="478"/>
                </a:cubicBezTo>
                <a:lnTo>
                  <a:pt x="160" y="478"/>
                </a:lnTo>
                <a:cubicBezTo>
                  <a:pt x="140" y="497"/>
                  <a:pt x="140" y="497"/>
                  <a:pt x="140" y="497"/>
                </a:cubicBezTo>
                <a:cubicBezTo>
                  <a:pt x="120" y="497"/>
                  <a:pt x="120" y="497"/>
                  <a:pt x="100" y="517"/>
                </a:cubicBezTo>
                <a:lnTo>
                  <a:pt x="80" y="517"/>
                </a:lnTo>
                <a:cubicBezTo>
                  <a:pt x="80" y="517"/>
                  <a:pt x="80" y="517"/>
                  <a:pt x="80" y="517"/>
                </a:cubicBezTo>
                <a:cubicBezTo>
                  <a:pt x="60" y="537"/>
                  <a:pt x="60" y="537"/>
                  <a:pt x="40" y="537"/>
                </a:cubicBezTo>
                <a:cubicBezTo>
                  <a:pt x="40" y="537"/>
                  <a:pt x="40" y="537"/>
                  <a:pt x="40" y="537"/>
                </a:cubicBezTo>
                <a:cubicBezTo>
                  <a:pt x="40" y="537"/>
                  <a:pt x="40" y="557"/>
                  <a:pt x="21" y="557"/>
                </a:cubicBezTo>
                <a:cubicBezTo>
                  <a:pt x="21" y="557"/>
                  <a:pt x="21" y="557"/>
                  <a:pt x="21" y="557"/>
                </a:cubicBezTo>
                <a:cubicBezTo>
                  <a:pt x="21" y="577"/>
                  <a:pt x="1" y="577"/>
                  <a:pt x="1" y="577"/>
                </a:cubicBezTo>
                <a:cubicBezTo>
                  <a:pt x="1" y="577"/>
                  <a:pt x="1" y="577"/>
                  <a:pt x="1" y="597"/>
                </a:cubicBezTo>
                <a:lnTo>
                  <a:pt x="1" y="597"/>
                </a:lnTo>
                <a:cubicBezTo>
                  <a:pt x="1" y="617"/>
                  <a:pt x="1" y="617"/>
                  <a:pt x="1" y="637"/>
                </a:cubicBezTo>
                <a:lnTo>
                  <a:pt x="8356" y="16471"/>
                </a:lnTo>
                <a:lnTo>
                  <a:pt x="16710" y="617"/>
                </a:lnTo>
                <a:cubicBezTo>
                  <a:pt x="16710" y="617"/>
                  <a:pt x="16710" y="617"/>
                  <a:pt x="16710" y="617"/>
                </a:cubicBezTo>
                <a:cubicBezTo>
                  <a:pt x="16750" y="617"/>
                  <a:pt x="16730" y="617"/>
                  <a:pt x="16730" y="597"/>
                </a:cubicBezTo>
                <a:close/>
              </a:path>
            </a:pathLst>
          </a:custGeom>
          <a:gradFill>
            <a:gsLst>
              <a:gs pos="0">
                <a:srgbClr val="C0B5E1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42"/>
          <p:cNvSpPr/>
          <p:nvPr/>
        </p:nvSpPr>
        <p:spPr>
          <a:xfrm>
            <a:off x="6863261" y="3942457"/>
            <a:ext cx="488260" cy="34335"/>
          </a:xfrm>
          <a:custGeom>
            <a:avLst/>
            <a:gdLst/>
            <a:ahLst/>
            <a:cxnLst/>
            <a:rect l="l" t="t" r="r" b="b"/>
            <a:pathLst>
              <a:path w="16870" h="1254" extrusionOk="0">
                <a:moveTo>
                  <a:pt x="16790" y="637"/>
                </a:moveTo>
                <a:cubicBezTo>
                  <a:pt x="16711" y="975"/>
                  <a:pt x="12911" y="1253"/>
                  <a:pt x="8296" y="1233"/>
                </a:cubicBezTo>
                <a:cubicBezTo>
                  <a:pt x="3681" y="1233"/>
                  <a:pt x="1" y="955"/>
                  <a:pt x="81" y="617"/>
                </a:cubicBezTo>
                <a:cubicBezTo>
                  <a:pt x="160" y="259"/>
                  <a:pt x="3960" y="0"/>
                  <a:pt x="8575" y="0"/>
                </a:cubicBezTo>
                <a:cubicBezTo>
                  <a:pt x="13210" y="0"/>
                  <a:pt x="16870" y="299"/>
                  <a:pt x="16790" y="63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42"/>
          <p:cNvSpPr/>
          <p:nvPr/>
        </p:nvSpPr>
        <p:spPr>
          <a:xfrm>
            <a:off x="1198436" y="3939855"/>
            <a:ext cx="9822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6" name="Google Shape;1206;p42"/>
          <p:cNvSpPr/>
          <p:nvPr/>
        </p:nvSpPr>
        <p:spPr>
          <a:xfrm>
            <a:off x="658811" y="3298587"/>
            <a:ext cx="430326" cy="430326"/>
          </a:xfrm>
          <a:custGeom>
            <a:avLst/>
            <a:gdLst/>
            <a:ahLst/>
            <a:cxnLst/>
            <a:rect l="l" t="t" r="r" b="b"/>
            <a:pathLst>
              <a:path w="15815" h="15815" extrusionOk="0">
                <a:moveTo>
                  <a:pt x="7918" y="0"/>
                </a:moveTo>
                <a:cubicBezTo>
                  <a:pt x="3541" y="0"/>
                  <a:pt x="0" y="3541"/>
                  <a:pt x="0" y="7918"/>
                </a:cubicBezTo>
                <a:cubicBezTo>
                  <a:pt x="0" y="12274"/>
                  <a:pt x="3541" y="15815"/>
                  <a:pt x="7918" y="15815"/>
                </a:cubicBezTo>
                <a:cubicBezTo>
                  <a:pt x="12274" y="15815"/>
                  <a:pt x="15815" y="12274"/>
                  <a:pt x="15815" y="7918"/>
                </a:cubicBezTo>
                <a:cubicBezTo>
                  <a:pt x="15815" y="3541"/>
                  <a:pt x="12274" y="0"/>
                  <a:pt x="7918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07" name="Google Shape;1207;p42"/>
          <p:cNvSpPr/>
          <p:nvPr/>
        </p:nvSpPr>
        <p:spPr>
          <a:xfrm>
            <a:off x="719429" y="3359205"/>
            <a:ext cx="309078" cy="309106"/>
          </a:xfrm>
          <a:custGeom>
            <a:avLst/>
            <a:gdLst/>
            <a:ahLst/>
            <a:cxnLst/>
            <a:rect l="l" t="t" r="r" b="b"/>
            <a:pathLst>
              <a:path w="11359" h="11360" extrusionOk="0">
                <a:moveTo>
                  <a:pt x="5690" y="0"/>
                </a:moveTo>
                <a:cubicBezTo>
                  <a:pt x="2546" y="0"/>
                  <a:pt x="0" y="2547"/>
                  <a:pt x="0" y="5690"/>
                </a:cubicBezTo>
                <a:cubicBezTo>
                  <a:pt x="0" y="8813"/>
                  <a:pt x="2546" y="11359"/>
                  <a:pt x="5690" y="11359"/>
                </a:cubicBezTo>
                <a:cubicBezTo>
                  <a:pt x="8813" y="11359"/>
                  <a:pt x="11359" y="8813"/>
                  <a:pt x="11359" y="5690"/>
                </a:cubicBezTo>
                <a:cubicBezTo>
                  <a:pt x="11359" y="2547"/>
                  <a:pt x="8813" y="0"/>
                  <a:pt x="56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8" name="Google Shape;1208;p42"/>
          <p:cNvSpPr/>
          <p:nvPr/>
        </p:nvSpPr>
        <p:spPr>
          <a:xfrm>
            <a:off x="6581746" y="3334592"/>
            <a:ext cx="1051336" cy="510938"/>
          </a:xfrm>
          <a:custGeom>
            <a:avLst/>
            <a:gdLst/>
            <a:ahLst/>
            <a:cxnLst/>
            <a:rect l="l" t="t" r="r" b="b"/>
            <a:pathLst>
              <a:path w="36325" h="18661" extrusionOk="0">
                <a:moveTo>
                  <a:pt x="36324" y="1314"/>
                </a:moveTo>
                <a:cubicBezTo>
                  <a:pt x="36305" y="1294"/>
                  <a:pt x="36305" y="1294"/>
                  <a:pt x="36305" y="1274"/>
                </a:cubicBezTo>
                <a:cubicBezTo>
                  <a:pt x="36305" y="1274"/>
                  <a:pt x="36305" y="1274"/>
                  <a:pt x="36305" y="1274"/>
                </a:cubicBezTo>
                <a:cubicBezTo>
                  <a:pt x="36285" y="1254"/>
                  <a:pt x="36285" y="1254"/>
                  <a:pt x="36285" y="1234"/>
                </a:cubicBezTo>
                <a:lnTo>
                  <a:pt x="36265" y="1234"/>
                </a:lnTo>
                <a:cubicBezTo>
                  <a:pt x="36245" y="1214"/>
                  <a:pt x="36225" y="1194"/>
                  <a:pt x="36205" y="1194"/>
                </a:cubicBezTo>
                <a:cubicBezTo>
                  <a:pt x="36205" y="1194"/>
                  <a:pt x="36205" y="1194"/>
                  <a:pt x="36205" y="1175"/>
                </a:cubicBezTo>
                <a:cubicBezTo>
                  <a:pt x="36185" y="1175"/>
                  <a:pt x="36165" y="1155"/>
                  <a:pt x="36145" y="1155"/>
                </a:cubicBezTo>
                <a:cubicBezTo>
                  <a:pt x="36145" y="1155"/>
                  <a:pt x="36126" y="1135"/>
                  <a:pt x="36126" y="1135"/>
                </a:cubicBezTo>
                <a:cubicBezTo>
                  <a:pt x="36106" y="1135"/>
                  <a:pt x="36086" y="1115"/>
                  <a:pt x="36066" y="1115"/>
                </a:cubicBezTo>
                <a:cubicBezTo>
                  <a:pt x="36066" y="1115"/>
                  <a:pt x="36046" y="1095"/>
                  <a:pt x="36026" y="1095"/>
                </a:cubicBezTo>
                <a:cubicBezTo>
                  <a:pt x="36006" y="1095"/>
                  <a:pt x="35986" y="1075"/>
                  <a:pt x="35966" y="1075"/>
                </a:cubicBezTo>
                <a:cubicBezTo>
                  <a:pt x="35966" y="1075"/>
                  <a:pt x="35947" y="1075"/>
                  <a:pt x="35927" y="1055"/>
                </a:cubicBezTo>
                <a:cubicBezTo>
                  <a:pt x="35907" y="1055"/>
                  <a:pt x="35867" y="1035"/>
                  <a:pt x="35827" y="1035"/>
                </a:cubicBezTo>
                <a:cubicBezTo>
                  <a:pt x="35807" y="1015"/>
                  <a:pt x="35807" y="1015"/>
                  <a:pt x="35787" y="1015"/>
                </a:cubicBezTo>
                <a:cubicBezTo>
                  <a:pt x="35767" y="1015"/>
                  <a:pt x="35728" y="995"/>
                  <a:pt x="35708" y="995"/>
                </a:cubicBezTo>
                <a:lnTo>
                  <a:pt x="35648" y="976"/>
                </a:lnTo>
                <a:lnTo>
                  <a:pt x="35549" y="956"/>
                </a:lnTo>
                <a:lnTo>
                  <a:pt x="35489" y="936"/>
                </a:lnTo>
                <a:cubicBezTo>
                  <a:pt x="35469" y="936"/>
                  <a:pt x="35429" y="916"/>
                  <a:pt x="35390" y="916"/>
                </a:cubicBezTo>
                <a:cubicBezTo>
                  <a:pt x="35370" y="916"/>
                  <a:pt x="35350" y="916"/>
                  <a:pt x="35330" y="896"/>
                </a:cubicBezTo>
                <a:cubicBezTo>
                  <a:pt x="35290" y="896"/>
                  <a:pt x="35230" y="876"/>
                  <a:pt x="35171" y="876"/>
                </a:cubicBezTo>
                <a:cubicBezTo>
                  <a:pt x="35151" y="856"/>
                  <a:pt x="35131" y="856"/>
                  <a:pt x="35111" y="856"/>
                </a:cubicBezTo>
                <a:cubicBezTo>
                  <a:pt x="35071" y="856"/>
                  <a:pt x="35031" y="836"/>
                  <a:pt x="34992" y="836"/>
                </a:cubicBezTo>
                <a:cubicBezTo>
                  <a:pt x="34972" y="836"/>
                  <a:pt x="34932" y="816"/>
                  <a:pt x="34912" y="816"/>
                </a:cubicBezTo>
                <a:cubicBezTo>
                  <a:pt x="34872" y="816"/>
                  <a:pt x="34833" y="797"/>
                  <a:pt x="34793" y="797"/>
                </a:cubicBezTo>
                <a:cubicBezTo>
                  <a:pt x="34753" y="797"/>
                  <a:pt x="34733" y="797"/>
                  <a:pt x="34713" y="777"/>
                </a:cubicBezTo>
                <a:cubicBezTo>
                  <a:pt x="34653" y="777"/>
                  <a:pt x="34614" y="777"/>
                  <a:pt x="34574" y="757"/>
                </a:cubicBezTo>
                <a:cubicBezTo>
                  <a:pt x="34534" y="757"/>
                  <a:pt x="34514" y="757"/>
                  <a:pt x="34494" y="757"/>
                </a:cubicBezTo>
                <a:cubicBezTo>
                  <a:pt x="34415" y="737"/>
                  <a:pt x="34355" y="737"/>
                  <a:pt x="34276" y="717"/>
                </a:cubicBezTo>
                <a:cubicBezTo>
                  <a:pt x="34276" y="717"/>
                  <a:pt x="34256" y="717"/>
                  <a:pt x="34256" y="717"/>
                </a:cubicBezTo>
                <a:cubicBezTo>
                  <a:pt x="34236" y="717"/>
                  <a:pt x="34236" y="717"/>
                  <a:pt x="34216" y="717"/>
                </a:cubicBezTo>
                <a:cubicBezTo>
                  <a:pt x="34096" y="697"/>
                  <a:pt x="33957" y="677"/>
                  <a:pt x="33818" y="657"/>
                </a:cubicBezTo>
                <a:cubicBezTo>
                  <a:pt x="33818" y="657"/>
                  <a:pt x="33798" y="657"/>
                  <a:pt x="33778" y="657"/>
                </a:cubicBezTo>
                <a:cubicBezTo>
                  <a:pt x="33639" y="637"/>
                  <a:pt x="33500" y="618"/>
                  <a:pt x="33360" y="598"/>
                </a:cubicBezTo>
                <a:cubicBezTo>
                  <a:pt x="33341" y="598"/>
                  <a:pt x="33341" y="598"/>
                  <a:pt x="33321" y="598"/>
                </a:cubicBezTo>
                <a:cubicBezTo>
                  <a:pt x="33321" y="598"/>
                  <a:pt x="33301" y="598"/>
                  <a:pt x="33281" y="598"/>
                </a:cubicBezTo>
                <a:cubicBezTo>
                  <a:pt x="33181" y="578"/>
                  <a:pt x="33082" y="578"/>
                  <a:pt x="32963" y="558"/>
                </a:cubicBezTo>
                <a:cubicBezTo>
                  <a:pt x="32943" y="558"/>
                  <a:pt x="32923" y="558"/>
                  <a:pt x="32903" y="558"/>
                </a:cubicBezTo>
                <a:cubicBezTo>
                  <a:pt x="32803" y="538"/>
                  <a:pt x="32684" y="538"/>
                  <a:pt x="32565" y="518"/>
                </a:cubicBezTo>
                <a:cubicBezTo>
                  <a:pt x="32545" y="518"/>
                  <a:pt x="32525" y="518"/>
                  <a:pt x="32505" y="518"/>
                </a:cubicBezTo>
                <a:cubicBezTo>
                  <a:pt x="32485" y="518"/>
                  <a:pt x="32465" y="498"/>
                  <a:pt x="32445" y="498"/>
                </a:cubicBezTo>
                <a:cubicBezTo>
                  <a:pt x="32346" y="498"/>
                  <a:pt x="32246" y="498"/>
                  <a:pt x="32147" y="478"/>
                </a:cubicBezTo>
                <a:cubicBezTo>
                  <a:pt x="32127" y="478"/>
                  <a:pt x="32127" y="478"/>
                  <a:pt x="32107" y="478"/>
                </a:cubicBezTo>
                <a:cubicBezTo>
                  <a:pt x="32008" y="458"/>
                  <a:pt x="31888" y="458"/>
                  <a:pt x="31769" y="438"/>
                </a:cubicBezTo>
                <a:cubicBezTo>
                  <a:pt x="31749" y="438"/>
                  <a:pt x="31729" y="438"/>
                  <a:pt x="31729" y="438"/>
                </a:cubicBezTo>
                <a:cubicBezTo>
                  <a:pt x="31689" y="438"/>
                  <a:pt x="31670" y="438"/>
                  <a:pt x="31650" y="438"/>
                </a:cubicBezTo>
                <a:cubicBezTo>
                  <a:pt x="31570" y="438"/>
                  <a:pt x="31510" y="419"/>
                  <a:pt x="31431" y="419"/>
                </a:cubicBezTo>
                <a:cubicBezTo>
                  <a:pt x="31391" y="419"/>
                  <a:pt x="31331" y="419"/>
                  <a:pt x="31292" y="399"/>
                </a:cubicBezTo>
                <a:cubicBezTo>
                  <a:pt x="31212" y="399"/>
                  <a:pt x="31152" y="399"/>
                  <a:pt x="31093" y="399"/>
                </a:cubicBezTo>
                <a:cubicBezTo>
                  <a:pt x="31053" y="379"/>
                  <a:pt x="31013" y="379"/>
                  <a:pt x="30973" y="379"/>
                </a:cubicBezTo>
                <a:cubicBezTo>
                  <a:pt x="30953" y="379"/>
                  <a:pt x="30953" y="379"/>
                  <a:pt x="30953" y="379"/>
                </a:cubicBezTo>
                <a:cubicBezTo>
                  <a:pt x="30715" y="359"/>
                  <a:pt x="30496" y="339"/>
                  <a:pt x="30257" y="339"/>
                </a:cubicBezTo>
                <a:cubicBezTo>
                  <a:pt x="30257" y="339"/>
                  <a:pt x="30237" y="339"/>
                  <a:pt x="30237" y="319"/>
                </a:cubicBezTo>
                <a:cubicBezTo>
                  <a:pt x="30217" y="319"/>
                  <a:pt x="30198" y="319"/>
                  <a:pt x="30178" y="319"/>
                </a:cubicBezTo>
                <a:cubicBezTo>
                  <a:pt x="29979" y="319"/>
                  <a:pt x="29760" y="299"/>
                  <a:pt x="29561" y="279"/>
                </a:cubicBezTo>
                <a:cubicBezTo>
                  <a:pt x="29541" y="279"/>
                  <a:pt x="29541" y="279"/>
                  <a:pt x="29521" y="279"/>
                </a:cubicBezTo>
                <a:cubicBezTo>
                  <a:pt x="29501" y="279"/>
                  <a:pt x="29481" y="279"/>
                  <a:pt x="29461" y="279"/>
                </a:cubicBezTo>
                <a:cubicBezTo>
                  <a:pt x="29263" y="259"/>
                  <a:pt x="29044" y="259"/>
                  <a:pt x="28845" y="240"/>
                </a:cubicBezTo>
                <a:cubicBezTo>
                  <a:pt x="28825" y="240"/>
                  <a:pt x="28825" y="240"/>
                  <a:pt x="28805" y="240"/>
                </a:cubicBezTo>
                <a:cubicBezTo>
                  <a:pt x="28785" y="240"/>
                  <a:pt x="28765" y="240"/>
                  <a:pt x="28745" y="240"/>
                </a:cubicBezTo>
                <a:cubicBezTo>
                  <a:pt x="28546" y="240"/>
                  <a:pt x="28328" y="220"/>
                  <a:pt x="28109" y="200"/>
                </a:cubicBezTo>
                <a:cubicBezTo>
                  <a:pt x="28109" y="200"/>
                  <a:pt x="28089" y="200"/>
                  <a:pt x="28089" y="200"/>
                </a:cubicBezTo>
                <a:cubicBezTo>
                  <a:pt x="28069" y="200"/>
                  <a:pt x="28049" y="200"/>
                  <a:pt x="28049" y="200"/>
                </a:cubicBezTo>
                <a:cubicBezTo>
                  <a:pt x="27830" y="200"/>
                  <a:pt x="27631" y="180"/>
                  <a:pt x="27413" y="180"/>
                </a:cubicBezTo>
                <a:cubicBezTo>
                  <a:pt x="27393" y="180"/>
                  <a:pt x="27393" y="180"/>
                  <a:pt x="27373" y="180"/>
                </a:cubicBezTo>
                <a:cubicBezTo>
                  <a:pt x="27353" y="180"/>
                  <a:pt x="27333" y="160"/>
                  <a:pt x="27313" y="160"/>
                </a:cubicBezTo>
                <a:cubicBezTo>
                  <a:pt x="27114" y="160"/>
                  <a:pt x="26915" y="160"/>
                  <a:pt x="26696" y="140"/>
                </a:cubicBezTo>
                <a:cubicBezTo>
                  <a:pt x="26696" y="140"/>
                  <a:pt x="26677" y="140"/>
                  <a:pt x="26657" y="140"/>
                </a:cubicBezTo>
                <a:cubicBezTo>
                  <a:pt x="26637" y="140"/>
                  <a:pt x="26597" y="140"/>
                  <a:pt x="26557" y="140"/>
                </a:cubicBezTo>
                <a:cubicBezTo>
                  <a:pt x="26378" y="140"/>
                  <a:pt x="26199" y="120"/>
                  <a:pt x="26020" y="120"/>
                </a:cubicBezTo>
                <a:cubicBezTo>
                  <a:pt x="26000" y="120"/>
                  <a:pt x="25980" y="120"/>
                  <a:pt x="25960" y="120"/>
                </a:cubicBezTo>
                <a:lnTo>
                  <a:pt x="25940" y="120"/>
                </a:lnTo>
                <a:cubicBezTo>
                  <a:pt x="25742" y="100"/>
                  <a:pt x="25523" y="100"/>
                  <a:pt x="25304" y="100"/>
                </a:cubicBezTo>
                <a:cubicBezTo>
                  <a:pt x="25304" y="100"/>
                  <a:pt x="25284" y="100"/>
                  <a:pt x="25264" y="100"/>
                </a:cubicBezTo>
                <a:lnTo>
                  <a:pt x="25244" y="100"/>
                </a:lnTo>
                <a:cubicBezTo>
                  <a:pt x="25025" y="80"/>
                  <a:pt x="24826" y="80"/>
                  <a:pt x="24608" y="80"/>
                </a:cubicBezTo>
                <a:lnTo>
                  <a:pt x="24588" y="80"/>
                </a:lnTo>
                <a:lnTo>
                  <a:pt x="24548" y="80"/>
                </a:lnTo>
                <a:cubicBezTo>
                  <a:pt x="24369" y="80"/>
                  <a:pt x="24150" y="61"/>
                  <a:pt x="23951" y="61"/>
                </a:cubicBezTo>
                <a:lnTo>
                  <a:pt x="23951" y="61"/>
                </a:lnTo>
                <a:lnTo>
                  <a:pt x="23951" y="61"/>
                </a:lnTo>
                <a:cubicBezTo>
                  <a:pt x="23772" y="61"/>
                  <a:pt x="23593" y="61"/>
                  <a:pt x="23414" y="41"/>
                </a:cubicBezTo>
                <a:lnTo>
                  <a:pt x="23354" y="41"/>
                </a:lnTo>
                <a:cubicBezTo>
                  <a:pt x="23315" y="41"/>
                  <a:pt x="23255" y="41"/>
                  <a:pt x="23215" y="41"/>
                </a:cubicBezTo>
                <a:cubicBezTo>
                  <a:pt x="23096" y="41"/>
                  <a:pt x="22996" y="41"/>
                  <a:pt x="22877" y="41"/>
                </a:cubicBezTo>
                <a:cubicBezTo>
                  <a:pt x="22857" y="41"/>
                  <a:pt x="22817" y="41"/>
                  <a:pt x="22778" y="41"/>
                </a:cubicBezTo>
                <a:cubicBezTo>
                  <a:pt x="22758" y="41"/>
                  <a:pt x="22718" y="41"/>
                  <a:pt x="22678" y="41"/>
                </a:cubicBezTo>
                <a:cubicBezTo>
                  <a:pt x="22579" y="41"/>
                  <a:pt x="22459" y="21"/>
                  <a:pt x="22360" y="21"/>
                </a:cubicBezTo>
                <a:lnTo>
                  <a:pt x="22320" y="21"/>
                </a:lnTo>
                <a:lnTo>
                  <a:pt x="22280" y="21"/>
                </a:lnTo>
                <a:cubicBezTo>
                  <a:pt x="22181" y="21"/>
                  <a:pt x="22101" y="21"/>
                  <a:pt x="22002" y="21"/>
                </a:cubicBezTo>
                <a:cubicBezTo>
                  <a:pt x="21962" y="21"/>
                  <a:pt x="21902" y="21"/>
                  <a:pt x="21843" y="21"/>
                </a:cubicBezTo>
                <a:cubicBezTo>
                  <a:pt x="21803" y="21"/>
                  <a:pt x="21763" y="21"/>
                  <a:pt x="21723" y="21"/>
                </a:cubicBezTo>
                <a:cubicBezTo>
                  <a:pt x="21683" y="21"/>
                  <a:pt x="21644" y="21"/>
                  <a:pt x="21604" y="21"/>
                </a:cubicBezTo>
                <a:cubicBezTo>
                  <a:pt x="21524" y="21"/>
                  <a:pt x="21445" y="21"/>
                  <a:pt x="21385" y="21"/>
                </a:cubicBezTo>
                <a:lnTo>
                  <a:pt x="21286" y="21"/>
                </a:lnTo>
                <a:cubicBezTo>
                  <a:pt x="21246" y="21"/>
                  <a:pt x="21206" y="21"/>
                  <a:pt x="21146" y="21"/>
                </a:cubicBezTo>
                <a:cubicBezTo>
                  <a:pt x="21107" y="21"/>
                  <a:pt x="21067" y="1"/>
                  <a:pt x="21027" y="1"/>
                </a:cubicBezTo>
                <a:lnTo>
                  <a:pt x="20928" y="1"/>
                </a:lnTo>
                <a:cubicBezTo>
                  <a:pt x="20848" y="1"/>
                  <a:pt x="20768" y="1"/>
                  <a:pt x="20709" y="1"/>
                </a:cubicBezTo>
                <a:lnTo>
                  <a:pt x="20669" y="1"/>
                </a:lnTo>
                <a:lnTo>
                  <a:pt x="20530" y="1"/>
                </a:lnTo>
                <a:cubicBezTo>
                  <a:pt x="20450" y="1"/>
                  <a:pt x="20371" y="1"/>
                  <a:pt x="20271" y="1"/>
                </a:cubicBezTo>
                <a:cubicBezTo>
                  <a:pt x="20172" y="1"/>
                  <a:pt x="20052" y="1"/>
                  <a:pt x="19953" y="1"/>
                </a:cubicBezTo>
                <a:lnTo>
                  <a:pt x="19893" y="1"/>
                </a:lnTo>
                <a:lnTo>
                  <a:pt x="19794" y="1"/>
                </a:lnTo>
                <a:lnTo>
                  <a:pt x="19654" y="1"/>
                </a:lnTo>
                <a:lnTo>
                  <a:pt x="19575" y="1"/>
                </a:lnTo>
                <a:lnTo>
                  <a:pt x="19376" y="1"/>
                </a:lnTo>
                <a:lnTo>
                  <a:pt x="19376" y="1"/>
                </a:lnTo>
                <a:cubicBezTo>
                  <a:pt x="19276" y="1"/>
                  <a:pt x="19177" y="1"/>
                  <a:pt x="19078" y="1"/>
                </a:cubicBezTo>
                <a:lnTo>
                  <a:pt x="18998" y="1"/>
                </a:lnTo>
                <a:lnTo>
                  <a:pt x="18839" y="1"/>
                </a:lnTo>
                <a:lnTo>
                  <a:pt x="18779" y="1"/>
                </a:lnTo>
                <a:lnTo>
                  <a:pt x="18501" y="1"/>
                </a:lnTo>
                <a:lnTo>
                  <a:pt x="18481" y="1"/>
                </a:lnTo>
                <a:lnTo>
                  <a:pt x="18222" y="1"/>
                </a:lnTo>
                <a:lnTo>
                  <a:pt x="17944" y="1"/>
                </a:lnTo>
                <a:lnTo>
                  <a:pt x="17665" y="1"/>
                </a:lnTo>
                <a:lnTo>
                  <a:pt x="17625" y="1"/>
                </a:lnTo>
                <a:lnTo>
                  <a:pt x="17466" y="1"/>
                </a:lnTo>
                <a:lnTo>
                  <a:pt x="17407" y="1"/>
                </a:lnTo>
                <a:lnTo>
                  <a:pt x="17128" y="1"/>
                </a:lnTo>
                <a:lnTo>
                  <a:pt x="17128" y="1"/>
                </a:lnTo>
                <a:lnTo>
                  <a:pt x="16949" y="1"/>
                </a:lnTo>
                <a:lnTo>
                  <a:pt x="16830" y="1"/>
                </a:lnTo>
                <a:lnTo>
                  <a:pt x="16770" y="1"/>
                </a:lnTo>
                <a:lnTo>
                  <a:pt x="16551" y="1"/>
                </a:lnTo>
                <a:lnTo>
                  <a:pt x="16511" y="1"/>
                </a:lnTo>
                <a:cubicBezTo>
                  <a:pt x="16452" y="1"/>
                  <a:pt x="16392" y="1"/>
                  <a:pt x="16332" y="1"/>
                </a:cubicBezTo>
                <a:cubicBezTo>
                  <a:pt x="16233" y="1"/>
                  <a:pt x="16133" y="1"/>
                  <a:pt x="16054" y="1"/>
                </a:cubicBezTo>
                <a:cubicBezTo>
                  <a:pt x="15974" y="1"/>
                  <a:pt x="15915" y="1"/>
                  <a:pt x="15855" y="1"/>
                </a:cubicBezTo>
                <a:lnTo>
                  <a:pt x="15755" y="1"/>
                </a:lnTo>
                <a:lnTo>
                  <a:pt x="15696" y="1"/>
                </a:lnTo>
                <a:cubicBezTo>
                  <a:pt x="15636" y="1"/>
                  <a:pt x="15576" y="1"/>
                  <a:pt x="15537" y="1"/>
                </a:cubicBezTo>
                <a:cubicBezTo>
                  <a:pt x="15477" y="1"/>
                  <a:pt x="15437" y="1"/>
                  <a:pt x="15397" y="21"/>
                </a:cubicBezTo>
                <a:cubicBezTo>
                  <a:pt x="15258" y="21"/>
                  <a:pt x="15099" y="21"/>
                  <a:pt x="14960" y="21"/>
                </a:cubicBezTo>
                <a:lnTo>
                  <a:pt x="14860" y="21"/>
                </a:lnTo>
                <a:lnTo>
                  <a:pt x="14860" y="21"/>
                </a:lnTo>
                <a:lnTo>
                  <a:pt x="14820" y="21"/>
                </a:lnTo>
                <a:cubicBezTo>
                  <a:pt x="14641" y="21"/>
                  <a:pt x="14462" y="21"/>
                  <a:pt x="14303" y="21"/>
                </a:cubicBezTo>
                <a:cubicBezTo>
                  <a:pt x="14263" y="21"/>
                  <a:pt x="14224" y="21"/>
                  <a:pt x="14184" y="21"/>
                </a:cubicBezTo>
                <a:cubicBezTo>
                  <a:pt x="14104" y="21"/>
                  <a:pt x="14025" y="21"/>
                  <a:pt x="13945" y="41"/>
                </a:cubicBezTo>
                <a:lnTo>
                  <a:pt x="13945" y="41"/>
                </a:lnTo>
                <a:lnTo>
                  <a:pt x="13925" y="41"/>
                </a:lnTo>
                <a:lnTo>
                  <a:pt x="13925" y="41"/>
                </a:lnTo>
                <a:cubicBezTo>
                  <a:pt x="13488" y="41"/>
                  <a:pt x="13050" y="41"/>
                  <a:pt x="12612" y="61"/>
                </a:cubicBezTo>
                <a:lnTo>
                  <a:pt x="12592" y="61"/>
                </a:lnTo>
                <a:cubicBezTo>
                  <a:pt x="12533" y="61"/>
                  <a:pt x="12473" y="61"/>
                  <a:pt x="12413" y="61"/>
                </a:cubicBezTo>
                <a:cubicBezTo>
                  <a:pt x="12334" y="61"/>
                  <a:pt x="12254" y="61"/>
                  <a:pt x="12195" y="61"/>
                </a:cubicBezTo>
                <a:lnTo>
                  <a:pt x="12155" y="61"/>
                </a:lnTo>
                <a:cubicBezTo>
                  <a:pt x="12115" y="61"/>
                  <a:pt x="12055" y="80"/>
                  <a:pt x="12016" y="80"/>
                </a:cubicBezTo>
                <a:lnTo>
                  <a:pt x="11757" y="80"/>
                </a:lnTo>
                <a:lnTo>
                  <a:pt x="11717" y="80"/>
                </a:lnTo>
                <a:cubicBezTo>
                  <a:pt x="11677" y="80"/>
                  <a:pt x="11638" y="80"/>
                  <a:pt x="11598" y="80"/>
                </a:cubicBezTo>
                <a:cubicBezTo>
                  <a:pt x="11518" y="80"/>
                  <a:pt x="11419" y="80"/>
                  <a:pt x="11319" y="80"/>
                </a:cubicBezTo>
                <a:lnTo>
                  <a:pt x="11299" y="80"/>
                </a:lnTo>
                <a:cubicBezTo>
                  <a:pt x="11240" y="100"/>
                  <a:pt x="11160" y="100"/>
                  <a:pt x="11081" y="100"/>
                </a:cubicBezTo>
                <a:cubicBezTo>
                  <a:pt x="11041" y="100"/>
                  <a:pt x="10981" y="100"/>
                  <a:pt x="10941" y="100"/>
                </a:cubicBezTo>
                <a:cubicBezTo>
                  <a:pt x="10842" y="100"/>
                  <a:pt x="10742" y="100"/>
                  <a:pt x="10663" y="120"/>
                </a:cubicBezTo>
                <a:lnTo>
                  <a:pt x="10623" y="120"/>
                </a:lnTo>
                <a:cubicBezTo>
                  <a:pt x="10603" y="120"/>
                  <a:pt x="10563" y="120"/>
                  <a:pt x="10524" y="120"/>
                </a:cubicBezTo>
                <a:cubicBezTo>
                  <a:pt x="10464" y="120"/>
                  <a:pt x="10404" y="120"/>
                  <a:pt x="10345" y="120"/>
                </a:cubicBezTo>
                <a:cubicBezTo>
                  <a:pt x="10245" y="120"/>
                  <a:pt x="10126" y="120"/>
                  <a:pt x="10026" y="140"/>
                </a:cubicBezTo>
                <a:cubicBezTo>
                  <a:pt x="9947" y="140"/>
                  <a:pt x="9887" y="140"/>
                  <a:pt x="9808" y="140"/>
                </a:cubicBezTo>
                <a:lnTo>
                  <a:pt x="9788" y="140"/>
                </a:lnTo>
                <a:cubicBezTo>
                  <a:pt x="9748" y="140"/>
                  <a:pt x="9728" y="140"/>
                  <a:pt x="9688" y="140"/>
                </a:cubicBezTo>
                <a:cubicBezTo>
                  <a:pt x="9569" y="160"/>
                  <a:pt x="9469" y="160"/>
                  <a:pt x="9350" y="160"/>
                </a:cubicBezTo>
                <a:lnTo>
                  <a:pt x="9032" y="180"/>
                </a:lnTo>
                <a:cubicBezTo>
                  <a:pt x="8892" y="180"/>
                  <a:pt x="8773" y="180"/>
                  <a:pt x="8654" y="200"/>
                </a:cubicBezTo>
                <a:cubicBezTo>
                  <a:pt x="8514" y="200"/>
                  <a:pt x="8375" y="200"/>
                  <a:pt x="8236" y="220"/>
                </a:cubicBezTo>
                <a:cubicBezTo>
                  <a:pt x="8176" y="220"/>
                  <a:pt x="8097" y="220"/>
                  <a:pt x="8037" y="220"/>
                </a:cubicBezTo>
                <a:cubicBezTo>
                  <a:pt x="7977" y="220"/>
                  <a:pt x="7938" y="220"/>
                  <a:pt x="7878" y="220"/>
                </a:cubicBezTo>
                <a:cubicBezTo>
                  <a:pt x="7858" y="220"/>
                  <a:pt x="7838" y="240"/>
                  <a:pt x="7838" y="240"/>
                </a:cubicBezTo>
                <a:cubicBezTo>
                  <a:pt x="7818" y="240"/>
                  <a:pt x="7778" y="240"/>
                  <a:pt x="7759" y="240"/>
                </a:cubicBezTo>
                <a:cubicBezTo>
                  <a:pt x="7639" y="240"/>
                  <a:pt x="7520" y="240"/>
                  <a:pt x="7401" y="259"/>
                </a:cubicBezTo>
                <a:cubicBezTo>
                  <a:pt x="7381" y="259"/>
                  <a:pt x="7341" y="259"/>
                  <a:pt x="7321" y="259"/>
                </a:cubicBezTo>
                <a:cubicBezTo>
                  <a:pt x="7301" y="259"/>
                  <a:pt x="7281" y="259"/>
                  <a:pt x="7281" y="259"/>
                </a:cubicBezTo>
                <a:cubicBezTo>
                  <a:pt x="7122" y="279"/>
                  <a:pt x="6963" y="279"/>
                  <a:pt x="6804" y="279"/>
                </a:cubicBezTo>
                <a:cubicBezTo>
                  <a:pt x="6784" y="279"/>
                  <a:pt x="6784" y="279"/>
                  <a:pt x="6784" y="299"/>
                </a:cubicBezTo>
                <a:cubicBezTo>
                  <a:pt x="6764" y="299"/>
                  <a:pt x="6744" y="299"/>
                  <a:pt x="6744" y="299"/>
                </a:cubicBezTo>
                <a:cubicBezTo>
                  <a:pt x="6545" y="299"/>
                  <a:pt x="6346" y="319"/>
                  <a:pt x="6167" y="339"/>
                </a:cubicBezTo>
                <a:cubicBezTo>
                  <a:pt x="6147" y="339"/>
                  <a:pt x="6127" y="339"/>
                  <a:pt x="6107" y="339"/>
                </a:cubicBezTo>
                <a:cubicBezTo>
                  <a:pt x="6088" y="339"/>
                  <a:pt x="6088" y="339"/>
                  <a:pt x="6068" y="339"/>
                </a:cubicBezTo>
                <a:cubicBezTo>
                  <a:pt x="5849" y="359"/>
                  <a:pt x="5650" y="359"/>
                  <a:pt x="5451" y="379"/>
                </a:cubicBezTo>
                <a:cubicBezTo>
                  <a:pt x="5451" y="379"/>
                  <a:pt x="5431" y="379"/>
                  <a:pt x="5411" y="379"/>
                </a:cubicBezTo>
                <a:lnTo>
                  <a:pt x="5312" y="399"/>
                </a:lnTo>
                <a:cubicBezTo>
                  <a:pt x="5272" y="399"/>
                  <a:pt x="5212" y="399"/>
                  <a:pt x="5153" y="399"/>
                </a:cubicBezTo>
                <a:cubicBezTo>
                  <a:pt x="5093" y="399"/>
                  <a:pt x="5033" y="419"/>
                  <a:pt x="4974" y="419"/>
                </a:cubicBezTo>
                <a:cubicBezTo>
                  <a:pt x="4914" y="419"/>
                  <a:pt x="4854" y="419"/>
                  <a:pt x="4814" y="438"/>
                </a:cubicBezTo>
                <a:cubicBezTo>
                  <a:pt x="4755" y="438"/>
                  <a:pt x="4715" y="438"/>
                  <a:pt x="4655" y="438"/>
                </a:cubicBezTo>
                <a:lnTo>
                  <a:pt x="4655" y="438"/>
                </a:lnTo>
                <a:cubicBezTo>
                  <a:pt x="4616" y="438"/>
                  <a:pt x="4556" y="458"/>
                  <a:pt x="4516" y="458"/>
                </a:cubicBezTo>
                <a:lnTo>
                  <a:pt x="4357" y="478"/>
                </a:lnTo>
                <a:cubicBezTo>
                  <a:pt x="4297" y="478"/>
                  <a:pt x="4238" y="478"/>
                  <a:pt x="4198" y="478"/>
                </a:cubicBezTo>
                <a:cubicBezTo>
                  <a:pt x="4138" y="498"/>
                  <a:pt x="4098" y="498"/>
                  <a:pt x="4039" y="498"/>
                </a:cubicBezTo>
                <a:cubicBezTo>
                  <a:pt x="4019" y="498"/>
                  <a:pt x="3999" y="498"/>
                  <a:pt x="3979" y="498"/>
                </a:cubicBezTo>
                <a:cubicBezTo>
                  <a:pt x="3939" y="498"/>
                  <a:pt x="3899" y="518"/>
                  <a:pt x="3879" y="518"/>
                </a:cubicBezTo>
                <a:cubicBezTo>
                  <a:pt x="3840" y="518"/>
                  <a:pt x="3780" y="518"/>
                  <a:pt x="3740" y="518"/>
                </a:cubicBezTo>
                <a:cubicBezTo>
                  <a:pt x="3700" y="538"/>
                  <a:pt x="3641" y="538"/>
                  <a:pt x="3601" y="538"/>
                </a:cubicBezTo>
                <a:cubicBezTo>
                  <a:pt x="3561" y="538"/>
                  <a:pt x="3502" y="558"/>
                  <a:pt x="3462" y="558"/>
                </a:cubicBezTo>
                <a:cubicBezTo>
                  <a:pt x="3442" y="558"/>
                  <a:pt x="3402" y="558"/>
                  <a:pt x="3362" y="558"/>
                </a:cubicBezTo>
                <a:cubicBezTo>
                  <a:pt x="3342" y="558"/>
                  <a:pt x="3342" y="558"/>
                  <a:pt x="3342" y="558"/>
                </a:cubicBezTo>
                <a:cubicBezTo>
                  <a:pt x="2984" y="598"/>
                  <a:pt x="2666" y="637"/>
                  <a:pt x="2368" y="677"/>
                </a:cubicBezTo>
                <a:cubicBezTo>
                  <a:pt x="2368" y="677"/>
                  <a:pt x="2348" y="677"/>
                  <a:pt x="2348" y="677"/>
                </a:cubicBezTo>
                <a:cubicBezTo>
                  <a:pt x="2348" y="677"/>
                  <a:pt x="2328" y="677"/>
                  <a:pt x="2328" y="677"/>
                </a:cubicBezTo>
                <a:cubicBezTo>
                  <a:pt x="2209" y="697"/>
                  <a:pt x="2089" y="717"/>
                  <a:pt x="1970" y="737"/>
                </a:cubicBezTo>
                <a:cubicBezTo>
                  <a:pt x="1950" y="737"/>
                  <a:pt x="1950" y="737"/>
                  <a:pt x="1930" y="737"/>
                </a:cubicBezTo>
                <a:cubicBezTo>
                  <a:pt x="1930" y="737"/>
                  <a:pt x="1930" y="737"/>
                  <a:pt x="1910" y="737"/>
                </a:cubicBezTo>
                <a:cubicBezTo>
                  <a:pt x="1811" y="757"/>
                  <a:pt x="1691" y="777"/>
                  <a:pt x="1592" y="797"/>
                </a:cubicBezTo>
                <a:cubicBezTo>
                  <a:pt x="1592" y="797"/>
                  <a:pt x="1592" y="797"/>
                  <a:pt x="1572" y="797"/>
                </a:cubicBezTo>
                <a:cubicBezTo>
                  <a:pt x="1572" y="797"/>
                  <a:pt x="1572" y="797"/>
                  <a:pt x="1572" y="797"/>
                </a:cubicBezTo>
                <a:cubicBezTo>
                  <a:pt x="1472" y="816"/>
                  <a:pt x="1373" y="836"/>
                  <a:pt x="1293" y="836"/>
                </a:cubicBezTo>
                <a:cubicBezTo>
                  <a:pt x="1293" y="856"/>
                  <a:pt x="1274" y="856"/>
                  <a:pt x="1254" y="856"/>
                </a:cubicBezTo>
                <a:cubicBezTo>
                  <a:pt x="1254" y="856"/>
                  <a:pt x="1254" y="856"/>
                  <a:pt x="1254" y="856"/>
                </a:cubicBezTo>
                <a:cubicBezTo>
                  <a:pt x="1154" y="876"/>
                  <a:pt x="1075" y="876"/>
                  <a:pt x="995" y="896"/>
                </a:cubicBezTo>
                <a:cubicBezTo>
                  <a:pt x="995" y="896"/>
                  <a:pt x="995" y="896"/>
                  <a:pt x="975" y="916"/>
                </a:cubicBezTo>
                <a:cubicBezTo>
                  <a:pt x="975" y="916"/>
                  <a:pt x="975" y="916"/>
                  <a:pt x="955" y="916"/>
                </a:cubicBezTo>
                <a:cubicBezTo>
                  <a:pt x="896" y="936"/>
                  <a:pt x="816" y="936"/>
                  <a:pt x="756" y="956"/>
                </a:cubicBezTo>
                <a:cubicBezTo>
                  <a:pt x="756" y="956"/>
                  <a:pt x="736" y="956"/>
                  <a:pt x="736" y="956"/>
                </a:cubicBezTo>
                <a:cubicBezTo>
                  <a:pt x="736" y="976"/>
                  <a:pt x="717" y="976"/>
                  <a:pt x="717" y="976"/>
                </a:cubicBezTo>
                <a:cubicBezTo>
                  <a:pt x="657" y="976"/>
                  <a:pt x="597" y="995"/>
                  <a:pt x="538" y="1015"/>
                </a:cubicBezTo>
                <a:cubicBezTo>
                  <a:pt x="538" y="1015"/>
                  <a:pt x="538" y="1015"/>
                  <a:pt x="538" y="1015"/>
                </a:cubicBezTo>
                <a:cubicBezTo>
                  <a:pt x="518" y="1015"/>
                  <a:pt x="518" y="1015"/>
                  <a:pt x="518" y="1035"/>
                </a:cubicBezTo>
                <a:cubicBezTo>
                  <a:pt x="458" y="1035"/>
                  <a:pt x="398" y="1055"/>
                  <a:pt x="358" y="1075"/>
                </a:cubicBezTo>
                <a:lnTo>
                  <a:pt x="358" y="1075"/>
                </a:lnTo>
                <a:lnTo>
                  <a:pt x="358" y="1075"/>
                </a:lnTo>
                <a:cubicBezTo>
                  <a:pt x="299" y="1095"/>
                  <a:pt x="259" y="1115"/>
                  <a:pt x="219" y="1135"/>
                </a:cubicBezTo>
                <a:cubicBezTo>
                  <a:pt x="219" y="1135"/>
                  <a:pt x="219" y="1135"/>
                  <a:pt x="219" y="1135"/>
                </a:cubicBezTo>
                <a:cubicBezTo>
                  <a:pt x="219" y="1135"/>
                  <a:pt x="219" y="1135"/>
                  <a:pt x="199" y="1135"/>
                </a:cubicBezTo>
                <a:cubicBezTo>
                  <a:pt x="179" y="1155"/>
                  <a:pt x="140" y="1175"/>
                  <a:pt x="120" y="1194"/>
                </a:cubicBezTo>
                <a:cubicBezTo>
                  <a:pt x="120" y="1194"/>
                  <a:pt x="100" y="1194"/>
                  <a:pt x="100" y="1194"/>
                </a:cubicBezTo>
                <a:cubicBezTo>
                  <a:pt x="100" y="1194"/>
                  <a:pt x="100" y="1194"/>
                  <a:pt x="100" y="1194"/>
                </a:cubicBezTo>
                <a:cubicBezTo>
                  <a:pt x="80" y="1214"/>
                  <a:pt x="60" y="1234"/>
                  <a:pt x="40" y="1254"/>
                </a:cubicBezTo>
                <a:cubicBezTo>
                  <a:pt x="40" y="1254"/>
                  <a:pt x="40" y="1254"/>
                  <a:pt x="40" y="1274"/>
                </a:cubicBezTo>
                <a:cubicBezTo>
                  <a:pt x="40" y="1274"/>
                  <a:pt x="40" y="1274"/>
                  <a:pt x="40" y="1274"/>
                </a:cubicBezTo>
                <a:cubicBezTo>
                  <a:pt x="20" y="1294"/>
                  <a:pt x="20" y="1294"/>
                  <a:pt x="20" y="1314"/>
                </a:cubicBezTo>
                <a:cubicBezTo>
                  <a:pt x="20" y="1314"/>
                  <a:pt x="0" y="1334"/>
                  <a:pt x="0" y="1334"/>
                </a:cubicBezTo>
                <a:cubicBezTo>
                  <a:pt x="0" y="1334"/>
                  <a:pt x="20" y="1334"/>
                  <a:pt x="20" y="1334"/>
                </a:cubicBezTo>
                <a:cubicBezTo>
                  <a:pt x="20" y="1354"/>
                  <a:pt x="20" y="1373"/>
                  <a:pt x="20" y="1393"/>
                </a:cubicBezTo>
                <a:lnTo>
                  <a:pt x="8773" y="18004"/>
                </a:lnTo>
                <a:lnTo>
                  <a:pt x="8793" y="18004"/>
                </a:lnTo>
                <a:cubicBezTo>
                  <a:pt x="8793" y="18024"/>
                  <a:pt x="8813" y="18024"/>
                  <a:pt x="8813" y="18024"/>
                </a:cubicBezTo>
                <a:lnTo>
                  <a:pt x="8813" y="18044"/>
                </a:lnTo>
                <a:cubicBezTo>
                  <a:pt x="8813" y="18044"/>
                  <a:pt x="8833" y="18044"/>
                  <a:pt x="8833" y="18044"/>
                </a:cubicBezTo>
                <a:lnTo>
                  <a:pt x="8833" y="18044"/>
                </a:lnTo>
                <a:cubicBezTo>
                  <a:pt x="8853" y="18063"/>
                  <a:pt x="8853" y="18063"/>
                  <a:pt x="8873" y="18063"/>
                </a:cubicBezTo>
                <a:lnTo>
                  <a:pt x="8873" y="18063"/>
                </a:lnTo>
                <a:cubicBezTo>
                  <a:pt x="8873" y="18063"/>
                  <a:pt x="8892" y="18083"/>
                  <a:pt x="8892" y="18083"/>
                </a:cubicBezTo>
                <a:cubicBezTo>
                  <a:pt x="8912" y="18083"/>
                  <a:pt x="8932" y="18103"/>
                  <a:pt x="8952" y="18103"/>
                </a:cubicBezTo>
                <a:lnTo>
                  <a:pt x="8952" y="18103"/>
                </a:lnTo>
                <a:cubicBezTo>
                  <a:pt x="8972" y="18103"/>
                  <a:pt x="8992" y="18103"/>
                  <a:pt x="8992" y="18123"/>
                </a:cubicBezTo>
                <a:lnTo>
                  <a:pt x="8992" y="18123"/>
                </a:lnTo>
                <a:cubicBezTo>
                  <a:pt x="9032" y="18123"/>
                  <a:pt x="9052" y="18143"/>
                  <a:pt x="9091" y="18143"/>
                </a:cubicBezTo>
                <a:lnTo>
                  <a:pt x="9111" y="18143"/>
                </a:lnTo>
                <a:lnTo>
                  <a:pt x="9111" y="18143"/>
                </a:lnTo>
                <a:cubicBezTo>
                  <a:pt x="9151" y="18163"/>
                  <a:pt x="9191" y="18163"/>
                  <a:pt x="9231" y="18183"/>
                </a:cubicBezTo>
                <a:cubicBezTo>
                  <a:pt x="9251" y="18183"/>
                  <a:pt x="9251" y="18183"/>
                  <a:pt x="9251" y="18183"/>
                </a:cubicBezTo>
                <a:lnTo>
                  <a:pt x="9251" y="18183"/>
                </a:lnTo>
                <a:cubicBezTo>
                  <a:pt x="9290" y="18203"/>
                  <a:pt x="9330" y="18203"/>
                  <a:pt x="9370" y="18203"/>
                </a:cubicBezTo>
                <a:cubicBezTo>
                  <a:pt x="9370" y="18223"/>
                  <a:pt x="9390" y="18223"/>
                  <a:pt x="9410" y="18223"/>
                </a:cubicBezTo>
                <a:cubicBezTo>
                  <a:pt x="9430" y="18223"/>
                  <a:pt x="9430" y="18223"/>
                  <a:pt x="9430" y="18223"/>
                </a:cubicBezTo>
                <a:cubicBezTo>
                  <a:pt x="9469" y="18223"/>
                  <a:pt x="9489" y="18242"/>
                  <a:pt x="9529" y="18242"/>
                </a:cubicBezTo>
                <a:cubicBezTo>
                  <a:pt x="9549" y="18242"/>
                  <a:pt x="9549" y="18242"/>
                  <a:pt x="9549" y="18242"/>
                </a:cubicBezTo>
                <a:cubicBezTo>
                  <a:pt x="9569" y="18242"/>
                  <a:pt x="9589" y="18262"/>
                  <a:pt x="9609" y="18262"/>
                </a:cubicBezTo>
                <a:lnTo>
                  <a:pt x="9609" y="18262"/>
                </a:lnTo>
                <a:cubicBezTo>
                  <a:pt x="9668" y="18262"/>
                  <a:pt x="9708" y="18282"/>
                  <a:pt x="9768" y="18282"/>
                </a:cubicBezTo>
                <a:cubicBezTo>
                  <a:pt x="9788" y="18282"/>
                  <a:pt x="9788" y="18282"/>
                  <a:pt x="9808" y="18282"/>
                </a:cubicBezTo>
                <a:lnTo>
                  <a:pt x="9808" y="18282"/>
                </a:lnTo>
                <a:cubicBezTo>
                  <a:pt x="9987" y="18302"/>
                  <a:pt x="10185" y="18342"/>
                  <a:pt x="10384" y="18362"/>
                </a:cubicBezTo>
                <a:lnTo>
                  <a:pt x="10384" y="18362"/>
                </a:lnTo>
                <a:lnTo>
                  <a:pt x="10404" y="18362"/>
                </a:lnTo>
                <a:cubicBezTo>
                  <a:pt x="10484" y="18362"/>
                  <a:pt x="10563" y="18382"/>
                  <a:pt x="10643" y="18382"/>
                </a:cubicBezTo>
                <a:cubicBezTo>
                  <a:pt x="10663" y="18382"/>
                  <a:pt x="10663" y="18382"/>
                  <a:pt x="10663" y="18382"/>
                </a:cubicBezTo>
                <a:cubicBezTo>
                  <a:pt x="10683" y="18382"/>
                  <a:pt x="10683" y="18382"/>
                  <a:pt x="10683" y="18382"/>
                </a:cubicBezTo>
                <a:cubicBezTo>
                  <a:pt x="10762" y="18402"/>
                  <a:pt x="10862" y="18402"/>
                  <a:pt x="10941" y="18422"/>
                </a:cubicBezTo>
                <a:cubicBezTo>
                  <a:pt x="10941" y="18422"/>
                  <a:pt x="10961" y="18422"/>
                  <a:pt x="10961" y="18422"/>
                </a:cubicBezTo>
                <a:cubicBezTo>
                  <a:pt x="10961" y="18422"/>
                  <a:pt x="10981" y="18422"/>
                  <a:pt x="10981" y="18422"/>
                </a:cubicBezTo>
                <a:cubicBezTo>
                  <a:pt x="11041" y="18422"/>
                  <a:pt x="11120" y="18422"/>
                  <a:pt x="11180" y="18441"/>
                </a:cubicBezTo>
                <a:cubicBezTo>
                  <a:pt x="11220" y="18441"/>
                  <a:pt x="11240" y="18441"/>
                  <a:pt x="11260" y="18441"/>
                </a:cubicBezTo>
                <a:cubicBezTo>
                  <a:pt x="11280" y="18441"/>
                  <a:pt x="11299" y="18441"/>
                  <a:pt x="11339" y="18441"/>
                </a:cubicBezTo>
                <a:cubicBezTo>
                  <a:pt x="11598" y="18461"/>
                  <a:pt x="11876" y="18481"/>
                  <a:pt x="12175" y="18501"/>
                </a:cubicBezTo>
                <a:cubicBezTo>
                  <a:pt x="12195" y="18501"/>
                  <a:pt x="12234" y="18501"/>
                  <a:pt x="12254" y="18501"/>
                </a:cubicBezTo>
                <a:cubicBezTo>
                  <a:pt x="12274" y="18501"/>
                  <a:pt x="12294" y="18501"/>
                  <a:pt x="12314" y="18501"/>
                </a:cubicBezTo>
                <a:cubicBezTo>
                  <a:pt x="12314" y="18501"/>
                  <a:pt x="12334" y="18521"/>
                  <a:pt x="12354" y="18521"/>
                </a:cubicBezTo>
                <a:cubicBezTo>
                  <a:pt x="12612" y="18521"/>
                  <a:pt x="12891" y="18541"/>
                  <a:pt x="13169" y="18561"/>
                </a:cubicBezTo>
                <a:lnTo>
                  <a:pt x="13189" y="18561"/>
                </a:lnTo>
                <a:cubicBezTo>
                  <a:pt x="13209" y="18561"/>
                  <a:pt x="13229" y="18561"/>
                  <a:pt x="13249" y="18561"/>
                </a:cubicBezTo>
                <a:lnTo>
                  <a:pt x="13408" y="18561"/>
                </a:lnTo>
                <a:lnTo>
                  <a:pt x="13428" y="18561"/>
                </a:lnTo>
                <a:cubicBezTo>
                  <a:pt x="13488" y="18561"/>
                  <a:pt x="13547" y="18561"/>
                  <a:pt x="13627" y="18581"/>
                </a:cubicBezTo>
                <a:lnTo>
                  <a:pt x="13647" y="18581"/>
                </a:lnTo>
                <a:cubicBezTo>
                  <a:pt x="13687" y="18581"/>
                  <a:pt x="13726" y="18581"/>
                  <a:pt x="13786" y="18581"/>
                </a:cubicBezTo>
                <a:cubicBezTo>
                  <a:pt x="13846" y="18581"/>
                  <a:pt x="13886" y="18581"/>
                  <a:pt x="13945" y="18581"/>
                </a:cubicBezTo>
                <a:cubicBezTo>
                  <a:pt x="13965" y="18581"/>
                  <a:pt x="13985" y="18581"/>
                  <a:pt x="14005" y="18581"/>
                </a:cubicBezTo>
                <a:cubicBezTo>
                  <a:pt x="14204" y="18601"/>
                  <a:pt x="14403" y="18601"/>
                  <a:pt x="14622" y="18601"/>
                </a:cubicBezTo>
                <a:lnTo>
                  <a:pt x="14622" y="18601"/>
                </a:lnTo>
                <a:cubicBezTo>
                  <a:pt x="14641" y="18601"/>
                  <a:pt x="14661" y="18601"/>
                  <a:pt x="14681" y="18601"/>
                </a:cubicBezTo>
                <a:lnTo>
                  <a:pt x="14701" y="18601"/>
                </a:lnTo>
                <a:cubicBezTo>
                  <a:pt x="14900" y="18620"/>
                  <a:pt x="15119" y="18620"/>
                  <a:pt x="15338" y="18620"/>
                </a:cubicBezTo>
                <a:lnTo>
                  <a:pt x="15358" y="18620"/>
                </a:lnTo>
                <a:lnTo>
                  <a:pt x="15377" y="18620"/>
                </a:lnTo>
                <a:lnTo>
                  <a:pt x="15437" y="18620"/>
                </a:lnTo>
                <a:cubicBezTo>
                  <a:pt x="15636" y="18640"/>
                  <a:pt x="15855" y="18640"/>
                  <a:pt x="16074" y="18640"/>
                </a:cubicBezTo>
                <a:lnTo>
                  <a:pt x="16094" y="18640"/>
                </a:lnTo>
                <a:lnTo>
                  <a:pt x="16094" y="18640"/>
                </a:lnTo>
                <a:cubicBezTo>
                  <a:pt x="16312" y="18640"/>
                  <a:pt x="16531" y="18640"/>
                  <a:pt x="16750" y="18640"/>
                </a:cubicBezTo>
                <a:lnTo>
                  <a:pt x="16770" y="18640"/>
                </a:lnTo>
                <a:lnTo>
                  <a:pt x="16830" y="18640"/>
                </a:lnTo>
                <a:lnTo>
                  <a:pt x="16889" y="18640"/>
                </a:lnTo>
                <a:cubicBezTo>
                  <a:pt x="17128" y="18640"/>
                  <a:pt x="17347" y="18660"/>
                  <a:pt x="17586" y="18660"/>
                </a:cubicBezTo>
                <a:lnTo>
                  <a:pt x="17586" y="18660"/>
                </a:lnTo>
                <a:lnTo>
                  <a:pt x="17625" y="18660"/>
                </a:lnTo>
                <a:lnTo>
                  <a:pt x="18003" y="18660"/>
                </a:lnTo>
                <a:lnTo>
                  <a:pt x="18501" y="18660"/>
                </a:lnTo>
                <a:lnTo>
                  <a:pt x="18521" y="18660"/>
                </a:lnTo>
                <a:lnTo>
                  <a:pt x="18560" y="18660"/>
                </a:lnTo>
                <a:cubicBezTo>
                  <a:pt x="18898" y="18660"/>
                  <a:pt x="19217" y="18640"/>
                  <a:pt x="19535" y="18640"/>
                </a:cubicBezTo>
                <a:lnTo>
                  <a:pt x="19555" y="18640"/>
                </a:lnTo>
                <a:lnTo>
                  <a:pt x="19575" y="18640"/>
                </a:lnTo>
                <a:lnTo>
                  <a:pt x="19615" y="18640"/>
                </a:lnTo>
                <a:lnTo>
                  <a:pt x="19635" y="18640"/>
                </a:lnTo>
                <a:cubicBezTo>
                  <a:pt x="20191" y="18640"/>
                  <a:pt x="20729" y="18620"/>
                  <a:pt x="21266" y="18620"/>
                </a:cubicBezTo>
                <a:lnTo>
                  <a:pt x="21266" y="18620"/>
                </a:lnTo>
                <a:cubicBezTo>
                  <a:pt x="21305" y="18620"/>
                  <a:pt x="21325" y="18620"/>
                  <a:pt x="21365" y="18620"/>
                </a:cubicBezTo>
                <a:lnTo>
                  <a:pt x="21405" y="18620"/>
                </a:lnTo>
                <a:cubicBezTo>
                  <a:pt x="21524" y="18601"/>
                  <a:pt x="21644" y="18601"/>
                  <a:pt x="21783" y="18601"/>
                </a:cubicBezTo>
                <a:cubicBezTo>
                  <a:pt x="21783" y="18601"/>
                  <a:pt x="21803" y="18601"/>
                  <a:pt x="21823" y="18601"/>
                </a:cubicBezTo>
                <a:cubicBezTo>
                  <a:pt x="21843" y="18601"/>
                  <a:pt x="21882" y="18601"/>
                  <a:pt x="21902" y="18601"/>
                </a:cubicBezTo>
                <a:cubicBezTo>
                  <a:pt x="22002" y="18601"/>
                  <a:pt x="22101" y="18581"/>
                  <a:pt x="22201" y="18581"/>
                </a:cubicBezTo>
                <a:cubicBezTo>
                  <a:pt x="22221" y="18581"/>
                  <a:pt x="22260" y="18581"/>
                  <a:pt x="22280" y="18581"/>
                </a:cubicBezTo>
                <a:cubicBezTo>
                  <a:pt x="22300" y="18581"/>
                  <a:pt x="22320" y="18581"/>
                  <a:pt x="22340" y="18581"/>
                </a:cubicBezTo>
                <a:cubicBezTo>
                  <a:pt x="22439" y="18581"/>
                  <a:pt x="22519" y="18581"/>
                  <a:pt x="22599" y="18581"/>
                </a:cubicBezTo>
                <a:cubicBezTo>
                  <a:pt x="22638" y="18561"/>
                  <a:pt x="22678" y="18561"/>
                  <a:pt x="22718" y="18561"/>
                </a:cubicBezTo>
                <a:cubicBezTo>
                  <a:pt x="22738" y="18561"/>
                  <a:pt x="22758" y="18561"/>
                  <a:pt x="22778" y="18561"/>
                </a:cubicBezTo>
                <a:cubicBezTo>
                  <a:pt x="22837" y="18561"/>
                  <a:pt x="22917" y="18561"/>
                  <a:pt x="22996" y="18561"/>
                </a:cubicBezTo>
                <a:lnTo>
                  <a:pt x="23016" y="18561"/>
                </a:lnTo>
                <a:cubicBezTo>
                  <a:pt x="23036" y="18561"/>
                  <a:pt x="23076" y="18561"/>
                  <a:pt x="23096" y="18561"/>
                </a:cubicBezTo>
                <a:cubicBezTo>
                  <a:pt x="23116" y="18561"/>
                  <a:pt x="23136" y="18541"/>
                  <a:pt x="23156" y="18541"/>
                </a:cubicBezTo>
                <a:lnTo>
                  <a:pt x="23175" y="18541"/>
                </a:lnTo>
                <a:cubicBezTo>
                  <a:pt x="23235" y="18541"/>
                  <a:pt x="23295" y="18541"/>
                  <a:pt x="23354" y="18541"/>
                </a:cubicBezTo>
                <a:lnTo>
                  <a:pt x="23354" y="18541"/>
                </a:lnTo>
                <a:lnTo>
                  <a:pt x="23514" y="18541"/>
                </a:lnTo>
                <a:cubicBezTo>
                  <a:pt x="23533" y="18541"/>
                  <a:pt x="23553" y="18521"/>
                  <a:pt x="23593" y="18521"/>
                </a:cubicBezTo>
                <a:lnTo>
                  <a:pt x="23713" y="18521"/>
                </a:lnTo>
                <a:lnTo>
                  <a:pt x="23732" y="18521"/>
                </a:lnTo>
                <a:lnTo>
                  <a:pt x="23872" y="18521"/>
                </a:lnTo>
                <a:cubicBezTo>
                  <a:pt x="23872" y="18521"/>
                  <a:pt x="23892" y="18521"/>
                  <a:pt x="23892" y="18521"/>
                </a:cubicBezTo>
                <a:cubicBezTo>
                  <a:pt x="23971" y="18501"/>
                  <a:pt x="24031" y="18501"/>
                  <a:pt x="24090" y="18501"/>
                </a:cubicBezTo>
                <a:cubicBezTo>
                  <a:pt x="24130" y="18501"/>
                  <a:pt x="24170" y="18501"/>
                  <a:pt x="24210" y="18501"/>
                </a:cubicBezTo>
                <a:lnTo>
                  <a:pt x="24230" y="18501"/>
                </a:lnTo>
                <a:cubicBezTo>
                  <a:pt x="24289" y="18481"/>
                  <a:pt x="24349" y="18481"/>
                  <a:pt x="24429" y="18481"/>
                </a:cubicBezTo>
                <a:cubicBezTo>
                  <a:pt x="24449" y="18481"/>
                  <a:pt x="24468" y="18481"/>
                  <a:pt x="24488" y="18481"/>
                </a:cubicBezTo>
                <a:cubicBezTo>
                  <a:pt x="24508" y="18481"/>
                  <a:pt x="24508" y="18481"/>
                  <a:pt x="24528" y="18481"/>
                </a:cubicBezTo>
                <a:cubicBezTo>
                  <a:pt x="24548" y="18481"/>
                  <a:pt x="24568" y="18461"/>
                  <a:pt x="24588" y="18461"/>
                </a:cubicBezTo>
                <a:cubicBezTo>
                  <a:pt x="24647" y="18461"/>
                  <a:pt x="24727" y="18461"/>
                  <a:pt x="24787" y="18461"/>
                </a:cubicBezTo>
                <a:lnTo>
                  <a:pt x="24807" y="18461"/>
                </a:lnTo>
                <a:cubicBezTo>
                  <a:pt x="24826" y="18461"/>
                  <a:pt x="24866" y="18441"/>
                  <a:pt x="24906" y="18441"/>
                </a:cubicBezTo>
                <a:cubicBezTo>
                  <a:pt x="24906" y="18441"/>
                  <a:pt x="24906" y="18441"/>
                  <a:pt x="24926" y="18441"/>
                </a:cubicBezTo>
                <a:cubicBezTo>
                  <a:pt x="25006" y="18441"/>
                  <a:pt x="25085" y="18441"/>
                  <a:pt x="25165" y="18422"/>
                </a:cubicBezTo>
                <a:cubicBezTo>
                  <a:pt x="25185" y="18422"/>
                  <a:pt x="25204" y="18422"/>
                  <a:pt x="25244" y="18422"/>
                </a:cubicBezTo>
                <a:lnTo>
                  <a:pt x="25244" y="18422"/>
                </a:lnTo>
                <a:cubicBezTo>
                  <a:pt x="25244" y="18422"/>
                  <a:pt x="25264" y="18422"/>
                  <a:pt x="25284" y="18422"/>
                </a:cubicBezTo>
                <a:cubicBezTo>
                  <a:pt x="25523" y="18402"/>
                  <a:pt x="25742" y="18382"/>
                  <a:pt x="25940" y="18342"/>
                </a:cubicBezTo>
                <a:cubicBezTo>
                  <a:pt x="25980" y="18342"/>
                  <a:pt x="26000" y="18342"/>
                  <a:pt x="26020" y="18342"/>
                </a:cubicBezTo>
                <a:cubicBezTo>
                  <a:pt x="26040" y="18342"/>
                  <a:pt x="26060" y="18342"/>
                  <a:pt x="26080" y="18342"/>
                </a:cubicBezTo>
                <a:cubicBezTo>
                  <a:pt x="26100" y="18342"/>
                  <a:pt x="26120" y="18322"/>
                  <a:pt x="26159" y="18322"/>
                </a:cubicBezTo>
                <a:cubicBezTo>
                  <a:pt x="26179" y="18322"/>
                  <a:pt x="26199" y="18322"/>
                  <a:pt x="26219" y="18322"/>
                </a:cubicBezTo>
                <a:cubicBezTo>
                  <a:pt x="26239" y="18322"/>
                  <a:pt x="26239" y="18322"/>
                  <a:pt x="26259" y="18322"/>
                </a:cubicBezTo>
                <a:cubicBezTo>
                  <a:pt x="26279" y="18322"/>
                  <a:pt x="26279" y="18302"/>
                  <a:pt x="26299" y="18302"/>
                </a:cubicBezTo>
                <a:cubicBezTo>
                  <a:pt x="26338" y="18302"/>
                  <a:pt x="26378" y="18302"/>
                  <a:pt x="26418" y="18302"/>
                </a:cubicBezTo>
                <a:cubicBezTo>
                  <a:pt x="26438" y="18302"/>
                  <a:pt x="26438" y="18302"/>
                  <a:pt x="26458" y="18282"/>
                </a:cubicBezTo>
                <a:cubicBezTo>
                  <a:pt x="26478" y="18282"/>
                  <a:pt x="26497" y="18282"/>
                  <a:pt x="26517" y="18282"/>
                </a:cubicBezTo>
                <a:lnTo>
                  <a:pt x="26577" y="18282"/>
                </a:lnTo>
                <a:cubicBezTo>
                  <a:pt x="26577" y="18282"/>
                  <a:pt x="26577" y="18282"/>
                  <a:pt x="26577" y="18282"/>
                </a:cubicBezTo>
                <a:cubicBezTo>
                  <a:pt x="26617" y="18262"/>
                  <a:pt x="26637" y="18262"/>
                  <a:pt x="26657" y="18262"/>
                </a:cubicBezTo>
                <a:cubicBezTo>
                  <a:pt x="26677" y="18262"/>
                  <a:pt x="26696" y="18262"/>
                  <a:pt x="26716" y="18262"/>
                </a:cubicBezTo>
                <a:lnTo>
                  <a:pt x="26716" y="18262"/>
                </a:lnTo>
                <a:cubicBezTo>
                  <a:pt x="26756" y="18242"/>
                  <a:pt x="26776" y="18242"/>
                  <a:pt x="26796" y="18242"/>
                </a:cubicBezTo>
                <a:cubicBezTo>
                  <a:pt x="26816" y="18242"/>
                  <a:pt x="26816" y="18242"/>
                  <a:pt x="26836" y="18242"/>
                </a:cubicBezTo>
                <a:cubicBezTo>
                  <a:pt x="26856" y="18223"/>
                  <a:pt x="26856" y="18223"/>
                  <a:pt x="26875" y="18223"/>
                </a:cubicBezTo>
                <a:cubicBezTo>
                  <a:pt x="26875" y="18223"/>
                  <a:pt x="26875" y="18223"/>
                  <a:pt x="26895" y="18223"/>
                </a:cubicBezTo>
                <a:cubicBezTo>
                  <a:pt x="26895" y="18223"/>
                  <a:pt x="26895" y="18223"/>
                  <a:pt x="26915" y="18223"/>
                </a:cubicBezTo>
                <a:cubicBezTo>
                  <a:pt x="26935" y="18223"/>
                  <a:pt x="26955" y="18203"/>
                  <a:pt x="26975" y="18203"/>
                </a:cubicBezTo>
                <a:cubicBezTo>
                  <a:pt x="26995" y="18203"/>
                  <a:pt x="27015" y="18203"/>
                  <a:pt x="27035" y="18203"/>
                </a:cubicBezTo>
                <a:cubicBezTo>
                  <a:pt x="27035" y="18203"/>
                  <a:pt x="27035" y="18183"/>
                  <a:pt x="27054" y="18183"/>
                </a:cubicBezTo>
                <a:cubicBezTo>
                  <a:pt x="27074" y="18183"/>
                  <a:pt x="27094" y="18183"/>
                  <a:pt x="27094" y="18183"/>
                </a:cubicBezTo>
                <a:cubicBezTo>
                  <a:pt x="27114" y="18183"/>
                  <a:pt x="27134" y="18183"/>
                  <a:pt x="27134" y="18183"/>
                </a:cubicBezTo>
                <a:cubicBezTo>
                  <a:pt x="27134" y="18163"/>
                  <a:pt x="27154" y="18163"/>
                  <a:pt x="27154" y="18163"/>
                </a:cubicBezTo>
                <a:lnTo>
                  <a:pt x="27194" y="18163"/>
                </a:lnTo>
                <a:cubicBezTo>
                  <a:pt x="27214" y="18163"/>
                  <a:pt x="27234" y="18143"/>
                  <a:pt x="27253" y="18143"/>
                </a:cubicBezTo>
                <a:cubicBezTo>
                  <a:pt x="27253" y="18143"/>
                  <a:pt x="27253" y="18143"/>
                  <a:pt x="27273" y="18143"/>
                </a:cubicBezTo>
                <a:cubicBezTo>
                  <a:pt x="27273" y="18143"/>
                  <a:pt x="27293" y="18123"/>
                  <a:pt x="27313" y="18123"/>
                </a:cubicBezTo>
                <a:lnTo>
                  <a:pt x="27313" y="18123"/>
                </a:lnTo>
                <a:cubicBezTo>
                  <a:pt x="27313" y="18123"/>
                  <a:pt x="27333" y="18123"/>
                  <a:pt x="27333" y="18123"/>
                </a:cubicBezTo>
                <a:cubicBezTo>
                  <a:pt x="27333" y="18123"/>
                  <a:pt x="27333" y="18123"/>
                  <a:pt x="27333" y="18123"/>
                </a:cubicBezTo>
                <a:cubicBezTo>
                  <a:pt x="27353" y="18123"/>
                  <a:pt x="27353" y="18103"/>
                  <a:pt x="27373" y="18103"/>
                </a:cubicBezTo>
                <a:cubicBezTo>
                  <a:pt x="27373" y="18103"/>
                  <a:pt x="27393" y="18103"/>
                  <a:pt x="27413" y="18083"/>
                </a:cubicBezTo>
                <a:cubicBezTo>
                  <a:pt x="27413" y="18083"/>
                  <a:pt x="27432" y="18083"/>
                  <a:pt x="27432" y="18083"/>
                </a:cubicBezTo>
                <a:lnTo>
                  <a:pt x="27432" y="18083"/>
                </a:lnTo>
                <a:cubicBezTo>
                  <a:pt x="27452" y="18063"/>
                  <a:pt x="27472" y="18063"/>
                  <a:pt x="27472" y="18063"/>
                </a:cubicBezTo>
                <a:cubicBezTo>
                  <a:pt x="27472" y="18063"/>
                  <a:pt x="27472" y="18063"/>
                  <a:pt x="27492" y="18044"/>
                </a:cubicBezTo>
                <a:lnTo>
                  <a:pt x="27492" y="18044"/>
                </a:lnTo>
                <a:cubicBezTo>
                  <a:pt x="27492" y="18044"/>
                  <a:pt x="27492" y="18044"/>
                  <a:pt x="27492" y="18044"/>
                </a:cubicBezTo>
                <a:cubicBezTo>
                  <a:pt x="27492" y="18044"/>
                  <a:pt x="27492" y="18044"/>
                  <a:pt x="27512" y="18044"/>
                </a:cubicBezTo>
                <a:cubicBezTo>
                  <a:pt x="27512" y="18044"/>
                  <a:pt x="27512" y="18024"/>
                  <a:pt x="27512" y="18024"/>
                </a:cubicBezTo>
                <a:lnTo>
                  <a:pt x="27532" y="18024"/>
                </a:lnTo>
                <a:cubicBezTo>
                  <a:pt x="27532" y="18024"/>
                  <a:pt x="27532" y="18024"/>
                  <a:pt x="27532" y="18004"/>
                </a:cubicBezTo>
                <a:cubicBezTo>
                  <a:pt x="27532" y="18004"/>
                  <a:pt x="27552" y="18004"/>
                  <a:pt x="27552" y="18004"/>
                </a:cubicBezTo>
                <a:lnTo>
                  <a:pt x="36305" y="1393"/>
                </a:lnTo>
                <a:cubicBezTo>
                  <a:pt x="36305" y="1373"/>
                  <a:pt x="36324" y="1373"/>
                  <a:pt x="36324" y="1354"/>
                </a:cubicBezTo>
                <a:cubicBezTo>
                  <a:pt x="36324" y="1354"/>
                  <a:pt x="36324" y="1334"/>
                  <a:pt x="36324" y="1314"/>
                </a:cubicBezTo>
                <a:cubicBezTo>
                  <a:pt x="36324" y="1314"/>
                  <a:pt x="36324" y="1314"/>
                  <a:pt x="36324" y="131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42"/>
          <p:cNvSpPr/>
          <p:nvPr/>
        </p:nvSpPr>
        <p:spPr>
          <a:xfrm>
            <a:off x="6577144" y="3334045"/>
            <a:ext cx="1061119" cy="74665"/>
          </a:xfrm>
          <a:custGeom>
            <a:avLst/>
            <a:gdLst/>
            <a:ahLst/>
            <a:cxnLst/>
            <a:rect l="l" t="t" r="r" b="b"/>
            <a:pathLst>
              <a:path w="36663" h="2727" extrusionOk="0">
                <a:moveTo>
                  <a:pt x="36483" y="1374"/>
                </a:moveTo>
                <a:cubicBezTo>
                  <a:pt x="36304" y="2129"/>
                  <a:pt x="28029" y="2726"/>
                  <a:pt x="18003" y="2706"/>
                </a:cubicBezTo>
                <a:cubicBezTo>
                  <a:pt x="7977" y="2686"/>
                  <a:pt x="0" y="2070"/>
                  <a:pt x="159" y="1334"/>
                </a:cubicBezTo>
                <a:cubicBezTo>
                  <a:pt x="338" y="598"/>
                  <a:pt x="8614" y="1"/>
                  <a:pt x="18640" y="1"/>
                </a:cubicBezTo>
                <a:cubicBezTo>
                  <a:pt x="28666" y="21"/>
                  <a:pt x="36662" y="638"/>
                  <a:pt x="36483" y="13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42"/>
          <p:cNvSpPr/>
          <p:nvPr/>
        </p:nvSpPr>
        <p:spPr>
          <a:xfrm>
            <a:off x="1198436" y="3366214"/>
            <a:ext cx="9822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1" name="Google Shape;1211;p42"/>
          <p:cNvSpPr/>
          <p:nvPr/>
        </p:nvSpPr>
        <p:spPr>
          <a:xfrm>
            <a:off x="658811" y="2724896"/>
            <a:ext cx="430326" cy="430326"/>
          </a:xfrm>
          <a:custGeom>
            <a:avLst/>
            <a:gdLst/>
            <a:ahLst/>
            <a:cxnLst/>
            <a:rect l="l" t="t" r="r" b="b"/>
            <a:pathLst>
              <a:path w="15815" h="15815" extrusionOk="0">
                <a:moveTo>
                  <a:pt x="7918" y="0"/>
                </a:moveTo>
                <a:cubicBezTo>
                  <a:pt x="3541" y="0"/>
                  <a:pt x="0" y="3541"/>
                  <a:pt x="0" y="7897"/>
                </a:cubicBezTo>
                <a:cubicBezTo>
                  <a:pt x="0" y="12274"/>
                  <a:pt x="3541" y="15815"/>
                  <a:pt x="7918" y="15815"/>
                </a:cubicBezTo>
                <a:cubicBezTo>
                  <a:pt x="12274" y="15815"/>
                  <a:pt x="15815" y="12274"/>
                  <a:pt x="15815" y="7897"/>
                </a:cubicBezTo>
                <a:cubicBezTo>
                  <a:pt x="15815" y="3541"/>
                  <a:pt x="12274" y="0"/>
                  <a:pt x="7918" y="0"/>
                </a:cubicBezTo>
                <a:close/>
              </a:path>
            </a:pathLst>
          </a:custGeom>
          <a:gradFill>
            <a:gsLst>
              <a:gs pos="0">
                <a:srgbClr val="96CDFD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12" name="Google Shape;1212;p42"/>
          <p:cNvSpPr/>
          <p:nvPr/>
        </p:nvSpPr>
        <p:spPr>
          <a:xfrm>
            <a:off x="719429" y="2785514"/>
            <a:ext cx="309078" cy="309078"/>
          </a:xfrm>
          <a:custGeom>
            <a:avLst/>
            <a:gdLst/>
            <a:ahLst/>
            <a:cxnLst/>
            <a:rect l="l" t="t" r="r" b="b"/>
            <a:pathLst>
              <a:path w="11359" h="11359" extrusionOk="0">
                <a:moveTo>
                  <a:pt x="5690" y="0"/>
                </a:moveTo>
                <a:cubicBezTo>
                  <a:pt x="2546" y="0"/>
                  <a:pt x="0" y="2546"/>
                  <a:pt x="0" y="5669"/>
                </a:cubicBezTo>
                <a:cubicBezTo>
                  <a:pt x="0" y="8812"/>
                  <a:pt x="2546" y="11359"/>
                  <a:pt x="5690" y="11359"/>
                </a:cubicBezTo>
                <a:cubicBezTo>
                  <a:pt x="8813" y="11359"/>
                  <a:pt x="11359" y="8812"/>
                  <a:pt x="11359" y="5669"/>
                </a:cubicBezTo>
                <a:cubicBezTo>
                  <a:pt x="11359" y="2526"/>
                  <a:pt x="8813" y="0"/>
                  <a:pt x="56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3" name="Google Shape;1213;p42"/>
          <p:cNvSpPr/>
          <p:nvPr/>
        </p:nvSpPr>
        <p:spPr>
          <a:xfrm>
            <a:off x="6298494" y="2714762"/>
            <a:ext cx="1617857" cy="550694"/>
          </a:xfrm>
          <a:custGeom>
            <a:avLst/>
            <a:gdLst/>
            <a:ahLst/>
            <a:cxnLst/>
            <a:rect l="l" t="t" r="r" b="b"/>
            <a:pathLst>
              <a:path w="55899" h="20113" extrusionOk="0">
                <a:moveTo>
                  <a:pt x="55899" y="2050"/>
                </a:moveTo>
                <a:cubicBezTo>
                  <a:pt x="55899" y="2030"/>
                  <a:pt x="55899" y="2030"/>
                  <a:pt x="55899" y="2030"/>
                </a:cubicBezTo>
                <a:cubicBezTo>
                  <a:pt x="55899" y="2010"/>
                  <a:pt x="55879" y="2010"/>
                  <a:pt x="55879" y="1990"/>
                </a:cubicBezTo>
                <a:cubicBezTo>
                  <a:pt x="55879" y="1970"/>
                  <a:pt x="55859" y="1970"/>
                  <a:pt x="55859" y="1970"/>
                </a:cubicBezTo>
                <a:cubicBezTo>
                  <a:pt x="55859" y="1950"/>
                  <a:pt x="55839" y="1931"/>
                  <a:pt x="55819" y="1911"/>
                </a:cubicBezTo>
                <a:lnTo>
                  <a:pt x="55819" y="1911"/>
                </a:lnTo>
                <a:cubicBezTo>
                  <a:pt x="55779" y="1891"/>
                  <a:pt x="55759" y="1871"/>
                  <a:pt x="55740" y="1851"/>
                </a:cubicBezTo>
                <a:cubicBezTo>
                  <a:pt x="55740" y="1851"/>
                  <a:pt x="55720" y="1831"/>
                  <a:pt x="55720" y="1831"/>
                </a:cubicBezTo>
                <a:cubicBezTo>
                  <a:pt x="55700" y="1811"/>
                  <a:pt x="55660" y="1791"/>
                  <a:pt x="55640" y="1791"/>
                </a:cubicBezTo>
                <a:cubicBezTo>
                  <a:pt x="55620" y="1771"/>
                  <a:pt x="55600" y="1771"/>
                  <a:pt x="55600" y="1771"/>
                </a:cubicBezTo>
                <a:cubicBezTo>
                  <a:pt x="55560" y="1751"/>
                  <a:pt x="55541" y="1732"/>
                  <a:pt x="55521" y="1732"/>
                </a:cubicBezTo>
                <a:cubicBezTo>
                  <a:pt x="55501" y="1712"/>
                  <a:pt x="55481" y="1712"/>
                  <a:pt x="55461" y="1712"/>
                </a:cubicBezTo>
                <a:cubicBezTo>
                  <a:pt x="55421" y="1692"/>
                  <a:pt x="55401" y="1672"/>
                  <a:pt x="55362" y="1672"/>
                </a:cubicBezTo>
                <a:cubicBezTo>
                  <a:pt x="55342" y="1652"/>
                  <a:pt x="55322" y="1652"/>
                  <a:pt x="55302" y="1652"/>
                </a:cubicBezTo>
                <a:cubicBezTo>
                  <a:pt x="55262" y="1632"/>
                  <a:pt x="55202" y="1612"/>
                  <a:pt x="55143" y="1592"/>
                </a:cubicBezTo>
                <a:cubicBezTo>
                  <a:pt x="55123" y="1592"/>
                  <a:pt x="55103" y="1572"/>
                  <a:pt x="55103" y="1572"/>
                </a:cubicBezTo>
                <a:cubicBezTo>
                  <a:pt x="55043" y="1553"/>
                  <a:pt x="55003" y="1553"/>
                  <a:pt x="54944" y="1533"/>
                </a:cubicBezTo>
                <a:cubicBezTo>
                  <a:pt x="54924" y="1533"/>
                  <a:pt x="54884" y="1513"/>
                  <a:pt x="54864" y="1513"/>
                </a:cubicBezTo>
                <a:cubicBezTo>
                  <a:pt x="54824" y="1493"/>
                  <a:pt x="54765" y="1493"/>
                  <a:pt x="54725" y="1473"/>
                </a:cubicBezTo>
                <a:cubicBezTo>
                  <a:pt x="54685" y="1473"/>
                  <a:pt x="54665" y="1453"/>
                  <a:pt x="54645" y="1453"/>
                </a:cubicBezTo>
                <a:cubicBezTo>
                  <a:pt x="54586" y="1433"/>
                  <a:pt x="54526" y="1433"/>
                  <a:pt x="54466" y="1413"/>
                </a:cubicBezTo>
                <a:cubicBezTo>
                  <a:pt x="54447" y="1413"/>
                  <a:pt x="54427" y="1413"/>
                  <a:pt x="54387" y="1393"/>
                </a:cubicBezTo>
                <a:cubicBezTo>
                  <a:pt x="54307" y="1374"/>
                  <a:pt x="54228" y="1354"/>
                  <a:pt x="54128" y="1354"/>
                </a:cubicBezTo>
                <a:cubicBezTo>
                  <a:pt x="54108" y="1334"/>
                  <a:pt x="54088" y="1334"/>
                  <a:pt x="54069" y="1334"/>
                </a:cubicBezTo>
                <a:cubicBezTo>
                  <a:pt x="53989" y="1314"/>
                  <a:pt x="53909" y="1314"/>
                  <a:pt x="53850" y="1294"/>
                </a:cubicBezTo>
                <a:cubicBezTo>
                  <a:pt x="53810" y="1294"/>
                  <a:pt x="53770" y="1274"/>
                  <a:pt x="53730" y="1274"/>
                </a:cubicBezTo>
                <a:cubicBezTo>
                  <a:pt x="53671" y="1254"/>
                  <a:pt x="53611" y="1254"/>
                  <a:pt x="53531" y="1234"/>
                </a:cubicBezTo>
                <a:cubicBezTo>
                  <a:pt x="53492" y="1234"/>
                  <a:pt x="53452" y="1234"/>
                  <a:pt x="53412" y="1214"/>
                </a:cubicBezTo>
                <a:cubicBezTo>
                  <a:pt x="53333" y="1214"/>
                  <a:pt x="53253" y="1194"/>
                  <a:pt x="53173" y="1175"/>
                </a:cubicBezTo>
                <a:cubicBezTo>
                  <a:pt x="53134" y="1175"/>
                  <a:pt x="53114" y="1175"/>
                  <a:pt x="53094" y="1155"/>
                </a:cubicBezTo>
                <a:cubicBezTo>
                  <a:pt x="52974" y="1155"/>
                  <a:pt x="52855" y="1135"/>
                  <a:pt x="52736" y="1115"/>
                </a:cubicBezTo>
                <a:cubicBezTo>
                  <a:pt x="52736" y="1115"/>
                  <a:pt x="52736" y="1115"/>
                  <a:pt x="52716" y="1115"/>
                </a:cubicBezTo>
                <a:cubicBezTo>
                  <a:pt x="52676" y="1095"/>
                  <a:pt x="52636" y="1095"/>
                  <a:pt x="52577" y="1095"/>
                </a:cubicBezTo>
                <a:cubicBezTo>
                  <a:pt x="52537" y="1095"/>
                  <a:pt x="52477" y="1075"/>
                  <a:pt x="52417" y="1075"/>
                </a:cubicBezTo>
                <a:cubicBezTo>
                  <a:pt x="52358" y="1055"/>
                  <a:pt x="52298" y="1055"/>
                  <a:pt x="52238" y="1055"/>
                </a:cubicBezTo>
                <a:cubicBezTo>
                  <a:pt x="52199" y="1035"/>
                  <a:pt x="52139" y="1035"/>
                  <a:pt x="52079" y="1035"/>
                </a:cubicBezTo>
                <a:cubicBezTo>
                  <a:pt x="52020" y="1015"/>
                  <a:pt x="51960" y="1015"/>
                  <a:pt x="51900" y="996"/>
                </a:cubicBezTo>
                <a:cubicBezTo>
                  <a:pt x="51841" y="996"/>
                  <a:pt x="51781" y="996"/>
                  <a:pt x="51721" y="976"/>
                </a:cubicBezTo>
                <a:cubicBezTo>
                  <a:pt x="51662" y="976"/>
                  <a:pt x="51602" y="976"/>
                  <a:pt x="51522" y="956"/>
                </a:cubicBezTo>
                <a:cubicBezTo>
                  <a:pt x="51463" y="956"/>
                  <a:pt x="51423" y="956"/>
                  <a:pt x="51363" y="936"/>
                </a:cubicBezTo>
                <a:cubicBezTo>
                  <a:pt x="51343" y="936"/>
                  <a:pt x="51323" y="936"/>
                  <a:pt x="51303" y="936"/>
                </a:cubicBezTo>
                <a:cubicBezTo>
                  <a:pt x="51264" y="936"/>
                  <a:pt x="51244" y="936"/>
                  <a:pt x="51224" y="936"/>
                </a:cubicBezTo>
                <a:cubicBezTo>
                  <a:pt x="51065" y="916"/>
                  <a:pt x="50886" y="896"/>
                  <a:pt x="50727" y="876"/>
                </a:cubicBezTo>
                <a:lnTo>
                  <a:pt x="50667" y="876"/>
                </a:lnTo>
                <a:cubicBezTo>
                  <a:pt x="50468" y="856"/>
                  <a:pt x="50289" y="836"/>
                  <a:pt x="50090" y="817"/>
                </a:cubicBezTo>
                <a:cubicBezTo>
                  <a:pt x="50070" y="817"/>
                  <a:pt x="50050" y="797"/>
                  <a:pt x="50010" y="797"/>
                </a:cubicBezTo>
                <a:cubicBezTo>
                  <a:pt x="49991" y="797"/>
                  <a:pt x="49971" y="797"/>
                  <a:pt x="49951" y="797"/>
                </a:cubicBezTo>
                <a:cubicBezTo>
                  <a:pt x="49792" y="777"/>
                  <a:pt x="49632" y="777"/>
                  <a:pt x="49473" y="757"/>
                </a:cubicBezTo>
                <a:cubicBezTo>
                  <a:pt x="49453" y="757"/>
                  <a:pt x="49434" y="757"/>
                  <a:pt x="49414" y="757"/>
                </a:cubicBezTo>
                <a:cubicBezTo>
                  <a:pt x="49235" y="737"/>
                  <a:pt x="49056" y="717"/>
                  <a:pt x="48877" y="697"/>
                </a:cubicBezTo>
                <a:cubicBezTo>
                  <a:pt x="48857" y="697"/>
                  <a:pt x="48837" y="697"/>
                  <a:pt x="48817" y="697"/>
                </a:cubicBezTo>
                <a:cubicBezTo>
                  <a:pt x="48777" y="697"/>
                  <a:pt x="48737" y="697"/>
                  <a:pt x="48698" y="677"/>
                </a:cubicBezTo>
                <a:cubicBezTo>
                  <a:pt x="48578" y="677"/>
                  <a:pt x="48479" y="677"/>
                  <a:pt x="48359" y="657"/>
                </a:cubicBezTo>
                <a:cubicBezTo>
                  <a:pt x="48300" y="657"/>
                  <a:pt x="48220" y="657"/>
                  <a:pt x="48160" y="637"/>
                </a:cubicBezTo>
                <a:cubicBezTo>
                  <a:pt x="48041" y="637"/>
                  <a:pt x="47922" y="618"/>
                  <a:pt x="47802" y="618"/>
                </a:cubicBezTo>
                <a:cubicBezTo>
                  <a:pt x="47763" y="618"/>
                  <a:pt x="47703" y="618"/>
                  <a:pt x="47663" y="598"/>
                </a:cubicBezTo>
                <a:lnTo>
                  <a:pt x="47663" y="598"/>
                </a:lnTo>
                <a:cubicBezTo>
                  <a:pt x="47643" y="598"/>
                  <a:pt x="47643" y="598"/>
                  <a:pt x="47643" y="598"/>
                </a:cubicBezTo>
                <a:cubicBezTo>
                  <a:pt x="47464" y="598"/>
                  <a:pt x="47285" y="578"/>
                  <a:pt x="47106" y="558"/>
                </a:cubicBezTo>
                <a:cubicBezTo>
                  <a:pt x="47086" y="558"/>
                  <a:pt x="47046" y="558"/>
                  <a:pt x="47027" y="558"/>
                </a:cubicBezTo>
                <a:cubicBezTo>
                  <a:pt x="46867" y="558"/>
                  <a:pt x="46708" y="538"/>
                  <a:pt x="46569" y="518"/>
                </a:cubicBezTo>
                <a:cubicBezTo>
                  <a:pt x="46549" y="518"/>
                  <a:pt x="46529" y="518"/>
                  <a:pt x="46509" y="518"/>
                </a:cubicBezTo>
                <a:cubicBezTo>
                  <a:pt x="46450" y="518"/>
                  <a:pt x="46390" y="518"/>
                  <a:pt x="46330" y="518"/>
                </a:cubicBezTo>
                <a:cubicBezTo>
                  <a:pt x="46231" y="498"/>
                  <a:pt x="46151" y="498"/>
                  <a:pt x="46052" y="498"/>
                </a:cubicBezTo>
                <a:cubicBezTo>
                  <a:pt x="45952" y="498"/>
                  <a:pt x="45873" y="478"/>
                  <a:pt x="45773" y="478"/>
                </a:cubicBezTo>
                <a:lnTo>
                  <a:pt x="45515" y="458"/>
                </a:lnTo>
                <a:cubicBezTo>
                  <a:pt x="45475" y="458"/>
                  <a:pt x="45455" y="458"/>
                  <a:pt x="45415" y="458"/>
                </a:cubicBezTo>
                <a:cubicBezTo>
                  <a:pt x="45356" y="458"/>
                  <a:pt x="45296" y="458"/>
                  <a:pt x="45236" y="439"/>
                </a:cubicBezTo>
                <a:lnTo>
                  <a:pt x="44958" y="439"/>
                </a:lnTo>
                <a:cubicBezTo>
                  <a:pt x="44878" y="419"/>
                  <a:pt x="44799" y="419"/>
                  <a:pt x="44719" y="419"/>
                </a:cubicBezTo>
                <a:lnTo>
                  <a:pt x="44440" y="399"/>
                </a:lnTo>
                <a:cubicBezTo>
                  <a:pt x="44401" y="399"/>
                  <a:pt x="44361" y="399"/>
                  <a:pt x="44321" y="399"/>
                </a:cubicBezTo>
                <a:cubicBezTo>
                  <a:pt x="44301" y="399"/>
                  <a:pt x="44261" y="399"/>
                  <a:pt x="44242" y="399"/>
                </a:cubicBezTo>
                <a:cubicBezTo>
                  <a:pt x="43923" y="379"/>
                  <a:pt x="43605" y="359"/>
                  <a:pt x="43267" y="339"/>
                </a:cubicBezTo>
                <a:cubicBezTo>
                  <a:pt x="43247" y="339"/>
                  <a:pt x="43227" y="339"/>
                  <a:pt x="43227" y="339"/>
                </a:cubicBezTo>
                <a:cubicBezTo>
                  <a:pt x="43187" y="339"/>
                  <a:pt x="43167" y="339"/>
                  <a:pt x="43147" y="339"/>
                </a:cubicBezTo>
                <a:cubicBezTo>
                  <a:pt x="42829" y="319"/>
                  <a:pt x="42491" y="299"/>
                  <a:pt x="42173" y="299"/>
                </a:cubicBezTo>
                <a:cubicBezTo>
                  <a:pt x="42153" y="299"/>
                  <a:pt x="42153" y="299"/>
                  <a:pt x="42133" y="299"/>
                </a:cubicBezTo>
                <a:cubicBezTo>
                  <a:pt x="42113" y="299"/>
                  <a:pt x="42093" y="279"/>
                  <a:pt x="42073" y="279"/>
                </a:cubicBezTo>
                <a:cubicBezTo>
                  <a:pt x="41735" y="279"/>
                  <a:pt x="41397" y="260"/>
                  <a:pt x="41059" y="240"/>
                </a:cubicBezTo>
                <a:lnTo>
                  <a:pt x="41039" y="240"/>
                </a:lnTo>
                <a:lnTo>
                  <a:pt x="40999" y="240"/>
                </a:lnTo>
                <a:cubicBezTo>
                  <a:pt x="40681" y="240"/>
                  <a:pt x="40343" y="220"/>
                  <a:pt x="40004" y="200"/>
                </a:cubicBezTo>
                <a:cubicBezTo>
                  <a:pt x="40004" y="200"/>
                  <a:pt x="39985" y="200"/>
                  <a:pt x="39965" y="200"/>
                </a:cubicBezTo>
                <a:lnTo>
                  <a:pt x="39945" y="200"/>
                </a:lnTo>
                <a:cubicBezTo>
                  <a:pt x="39626" y="200"/>
                  <a:pt x="39288" y="180"/>
                  <a:pt x="38970" y="180"/>
                </a:cubicBezTo>
                <a:cubicBezTo>
                  <a:pt x="38950" y="180"/>
                  <a:pt x="38910" y="180"/>
                  <a:pt x="38890" y="180"/>
                </a:cubicBezTo>
                <a:cubicBezTo>
                  <a:pt x="38871" y="180"/>
                  <a:pt x="38851" y="180"/>
                  <a:pt x="38831" y="160"/>
                </a:cubicBezTo>
                <a:cubicBezTo>
                  <a:pt x="38512" y="160"/>
                  <a:pt x="38214" y="160"/>
                  <a:pt x="37916" y="140"/>
                </a:cubicBezTo>
                <a:cubicBezTo>
                  <a:pt x="37896" y="140"/>
                  <a:pt x="37876" y="140"/>
                  <a:pt x="37856" y="140"/>
                </a:cubicBezTo>
                <a:cubicBezTo>
                  <a:pt x="37816" y="140"/>
                  <a:pt x="37776" y="140"/>
                  <a:pt x="37737" y="140"/>
                </a:cubicBezTo>
                <a:cubicBezTo>
                  <a:pt x="37478" y="120"/>
                  <a:pt x="37219" y="120"/>
                  <a:pt x="36941" y="120"/>
                </a:cubicBezTo>
                <a:cubicBezTo>
                  <a:pt x="36921" y="120"/>
                  <a:pt x="36881" y="120"/>
                  <a:pt x="36861" y="120"/>
                </a:cubicBezTo>
                <a:lnTo>
                  <a:pt x="36822" y="120"/>
                </a:lnTo>
                <a:cubicBezTo>
                  <a:pt x="36543" y="100"/>
                  <a:pt x="36265" y="100"/>
                  <a:pt x="35986" y="100"/>
                </a:cubicBezTo>
                <a:lnTo>
                  <a:pt x="35946" y="100"/>
                </a:lnTo>
                <a:cubicBezTo>
                  <a:pt x="35926" y="100"/>
                  <a:pt x="35887" y="100"/>
                  <a:pt x="35867" y="100"/>
                </a:cubicBezTo>
                <a:cubicBezTo>
                  <a:pt x="35648" y="80"/>
                  <a:pt x="35409" y="80"/>
                  <a:pt x="35190" y="80"/>
                </a:cubicBezTo>
                <a:cubicBezTo>
                  <a:pt x="35151" y="80"/>
                  <a:pt x="35111" y="80"/>
                  <a:pt x="35051" y="80"/>
                </a:cubicBezTo>
                <a:cubicBezTo>
                  <a:pt x="35011" y="80"/>
                  <a:pt x="34952" y="80"/>
                  <a:pt x="34892" y="80"/>
                </a:cubicBezTo>
                <a:cubicBezTo>
                  <a:pt x="34773" y="61"/>
                  <a:pt x="34653" y="61"/>
                  <a:pt x="34534" y="61"/>
                </a:cubicBezTo>
                <a:cubicBezTo>
                  <a:pt x="34474" y="61"/>
                  <a:pt x="34415" y="61"/>
                  <a:pt x="34335" y="61"/>
                </a:cubicBezTo>
                <a:cubicBezTo>
                  <a:pt x="34295" y="61"/>
                  <a:pt x="34236" y="61"/>
                  <a:pt x="34196" y="61"/>
                </a:cubicBezTo>
                <a:lnTo>
                  <a:pt x="33838" y="41"/>
                </a:lnTo>
                <a:cubicBezTo>
                  <a:pt x="33758" y="41"/>
                  <a:pt x="33679" y="41"/>
                  <a:pt x="33619" y="41"/>
                </a:cubicBezTo>
                <a:cubicBezTo>
                  <a:pt x="33579" y="41"/>
                  <a:pt x="33539" y="41"/>
                  <a:pt x="33500" y="41"/>
                </a:cubicBezTo>
                <a:cubicBezTo>
                  <a:pt x="33380" y="41"/>
                  <a:pt x="33261" y="41"/>
                  <a:pt x="33141" y="41"/>
                </a:cubicBezTo>
                <a:cubicBezTo>
                  <a:pt x="33062" y="41"/>
                  <a:pt x="32982" y="41"/>
                  <a:pt x="32903" y="41"/>
                </a:cubicBezTo>
                <a:cubicBezTo>
                  <a:pt x="32863" y="41"/>
                  <a:pt x="32823" y="41"/>
                  <a:pt x="32783" y="41"/>
                </a:cubicBezTo>
                <a:cubicBezTo>
                  <a:pt x="32704" y="41"/>
                  <a:pt x="32644" y="41"/>
                  <a:pt x="32565" y="41"/>
                </a:cubicBezTo>
                <a:cubicBezTo>
                  <a:pt x="32485" y="41"/>
                  <a:pt x="32425" y="21"/>
                  <a:pt x="32366" y="21"/>
                </a:cubicBezTo>
                <a:cubicBezTo>
                  <a:pt x="32286" y="21"/>
                  <a:pt x="32206" y="21"/>
                  <a:pt x="32147" y="21"/>
                </a:cubicBezTo>
                <a:cubicBezTo>
                  <a:pt x="32067" y="21"/>
                  <a:pt x="31988" y="21"/>
                  <a:pt x="31908" y="21"/>
                </a:cubicBezTo>
                <a:lnTo>
                  <a:pt x="31809" y="21"/>
                </a:lnTo>
                <a:cubicBezTo>
                  <a:pt x="31649" y="21"/>
                  <a:pt x="31470" y="21"/>
                  <a:pt x="31311" y="21"/>
                </a:cubicBezTo>
                <a:lnTo>
                  <a:pt x="31291" y="21"/>
                </a:lnTo>
                <a:lnTo>
                  <a:pt x="31252" y="21"/>
                </a:lnTo>
                <a:cubicBezTo>
                  <a:pt x="31073" y="21"/>
                  <a:pt x="30894" y="21"/>
                  <a:pt x="30695" y="21"/>
                </a:cubicBezTo>
                <a:lnTo>
                  <a:pt x="30595" y="21"/>
                </a:lnTo>
                <a:lnTo>
                  <a:pt x="30575" y="21"/>
                </a:lnTo>
                <a:cubicBezTo>
                  <a:pt x="30476" y="21"/>
                  <a:pt x="30356" y="21"/>
                  <a:pt x="30257" y="21"/>
                </a:cubicBezTo>
                <a:cubicBezTo>
                  <a:pt x="30098" y="21"/>
                  <a:pt x="29959" y="1"/>
                  <a:pt x="29799" y="1"/>
                </a:cubicBezTo>
                <a:cubicBezTo>
                  <a:pt x="29660" y="1"/>
                  <a:pt x="29521" y="1"/>
                  <a:pt x="29362" y="1"/>
                </a:cubicBezTo>
                <a:lnTo>
                  <a:pt x="29203" y="1"/>
                </a:lnTo>
                <a:lnTo>
                  <a:pt x="29143" y="1"/>
                </a:lnTo>
                <a:lnTo>
                  <a:pt x="28904" y="1"/>
                </a:lnTo>
                <a:lnTo>
                  <a:pt x="28467" y="1"/>
                </a:lnTo>
                <a:lnTo>
                  <a:pt x="28447" y="1"/>
                </a:lnTo>
                <a:lnTo>
                  <a:pt x="28029" y="1"/>
                </a:lnTo>
                <a:lnTo>
                  <a:pt x="27611" y="1"/>
                </a:lnTo>
                <a:lnTo>
                  <a:pt x="27194" y="1"/>
                </a:lnTo>
                <a:lnTo>
                  <a:pt x="26776" y="1"/>
                </a:lnTo>
                <a:cubicBezTo>
                  <a:pt x="26637" y="1"/>
                  <a:pt x="26497" y="1"/>
                  <a:pt x="26358" y="1"/>
                </a:cubicBezTo>
                <a:lnTo>
                  <a:pt x="26298" y="1"/>
                </a:lnTo>
                <a:lnTo>
                  <a:pt x="26259" y="1"/>
                </a:lnTo>
                <a:cubicBezTo>
                  <a:pt x="26139" y="1"/>
                  <a:pt x="26020" y="1"/>
                  <a:pt x="25900" y="21"/>
                </a:cubicBezTo>
                <a:cubicBezTo>
                  <a:pt x="25821" y="21"/>
                  <a:pt x="25741" y="21"/>
                  <a:pt x="25662" y="21"/>
                </a:cubicBezTo>
                <a:lnTo>
                  <a:pt x="25542" y="21"/>
                </a:lnTo>
                <a:lnTo>
                  <a:pt x="25403" y="21"/>
                </a:lnTo>
                <a:cubicBezTo>
                  <a:pt x="25224" y="21"/>
                  <a:pt x="25065" y="21"/>
                  <a:pt x="24906" y="21"/>
                </a:cubicBezTo>
                <a:lnTo>
                  <a:pt x="24886" y="21"/>
                </a:lnTo>
                <a:lnTo>
                  <a:pt x="24866" y="21"/>
                </a:lnTo>
                <a:cubicBezTo>
                  <a:pt x="24707" y="21"/>
                  <a:pt x="24548" y="21"/>
                  <a:pt x="24389" y="21"/>
                </a:cubicBezTo>
                <a:cubicBezTo>
                  <a:pt x="24349" y="21"/>
                  <a:pt x="24289" y="21"/>
                  <a:pt x="24230" y="21"/>
                </a:cubicBezTo>
                <a:lnTo>
                  <a:pt x="24110" y="21"/>
                </a:lnTo>
                <a:cubicBezTo>
                  <a:pt x="24050" y="21"/>
                  <a:pt x="23971" y="21"/>
                  <a:pt x="23891" y="21"/>
                </a:cubicBezTo>
                <a:cubicBezTo>
                  <a:pt x="23852" y="21"/>
                  <a:pt x="23812" y="21"/>
                  <a:pt x="23752" y="21"/>
                </a:cubicBezTo>
                <a:cubicBezTo>
                  <a:pt x="23493" y="41"/>
                  <a:pt x="23255" y="41"/>
                  <a:pt x="22996" y="41"/>
                </a:cubicBezTo>
                <a:cubicBezTo>
                  <a:pt x="22936" y="41"/>
                  <a:pt x="22897" y="41"/>
                  <a:pt x="22857" y="41"/>
                </a:cubicBezTo>
                <a:lnTo>
                  <a:pt x="22817" y="41"/>
                </a:lnTo>
                <a:cubicBezTo>
                  <a:pt x="22519" y="41"/>
                  <a:pt x="22220" y="61"/>
                  <a:pt x="21922" y="61"/>
                </a:cubicBezTo>
                <a:cubicBezTo>
                  <a:pt x="21882" y="61"/>
                  <a:pt x="21862" y="61"/>
                  <a:pt x="21822" y="61"/>
                </a:cubicBezTo>
                <a:lnTo>
                  <a:pt x="21445" y="61"/>
                </a:lnTo>
                <a:cubicBezTo>
                  <a:pt x="21405" y="61"/>
                  <a:pt x="21385" y="61"/>
                  <a:pt x="21345" y="61"/>
                </a:cubicBezTo>
                <a:cubicBezTo>
                  <a:pt x="21067" y="80"/>
                  <a:pt x="20788" y="80"/>
                  <a:pt x="20510" y="80"/>
                </a:cubicBezTo>
                <a:cubicBezTo>
                  <a:pt x="20450" y="80"/>
                  <a:pt x="20370" y="80"/>
                  <a:pt x="20311" y="80"/>
                </a:cubicBezTo>
                <a:cubicBezTo>
                  <a:pt x="20012" y="100"/>
                  <a:pt x="19714" y="100"/>
                  <a:pt x="19415" y="100"/>
                </a:cubicBezTo>
                <a:lnTo>
                  <a:pt x="19376" y="100"/>
                </a:lnTo>
                <a:cubicBezTo>
                  <a:pt x="19276" y="120"/>
                  <a:pt x="19177" y="120"/>
                  <a:pt x="19077" y="120"/>
                </a:cubicBezTo>
                <a:cubicBezTo>
                  <a:pt x="18978" y="120"/>
                  <a:pt x="18858" y="120"/>
                  <a:pt x="18759" y="120"/>
                </a:cubicBezTo>
                <a:cubicBezTo>
                  <a:pt x="18739" y="120"/>
                  <a:pt x="18719" y="120"/>
                  <a:pt x="18699" y="120"/>
                </a:cubicBezTo>
                <a:cubicBezTo>
                  <a:pt x="18600" y="120"/>
                  <a:pt x="18481" y="140"/>
                  <a:pt x="18381" y="140"/>
                </a:cubicBezTo>
                <a:cubicBezTo>
                  <a:pt x="18301" y="140"/>
                  <a:pt x="18202" y="140"/>
                  <a:pt x="18122" y="140"/>
                </a:cubicBezTo>
                <a:cubicBezTo>
                  <a:pt x="18083" y="140"/>
                  <a:pt x="18043" y="140"/>
                  <a:pt x="18023" y="140"/>
                </a:cubicBezTo>
                <a:cubicBezTo>
                  <a:pt x="17924" y="140"/>
                  <a:pt x="17824" y="140"/>
                  <a:pt x="17725" y="160"/>
                </a:cubicBezTo>
                <a:lnTo>
                  <a:pt x="17446" y="160"/>
                </a:lnTo>
                <a:cubicBezTo>
                  <a:pt x="17426" y="160"/>
                  <a:pt x="17406" y="160"/>
                  <a:pt x="17386" y="160"/>
                </a:cubicBezTo>
                <a:cubicBezTo>
                  <a:pt x="17227" y="160"/>
                  <a:pt x="17068" y="180"/>
                  <a:pt x="16889" y="180"/>
                </a:cubicBezTo>
                <a:cubicBezTo>
                  <a:pt x="16730" y="180"/>
                  <a:pt x="16571" y="180"/>
                  <a:pt x="16392" y="200"/>
                </a:cubicBezTo>
                <a:cubicBezTo>
                  <a:pt x="16372" y="200"/>
                  <a:pt x="16352" y="200"/>
                  <a:pt x="16312" y="200"/>
                </a:cubicBezTo>
                <a:cubicBezTo>
                  <a:pt x="16272" y="200"/>
                  <a:pt x="16233" y="200"/>
                  <a:pt x="16193" y="200"/>
                </a:cubicBezTo>
                <a:cubicBezTo>
                  <a:pt x="16093" y="200"/>
                  <a:pt x="16014" y="200"/>
                  <a:pt x="15914" y="220"/>
                </a:cubicBezTo>
                <a:lnTo>
                  <a:pt x="15914" y="220"/>
                </a:lnTo>
                <a:lnTo>
                  <a:pt x="15914" y="220"/>
                </a:lnTo>
                <a:lnTo>
                  <a:pt x="15914" y="220"/>
                </a:lnTo>
                <a:cubicBezTo>
                  <a:pt x="15875" y="220"/>
                  <a:pt x="15835" y="220"/>
                  <a:pt x="15795" y="220"/>
                </a:cubicBezTo>
                <a:cubicBezTo>
                  <a:pt x="15715" y="220"/>
                  <a:pt x="15616" y="220"/>
                  <a:pt x="15536" y="220"/>
                </a:cubicBezTo>
                <a:cubicBezTo>
                  <a:pt x="15497" y="220"/>
                  <a:pt x="15457" y="220"/>
                  <a:pt x="15417" y="240"/>
                </a:cubicBezTo>
                <a:cubicBezTo>
                  <a:pt x="15357" y="240"/>
                  <a:pt x="15298" y="240"/>
                  <a:pt x="15238" y="240"/>
                </a:cubicBezTo>
                <a:cubicBezTo>
                  <a:pt x="15139" y="240"/>
                  <a:pt x="15059" y="240"/>
                  <a:pt x="14979" y="240"/>
                </a:cubicBezTo>
                <a:cubicBezTo>
                  <a:pt x="14960" y="240"/>
                  <a:pt x="14920" y="260"/>
                  <a:pt x="14900" y="260"/>
                </a:cubicBezTo>
                <a:cubicBezTo>
                  <a:pt x="14800" y="260"/>
                  <a:pt x="14681" y="260"/>
                  <a:pt x="14582" y="260"/>
                </a:cubicBezTo>
                <a:cubicBezTo>
                  <a:pt x="14542" y="260"/>
                  <a:pt x="14482" y="260"/>
                  <a:pt x="14442" y="260"/>
                </a:cubicBezTo>
                <a:cubicBezTo>
                  <a:pt x="14422" y="260"/>
                  <a:pt x="14403" y="279"/>
                  <a:pt x="14383" y="279"/>
                </a:cubicBezTo>
                <a:cubicBezTo>
                  <a:pt x="14223" y="279"/>
                  <a:pt x="14044" y="279"/>
                  <a:pt x="13885" y="299"/>
                </a:cubicBezTo>
                <a:cubicBezTo>
                  <a:pt x="13686" y="299"/>
                  <a:pt x="13487" y="299"/>
                  <a:pt x="13308" y="319"/>
                </a:cubicBezTo>
                <a:cubicBezTo>
                  <a:pt x="13269" y="319"/>
                  <a:pt x="13249" y="319"/>
                  <a:pt x="13209" y="319"/>
                </a:cubicBezTo>
                <a:cubicBezTo>
                  <a:pt x="13030" y="319"/>
                  <a:pt x="12871" y="339"/>
                  <a:pt x="12692" y="339"/>
                </a:cubicBezTo>
                <a:cubicBezTo>
                  <a:pt x="12692" y="339"/>
                  <a:pt x="12672" y="339"/>
                  <a:pt x="12672" y="339"/>
                </a:cubicBezTo>
                <a:cubicBezTo>
                  <a:pt x="12612" y="359"/>
                  <a:pt x="12553" y="359"/>
                  <a:pt x="12493" y="359"/>
                </a:cubicBezTo>
                <a:cubicBezTo>
                  <a:pt x="12373" y="359"/>
                  <a:pt x="12234" y="359"/>
                  <a:pt x="12095" y="379"/>
                </a:cubicBezTo>
                <a:cubicBezTo>
                  <a:pt x="12075" y="379"/>
                  <a:pt x="12055" y="379"/>
                  <a:pt x="12035" y="379"/>
                </a:cubicBezTo>
                <a:cubicBezTo>
                  <a:pt x="11996" y="379"/>
                  <a:pt x="11976" y="379"/>
                  <a:pt x="11936" y="379"/>
                </a:cubicBezTo>
                <a:cubicBezTo>
                  <a:pt x="11737" y="399"/>
                  <a:pt x="11538" y="399"/>
                  <a:pt x="11359" y="419"/>
                </a:cubicBezTo>
                <a:cubicBezTo>
                  <a:pt x="11319" y="419"/>
                  <a:pt x="11279" y="419"/>
                  <a:pt x="11259" y="419"/>
                </a:cubicBezTo>
                <a:cubicBezTo>
                  <a:pt x="11240" y="419"/>
                  <a:pt x="11220" y="419"/>
                  <a:pt x="11200" y="419"/>
                </a:cubicBezTo>
                <a:cubicBezTo>
                  <a:pt x="10941" y="439"/>
                  <a:pt x="10702" y="458"/>
                  <a:pt x="10464" y="458"/>
                </a:cubicBezTo>
                <a:cubicBezTo>
                  <a:pt x="10444" y="458"/>
                  <a:pt x="10424" y="458"/>
                  <a:pt x="10404" y="458"/>
                </a:cubicBezTo>
                <a:cubicBezTo>
                  <a:pt x="10384" y="478"/>
                  <a:pt x="10364" y="478"/>
                  <a:pt x="10344" y="478"/>
                </a:cubicBezTo>
                <a:cubicBezTo>
                  <a:pt x="10026" y="498"/>
                  <a:pt x="9728" y="518"/>
                  <a:pt x="9429" y="538"/>
                </a:cubicBezTo>
                <a:cubicBezTo>
                  <a:pt x="9409" y="538"/>
                  <a:pt x="9409" y="538"/>
                  <a:pt x="9390" y="538"/>
                </a:cubicBezTo>
                <a:cubicBezTo>
                  <a:pt x="9350" y="538"/>
                  <a:pt x="9310" y="538"/>
                  <a:pt x="9270" y="538"/>
                </a:cubicBezTo>
                <a:cubicBezTo>
                  <a:pt x="9151" y="558"/>
                  <a:pt x="9032" y="558"/>
                  <a:pt x="8912" y="558"/>
                </a:cubicBezTo>
                <a:lnTo>
                  <a:pt x="8713" y="578"/>
                </a:lnTo>
                <a:cubicBezTo>
                  <a:pt x="8614" y="598"/>
                  <a:pt x="8514" y="598"/>
                  <a:pt x="8415" y="598"/>
                </a:cubicBezTo>
                <a:lnTo>
                  <a:pt x="8315" y="618"/>
                </a:lnTo>
                <a:lnTo>
                  <a:pt x="8196" y="618"/>
                </a:lnTo>
                <a:cubicBezTo>
                  <a:pt x="8077" y="618"/>
                  <a:pt x="7957" y="637"/>
                  <a:pt x="7838" y="637"/>
                </a:cubicBezTo>
                <a:cubicBezTo>
                  <a:pt x="7778" y="657"/>
                  <a:pt x="7738" y="657"/>
                  <a:pt x="7679" y="657"/>
                </a:cubicBezTo>
                <a:cubicBezTo>
                  <a:pt x="7321" y="677"/>
                  <a:pt x="6983" y="717"/>
                  <a:pt x="6644" y="737"/>
                </a:cubicBezTo>
                <a:cubicBezTo>
                  <a:pt x="6605" y="737"/>
                  <a:pt x="6565" y="757"/>
                  <a:pt x="6525" y="757"/>
                </a:cubicBezTo>
                <a:cubicBezTo>
                  <a:pt x="6406" y="757"/>
                  <a:pt x="6286" y="777"/>
                  <a:pt x="6167" y="777"/>
                </a:cubicBezTo>
                <a:cubicBezTo>
                  <a:pt x="6147" y="777"/>
                  <a:pt x="6127" y="797"/>
                  <a:pt x="6087" y="797"/>
                </a:cubicBezTo>
                <a:cubicBezTo>
                  <a:pt x="6067" y="797"/>
                  <a:pt x="6048" y="797"/>
                  <a:pt x="6008" y="797"/>
                </a:cubicBezTo>
                <a:cubicBezTo>
                  <a:pt x="5908" y="797"/>
                  <a:pt x="5809" y="817"/>
                  <a:pt x="5709" y="817"/>
                </a:cubicBezTo>
                <a:lnTo>
                  <a:pt x="5550" y="836"/>
                </a:lnTo>
                <a:cubicBezTo>
                  <a:pt x="5451" y="856"/>
                  <a:pt x="5371" y="856"/>
                  <a:pt x="5292" y="876"/>
                </a:cubicBezTo>
                <a:cubicBezTo>
                  <a:pt x="5232" y="876"/>
                  <a:pt x="5192" y="876"/>
                  <a:pt x="5152" y="876"/>
                </a:cubicBezTo>
                <a:lnTo>
                  <a:pt x="5152" y="876"/>
                </a:lnTo>
                <a:cubicBezTo>
                  <a:pt x="5133" y="876"/>
                  <a:pt x="5113" y="876"/>
                  <a:pt x="5113" y="876"/>
                </a:cubicBezTo>
                <a:cubicBezTo>
                  <a:pt x="5033" y="896"/>
                  <a:pt x="4954" y="896"/>
                  <a:pt x="4874" y="916"/>
                </a:cubicBezTo>
                <a:cubicBezTo>
                  <a:pt x="4814" y="916"/>
                  <a:pt x="4755" y="916"/>
                  <a:pt x="4695" y="936"/>
                </a:cubicBezTo>
                <a:cubicBezTo>
                  <a:pt x="4615" y="936"/>
                  <a:pt x="4536" y="956"/>
                  <a:pt x="4456" y="956"/>
                </a:cubicBezTo>
                <a:cubicBezTo>
                  <a:pt x="4416" y="956"/>
                  <a:pt x="4377" y="976"/>
                  <a:pt x="4317" y="976"/>
                </a:cubicBezTo>
                <a:cubicBezTo>
                  <a:pt x="4317" y="976"/>
                  <a:pt x="4317" y="976"/>
                  <a:pt x="4317" y="976"/>
                </a:cubicBezTo>
                <a:cubicBezTo>
                  <a:pt x="4297" y="976"/>
                  <a:pt x="4277" y="976"/>
                  <a:pt x="4257" y="976"/>
                </a:cubicBezTo>
                <a:cubicBezTo>
                  <a:pt x="4078" y="996"/>
                  <a:pt x="3899" y="1015"/>
                  <a:pt x="3720" y="1055"/>
                </a:cubicBezTo>
                <a:cubicBezTo>
                  <a:pt x="3700" y="1055"/>
                  <a:pt x="3660" y="1055"/>
                  <a:pt x="3621" y="1055"/>
                </a:cubicBezTo>
                <a:lnTo>
                  <a:pt x="3601" y="1055"/>
                </a:lnTo>
                <a:cubicBezTo>
                  <a:pt x="3541" y="1075"/>
                  <a:pt x="3481" y="1075"/>
                  <a:pt x="3402" y="1095"/>
                </a:cubicBezTo>
                <a:cubicBezTo>
                  <a:pt x="3362" y="1095"/>
                  <a:pt x="3322" y="1095"/>
                  <a:pt x="3283" y="1095"/>
                </a:cubicBezTo>
                <a:cubicBezTo>
                  <a:pt x="3243" y="1115"/>
                  <a:pt x="3223" y="1115"/>
                  <a:pt x="3183" y="1115"/>
                </a:cubicBezTo>
                <a:cubicBezTo>
                  <a:pt x="3103" y="1135"/>
                  <a:pt x="3044" y="1135"/>
                  <a:pt x="2964" y="1155"/>
                </a:cubicBezTo>
                <a:cubicBezTo>
                  <a:pt x="2865" y="1155"/>
                  <a:pt x="2785" y="1175"/>
                  <a:pt x="2686" y="1194"/>
                </a:cubicBezTo>
                <a:cubicBezTo>
                  <a:pt x="2666" y="1194"/>
                  <a:pt x="2646" y="1194"/>
                  <a:pt x="2626" y="1194"/>
                </a:cubicBezTo>
                <a:cubicBezTo>
                  <a:pt x="2566" y="1214"/>
                  <a:pt x="2487" y="1214"/>
                  <a:pt x="2407" y="1234"/>
                </a:cubicBezTo>
                <a:cubicBezTo>
                  <a:pt x="2407" y="1234"/>
                  <a:pt x="2407" y="1234"/>
                  <a:pt x="2407" y="1234"/>
                </a:cubicBezTo>
                <a:cubicBezTo>
                  <a:pt x="2387" y="1234"/>
                  <a:pt x="2367" y="1234"/>
                  <a:pt x="2367" y="1254"/>
                </a:cubicBezTo>
                <a:lnTo>
                  <a:pt x="2149" y="1274"/>
                </a:lnTo>
                <a:cubicBezTo>
                  <a:pt x="2109" y="1294"/>
                  <a:pt x="2089" y="1294"/>
                  <a:pt x="2049" y="1294"/>
                </a:cubicBezTo>
                <a:cubicBezTo>
                  <a:pt x="2009" y="1314"/>
                  <a:pt x="1970" y="1314"/>
                  <a:pt x="1930" y="1314"/>
                </a:cubicBezTo>
                <a:cubicBezTo>
                  <a:pt x="1910" y="1334"/>
                  <a:pt x="1910" y="1334"/>
                  <a:pt x="1890" y="1334"/>
                </a:cubicBezTo>
                <a:cubicBezTo>
                  <a:pt x="1870" y="1334"/>
                  <a:pt x="1830" y="1334"/>
                  <a:pt x="1810" y="1354"/>
                </a:cubicBezTo>
                <a:cubicBezTo>
                  <a:pt x="1751" y="1354"/>
                  <a:pt x="1711" y="1374"/>
                  <a:pt x="1671" y="1374"/>
                </a:cubicBezTo>
                <a:cubicBezTo>
                  <a:pt x="1631" y="1374"/>
                  <a:pt x="1612" y="1393"/>
                  <a:pt x="1572" y="1393"/>
                </a:cubicBezTo>
                <a:cubicBezTo>
                  <a:pt x="1552" y="1393"/>
                  <a:pt x="1512" y="1393"/>
                  <a:pt x="1492" y="1413"/>
                </a:cubicBezTo>
                <a:cubicBezTo>
                  <a:pt x="1472" y="1413"/>
                  <a:pt x="1452" y="1413"/>
                  <a:pt x="1452" y="1413"/>
                </a:cubicBezTo>
                <a:cubicBezTo>
                  <a:pt x="1413" y="1433"/>
                  <a:pt x="1393" y="1433"/>
                  <a:pt x="1353" y="1433"/>
                </a:cubicBezTo>
                <a:cubicBezTo>
                  <a:pt x="1313" y="1453"/>
                  <a:pt x="1273" y="1453"/>
                  <a:pt x="1253" y="1473"/>
                </a:cubicBezTo>
                <a:cubicBezTo>
                  <a:pt x="1214" y="1473"/>
                  <a:pt x="1194" y="1473"/>
                  <a:pt x="1154" y="1493"/>
                </a:cubicBezTo>
                <a:cubicBezTo>
                  <a:pt x="1154" y="1493"/>
                  <a:pt x="1134" y="1493"/>
                  <a:pt x="1114" y="1493"/>
                </a:cubicBezTo>
                <a:cubicBezTo>
                  <a:pt x="1094" y="1493"/>
                  <a:pt x="1074" y="1513"/>
                  <a:pt x="1055" y="1513"/>
                </a:cubicBezTo>
                <a:cubicBezTo>
                  <a:pt x="1035" y="1513"/>
                  <a:pt x="995" y="1533"/>
                  <a:pt x="975" y="1533"/>
                </a:cubicBezTo>
                <a:lnTo>
                  <a:pt x="876" y="1553"/>
                </a:lnTo>
                <a:cubicBezTo>
                  <a:pt x="856" y="1572"/>
                  <a:pt x="836" y="1572"/>
                  <a:pt x="816" y="1572"/>
                </a:cubicBezTo>
                <a:cubicBezTo>
                  <a:pt x="816" y="1572"/>
                  <a:pt x="796" y="1592"/>
                  <a:pt x="796" y="1592"/>
                </a:cubicBezTo>
                <a:lnTo>
                  <a:pt x="796" y="1592"/>
                </a:lnTo>
                <a:lnTo>
                  <a:pt x="796" y="1592"/>
                </a:lnTo>
                <a:lnTo>
                  <a:pt x="796" y="1592"/>
                </a:lnTo>
                <a:cubicBezTo>
                  <a:pt x="756" y="1592"/>
                  <a:pt x="736" y="1592"/>
                  <a:pt x="716" y="1612"/>
                </a:cubicBezTo>
                <a:cubicBezTo>
                  <a:pt x="696" y="1612"/>
                  <a:pt x="677" y="1612"/>
                  <a:pt x="657" y="1632"/>
                </a:cubicBezTo>
                <a:cubicBezTo>
                  <a:pt x="617" y="1632"/>
                  <a:pt x="577" y="1652"/>
                  <a:pt x="537" y="1672"/>
                </a:cubicBezTo>
                <a:cubicBezTo>
                  <a:pt x="537" y="1672"/>
                  <a:pt x="537" y="1672"/>
                  <a:pt x="517" y="1672"/>
                </a:cubicBezTo>
                <a:cubicBezTo>
                  <a:pt x="478" y="1692"/>
                  <a:pt x="438" y="1712"/>
                  <a:pt x="398" y="1732"/>
                </a:cubicBezTo>
                <a:lnTo>
                  <a:pt x="378" y="1732"/>
                </a:lnTo>
                <a:cubicBezTo>
                  <a:pt x="358" y="1751"/>
                  <a:pt x="338" y="1751"/>
                  <a:pt x="319" y="1771"/>
                </a:cubicBezTo>
                <a:cubicBezTo>
                  <a:pt x="299" y="1771"/>
                  <a:pt x="299" y="1771"/>
                  <a:pt x="299" y="1771"/>
                </a:cubicBezTo>
                <a:cubicBezTo>
                  <a:pt x="279" y="1771"/>
                  <a:pt x="279" y="1791"/>
                  <a:pt x="259" y="1791"/>
                </a:cubicBezTo>
                <a:cubicBezTo>
                  <a:pt x="239" y="1811"/>
                  <a:pt x="219" y="1811"/>
                  <a:pt x="219" y="1831"/>
                </a:cubicBezTo>
                <a:cubicBezTo>
                  <a:pt x="199" y="1831"/>
                  <a:pt x="199" y="1831"/>
                  <a:pt x="179" y="1851"/>
                </a:cubicBezTo>
                <a:cubicBezTo>
                  <a:pt x="159" y="1851"/>
                  <a:pt x="159" y="1851"/>
                  <a:pt x="139" y="1871"/>
                </a:cubicBezTo>
                <a:cubicBezTo>
                  <a:pt x="139" y="1871"/>
                  <a:pt x="139" y="1871"/>
                  <a:pt x="139" y="1871"/>
                </a:cubicBezTo>
                <a:lnTo>
                  <a:pt x="100" y="1891"/>
                </a:lnTo>
                <a:cubicBezTo>
                  <a:pt x="100" y="1911"/>
                  <a:pt x="80" y="1911"/>
                  <a:pt x="80" y="1931"/>
                </a:cubicBezTo>
                <a:lnTo>
                  <a:pt x="60" y="1950"/>
                </a:lnTo>
                <a:cubicBezTo>
                  <a:pt x="40" y="1950"/>
                  <a:pt x="40" y="1950"/>
                  <a:pt x="40" y="1970"/>
                </a:cubicBezTo>
                <a:cubicBezTo>
                  <a:pt x="40" y="1970"/>
                  <a:pt x="40" y="1970"/>
                  <a:pt x="40" y="1970"/>
                </a:cubicBezTo>
                <a:cubicBezTo>
                  <a:pt x="20" y="1990"/>
                  <a:pt x="0" y="2010"/>
                  <a:pt x="0" y="2030"/>
                </a:cubicBezTo>
                <a:cubicBezTo>
                  <a:pt x="0" y="2050"/>
                  <a:pt x="0" y="2050"/>
                  <a:pt x="0" y="2070"/>
                </a:cubicBezTo>
                <a:cubicBezTo>
                  <a:pt x="0" y="2070"/>
                  <a:pt x="0" y="2070"/>
                  <a:pt x="0" y="2090"/>
                </a:cubicBezTo>
                <a:lnTo>
                  <a:pt x="0" y="2110"/>
                </a:lnTo>
                <a:cubicBezTo>
                  <a:pt x="0" y="2129"/>
                  <a:pt x="0" y="2129"/>
                  <a:pt x="20" y="2149"/>
                </a:cubicBezTo>
                <a:cubicBezTo>
                  <a:pt x="2944" y="7699"/>
                  <a:pt x="5849" y="13230"/>
                  <a:pt x="8773" y="18760"/>
                </a:cubicBezTo>
                <a:cubicBezTo>
                  <a:pt x="8773" y="18760"/>
                  <a:pt x="8773" y="18780"/>
                  <a:pt x="8773" y="18780"/>
                </a:cubicBezTo>
                <a:cubicBezTo>
                  <a:pt x="8793" y="18780"/>
                  <a:pt x="8793" y="18780"/>
                  <a:pt x="8793" y="18800"/>
                </a:cubicBezTo>
                <a:cubicBezTo>
                  <a:pt x="8793" y="18800"/>
                  <a:pt x="8793" y="18800"/>
                  <a:pt x="8793" y="18800"/>
                </a:cubicBezTo>
                <a:cubicBezTo>
                  <a:pt x="8793" y="18800"/>
                  <a:pt x="8813" y="18819"/>
                  <a:pt x="8813" y="18819"/>
                </a:cubicBezTo>
                <a:lnTo>
                  <a:pt x="8813" y="18819"/>
                </a:lnTo>
                <a:lnTo>
                  <a:pt x="8833" y="18839"/>
                </a:lnTo>
                <a:cubicBezTo>
                  <a:pt x="8833" y="18839"/>
                  <a:pt x="8833" y="18839"/>
                  <a:pt x="8833" y="18839"/>
                </a:cubicBezTo>
                <a:cubicBezTo>
                  <a:pt x="8852" y="18839"/>
                  <a:pt x="8852" y="18859"/>
                  <a:pt x="8852" y="18859"/>
                </a:cubicBezTo>
                <a:cubicBezTo>
                  <a:pt x="8852" y="18859"/>
                  <a:pt x="8872" y="18859"/>
                  <a:pt x="8872" y="18859"/>
                </a:cubicBezTo>
                <a:cubicBezTo>
                  <a:pt x="8872" y="18879"/>
                  <a:pt x="8892" y="18879"/>
                  <a:pt x="8892" y="18879"/>
                </a:cubicBezTo>
                <a:lnTo>
                  <a:pt x="8912" y="18899"/>
                </a:lnTo>
                <a:cubicBezTo>
                  <a:pt x="8912" y="18899"/>
                  <a:pt x="8932" y="18899"/>
                  <a:pt x="8932" y="18899"/>
                </a:cubicBezTo>
                <a:cubicBezTo>
                  <a:pt x="8932" y="18899"/>
                  <a:pt x="8952" y="18919"/>
                  <a:pt x="8952" y="18919"/>
                </a:cubicBezTo>
                <a:lnTo>
                  <a:pt x="8992" y="18939"/>
                </a:lnTo>
                <a:cubicBezTo>
                  <a:pt x="8992" y="18939"/>
                  <a:pt x="8992" y="18939"/>
                  <a:pt x="9012" y="18939"/>
                </a:cubicBezTo>
                <a:cubicBezTo>
                  <a:pt x="9012" y="18939"/>
                  <a:pt x="9032" y="18939"/>
                  <a:pt x="9032" y="18959"/>
                </a:cubicBezTo>
                <a:cubicBezTo>
                  <a:pt x="9051" y="18959"/>
                  <a:pt x="9051" y="18959"/>
                  <a:pt x="9071" y="18959"/>
                </a:cubicBezTo>
                <a:cubicBezTo>
                  <a:pt x="9071" y="18979"/>
                  <a:pt x="9071" y="18979"/>
                  <a:pt x="9091" y="18979"/>
                </a:cubicBezTo>
                <a:cubicBezTo>
                  <a:pt x="9091" y="18979"/>
                  <a:pt x="9111" y="18979"/>
                  <a:pt x="9131" y="18998"/>
                </a:cubicBezTo>
                <a:cubicBezTo>
                  <a:pt x="9151" y="18998"/>
                  <a:pt x="9151" y="18998"/>
                  <a:pt x="9171" y="18998"/>
                </a:cubicBezTo>
                <a:cubicBezTo>
                  <a:pt x="9171" y="18998"/>
                  <a:pt x="9171" y="18998"/>
                  <a:pt x="9171" y="18998"/>
                </a:cubicBezTo>
                <a:cubicBezTo>
                  <a:pt x="9191" y="19018"/>
                  <a:pt x="9191" y="19018"/>
                  <a:pt x="9211" y="19018"/>
                </a:cubicBezTo>
                <a:cubicBezTo>
                  <a:pt x="9230" y="19018"/>
                  <a:pt x="9230" y="19018"/>
                  <a:pt x="9250" y="19038"/>
                </a:cubicBezTo>
                <a:cubicBezTo>
                  <a:pt x="9250" y="19038"/>
                  <a:pt x="9270" y="19038"/>
                  <a:pt x="9270" y="19038"/>
                </a:cubicBezTo>
                <a:lnTo>
                  <a:pt x="9270" y="19038"/>
                </a:lnTo>
                <a:cubicBezTo>
                  <a:pt x="9290" y="19038"/>
                  <a:pt x="9310" y="19058"/>
                  <a:pt x="9330" y="19058"/>
                </a:cubicBezTo>
                <a:cubicBezTo>
                  <a:pt x="9350" y="19058"/>
                  <a:pt x="9370" y="19058"/>
                  <a:pt x="9390" y="19078"/>
                </a:cubicBezTo>
                <a:cubicBezTo>
                  <a:pt x="9390" y="19078"/>
                  <a:pt x="9390" y="19078"/>
                  <a:pt x="9390" y="19078"/>
                </a:cubicBezTo>
                <a:cubicBezTo>
                  <a:pt x="9409" y="19078"/>
                  <a:pt x="9409" y="19078"/>
                  <a:pt x="9429" y="19078"/>
                </a:cubicBezTo>
                <a:cubicBezTo>
                  <a:pt x="9429" y="19078"/>
                  <a:pt x="9449" y="19078"/>
                  <a:pt x="9449" y="19078"/>
                </a:cubicBezTo>
                <a:cubicBezTo>
                  <a:pt x="9469" y="19098"/>
                  <a:pt x="9489" y="19098"/>
                  <a:pt x="9509" y="19098"/>
                </a:cubicBezTo>
                <a:cubicBezTo>
                  <a:pt x="9529" y="19098"/>
                  <a:pt x="9529" y="19098"/>
                  <a:pt x="9529" y="19118"/>
                </a:cubicBezTo>
                <a:cubicBezTo>
                  <a:pt x="9549" y="19118"/>
                  <a:pt x="9569" y="19118"/>
                  <a:pt x="9588" y="19118"/>
                </a:cubicBezTo>
                <a:cubicBezTo>
                  <a:pt x="9608" y="19118"/>
                  <a:pt x="9628" y="19138"/>
                  <a:pt x="9648" y="19138"/>
                </a:cubicBezTo>
                <a:cubicBezTo>
                  <a:pt x="9668" y="19138"/>
                  <a:pt x="9668" y="19138"/>
                  <a:pt x="9668" y="19138"/>
                </a:cubicBezTo>
                <a:cubicBezTo>
                  <a:pt x="9688" y="19138"/>
                  <a:pt x="9708" y="19158"/>
                  <a:pt x="9728" y="19158"/>
                </a:cubicBezTo>
                <a:cubicBezTo>
                  <a:pt x="9748" y="19158"/>
                  <a:pt x="9768" y="19158"/>
                  <a:pt x="9787" y="19158"/>
                </a:cubicBezTo>
                <a:cubicBezTo>
                  <a:pt x="9807" y="19177"/>
                  <a:pt x="9827" y="19177"/>
                  <a:pt x="9827" y="19177"/>
                </a:cubicBezTo>
                <a:cubicBezTo>
                  <a:pt x="9847" y="19177"/>
                  <a:pt x="9867" y="19177"/>
                  <a:pt x="9887" y="19177"/>
                </a:cubicBezTo>
                <a:cubicBezTo>
                  <a:pt x="9907" y="19197"/>
                  <a:pt x="9927" y="19197"/>
                  <a:pt x="9947" y="19197"/>
                </a:cubicBezTo>
                <a:cubicBezTo>
                  <a:pt x="9966" y="19197"/>
                  <a:pt x="9986" y="19197"/>
                  <a:pt x="10006" y="19197"/>
                </a:cubicBezTo>
                <a:cubicBezTo>
                  <a:pt x="10026" y="19217"/>
                  <a:pt x="10046" y="19217"/>
                  <a:pt x="10066" y="19217"/>
                </a:cubicBezTo>
                <a:cubicBezTo>
                  <a:pt x="10086" y="19217"/>
                  <a:pt x="10106" y="19217"/>
                  <a:pt x="10126" y="19237"/>
                </a:cubicBezTo>
                <a:cubicBezTo>
                  <a:pt x="10145" y="19237"/>
                  <a:pt x="10165" y="19237"/>
                  <a:pt x="10185" y="19237"/>
                </a:cubicBezTo>
                <a:cubicBezTo>
                  <a:pt x="10205" y="19237"/>
                  <a:pt x="10225" y="19257"/>
                  <a:pt x="10245" y="19257"/>
                </a:cubicBezTo>
                <a:cubicBezTo>
                  <a:pt x="10265" y="19257"/>
                  <a:pt x="10285" y="19257"/>
                  <a:pt x="10285" y="19257"/>
                </a:cubicBezTo>
                <a:cubicBezTo>
                  <a:pt x="10325" y="19257"/>
                  <a:pt x="10344" y="19277"/>
                  <a:pt x="10384" y="19277"/>
                </a:cubicBezTo>
                <a:cubicBezTo>
                  <a:pt x="10404" y="19277"/>
                  <a:pt x="10424" y="19277"/>
                  <a:pt x="10444" y="19277"/>
                </a:cubicBezTo>
                <a:cubicBezTo>
                  <a:pt x="10464" y="19297"/>
                  <a:pt x="10464" y="19297"/>
                  <a:pt x="10484" y="19297"/>
                </a:cubicBezTo>
                <a:lnTo>
                  <a:pt x="10563" y="19297"/>
                </a:lnTo>
                <a:cubicBezTo>
                  <a:pt x="10583" y="19317"/>
                  <a:pt x="10623" y="19317"/>
                  <a:pt x="10643" y="19317"/>
                </a:cubicBezTo>
                <a:lnTo>
                  <a:pt x="10683" y="19317"/>
                </a:lnTo>
                <a:cubicBezTo>
                  <a:pt x="10702" y="19337"/>
                  <a:pt x="10742" y="19337"/>
                  <a:pt x="10762" y="19337"/>
                </a:cubicBezTo>
                <a:cubicBezTo>
                  <a:pt x="10802" y="19337"/>
                  <a:pt x="10822" y="19337"/>
                  <a:pt x="10862" y="19357"/>
                </a:cubicBezTo>
                <a:cubicBezTo>
                  <a:pt x="10862" y="19357"/>
                  <a:pt x="10882" y="19357"/>
                  <a:pt x="10901" y="19357"/>
                </a:cubicBezTo>
                <a:cubicBezTo>
                  <a:pt x="10921" y="19357"/>
                  <a:pt x="10961" y="19357"/>
                  <a:pt x="10981" y="19357"/>
                </a:cubicBezTo>
                <a:cubicBezTo>
                  <a:pt x="11001" y="19376"/>
                  <a:pt x="11041" y="19376"/>
                  <a:pt x="11080" y="19376"/>
                </a:cubicBezTo>
                <a:cubicBezTo>
                  <a:pt x="11100" y="19376"/>
                  <a:pt x="11120" y="19376"/>
                  <a:pt x="11140" y="19396"/>
                </a:cubicBezTo>
                <a:lnTo>
                  <a:pt x="11200" y="19396"/>
                </a:lnTo>
                <a:lnTo>
                  <a:pt x="11319" y="19416"/>
                </a:lnTo>
                <a:cubicBezTo>
                  <a:pt x="11359" y="19416"/>
                  <a:pt x="11399" y="19416"/>
                  <a:pt x="11419" y="19416"/>
                </a:cubicBezTo>
                <a:cubicBezTo>
                  <a:pt x="11458" y="19436"/>
                  <a:pt x="11498" y="19436"/>
                  <a:pt x="11558" y="19436"/>
                </a:cubicBezTo>
                <a:cubicBezTo>
                  <a:pt x="11578" y="19436"/>
                  <a:pt x="11598" y="19436"/>
                  <a:pt x="11618" y="19456"/>
                </a:cubicBezTo>
                <a:lnTo>
                  <a:pt x="11677" y="19456"/>
                </a:lnTo>
                <a:cubicBezTo>
                  <a:pt x="11717" y="19456"/>
                  <a:pt x="11757" y="19456"/>
                  <a:pt x="11797" y="19476"/>
                </a:cubicBezTo>
                <a:cubicBezTo>
                  <a:pt x="11816" y="19476"/>
                  <a:pt x="11836" y="19476"/>
                  <a:pt x="11876" y="19476"/>
                </a:cubicBezTo>
                <a:cubicBezTo>
                  <a:pt x="11896" y="19476"/>
                  <a:pt x="11916" y="19476"/>
                  <a:pt x="11936" y="19476"/>
                </a:cubicBezTo>
                <a:cubicBezTo>
                  <a:pt x="11976" y="19496"/>
                  <a:pt x="12015" y="19496"/>
                  <a:pt x="12055" y="19496"/>
                </a:cubicBezTo>
                <a:cubicBezTo>
                  <a:pt x="12075" y="19496"/>
                  <a:pt x="12115" y="19496"/>
                  <a:pt x="12135" y="19516"/>
                </a:cubicBezTo>
                <a:cubicBezTo>
                  <a:pt x="12155" y="19516"/>
                  <a:pt x="12194" y="19516"/>
                  <a:pt x="12214" y="19516"/>
                </a:cubicBezTo>
                <a:cubicBezTo>
                  <a:pt x="12234" y="19516"/>
                  <a:pt x="12274" y="19516"/>
                  <a:pt x="12294" y="19516"/>
                </a:cubicBezTo>
                <a:cubicBezTo>
                  <a:pt x="12334" y="19536"/>
                  <a:pt x="12373" y="19536"/>
                  <a:pt x="12413" y="19536"/>
                </a:cubicBezTo>
                <a:cubicBezTo>
                  <a:pt x="12433" y="19536"/>
                  <a:pt x="12453" y="19536"/>
                  <a:pt x="12473" y="19536"/>
                </a:cubicBezTo>
                <a:cubicBezTo>
                  <a:pt x="12513" y="19536"/>
                  <a:pt x="12533" y="19555"/>
                  <a:pt x="12572" y="19555"/>
                </a:cubicBezTo>
                <a:cubicBezTo>
                  <a:pt x="12612" y="19555"/>
                  <a:pt x="12652" y="19555"/>
                  <a:pt x="12692" y="19555"/>
                </a:cubicBezTo>
                <a:cubicBezTo>
                  <a:pt x="12712" y="19555"/>
                  <a:pt x="12732" y="19575"/>
                  <a:pt x="12751" y="19575"/>
                </a:cubicBezTo>
                <a:cubicBezTo>
                  <a:pt x="12791" y="19575"/>
                  <a:pt x="12831" y="19575"/>
                  <a:pt x="12871" y="19575"/>
                </a:cubicBezTo>
                <a:cubicBezTo>
                  <a:pt x="12891" y="19575"/>
                  <a:pt x="12930" y="19595"/>
                  <a:pt x="12970" y="19595"/>
                </a:cubicBezTo>
                <a:cubicBezTo>
                  <a:pt x="12990" y="19595"/>
                  <a:pt x="13030" y="19595"/>
                  <a:pt x="13050" y="19595"/>
                </a:cubicBezTo>
                <a:cubicBezTo>
                  <a:pt x="13090" y="19595"/>
                  <a:pt x="13129" y="19595"/>
                  <a:pt x="13169" y="19615"/>
                </a:cubicBezTo>
                <a:cubicBezTo>
                  <a:pt x="13189" y="19615"/>
                  <a:pt x="13229" y="19615"/>
                  <a:pt x="13249" y="19615"/>
                </a:cubicBezTo>
                <a:cubicBezTo>
                  <a:pt x="13289" y="19615"/>
                  <a:pt x="13328" y="19615"/>
                  <a:pt x="13368" y="19615"/>
                </a:cubicBezTo>
                <a:cubicBezTo>
                  <a:pt x="13408" y="19635"/>
                  <a:pt x="13448" y="19635"/>
                  <a:pt x="13487" y="19635"/>
                </a:cubicBezTo>
                <a:cubicBezTo>
                  <a:pt x="13507" y="19635"/>
                  <a:pt x="13527" y="19635"/>
                  <a:pt x="13547" y="19635"/>
                </a:cubicBezTo>
                <a:cubicBezTo>
                  <a:pt x="13587" y="19635"/>
                  <a:pt x="13647" y="19655"/>
                  <a:pt x="13686" y="19655"/>
                </a:cubicBezTo>
                <a:cubicBezTo>
                  <a:pt x="13726" y="19655"/>
                  <a:pt x="13766" y="19655"/>
                  <a:pt x="13806" y="19655"/>
                </a:cubicBezTo>
                <a:cubicBezTo>
                  <a:pt x="13826" y="19655"/>
                  <a:pt x="13826" y="19655"/>
                  <a:pt x="13846" y="19655"/>
                </a:cubicBezTo>
                <a:cubicBezTo>
                  <a:pt x="13905" y="19675"/>
                  <a:pt x="13965" y="19675"/>
                  <a:pt x="14005" y="19675"/>
                </a:cubicBezTo>
                <a:cubicBezTo>
                  <a:pt x="14044" y="19675"/>
                  <a:pt x="14084" y="19675"/>
                  <a:pt x="14124" y="19695"/>
                </a:cubicBezTo>
                <a:cubicBezTo>
                  <a:pt x="14144" y="19695"/>
                  <a:pt x="14144" y="19695"/>
                  <a:pt x="14164" y="19695"/>
                </a:cubicBezTo>
                <a:cubicBezTo>
                  <a:pt x="14223" y="19695"/>
                  <a:pt x="14303" y="19695"/>
                  <a:pt x="14363" y="19695"/>
                </a:cubicBezTo>
                <a:cubicBezTo>
                  <a:pt x="14403" y="19715"/>
                  <a:pt x="14442" y="19715"/>
                  <a:pt x="14482" y="19715"/>
                </a:cubicBezTo>
                <a:cubicBezTo>
                  <a:pt x="14562" y="19715"/>
                  <a:pt x="14641" y="19715"/>
                  <a:pt x="14721" y="19734"/>
                </a:cubicBezTo>
                <a:cubicBezTo>
                  <a:pt x="14761" y="19734"/>
                  <a:pt x="14780" y="19734"/>
                  <a:pt x="14800" y="19734"/>
                </a:cubicBezTo>
                <a:lnTo>
                  <a:pt x="14820" y="19734"/>
                </a:lnTo>
                <a:lnTo>
                  <a:pt x="14820" y="19734"/>
                </a:lnTo>
                <a:cubicBezTo>
                  <a:pt x="14920" y="19734"/>
                  <a:pt x="14999" y="19754"/>
                  <a:pt x="15079" y="19754"/>
                </a:cubicBezTo>
                <a:cubicBezTo>
                  <a:pt x="15099" y="19754"/>
                  <a:pt x="15119" y="19754"/>
                  <a:pt x="15139" y="19754"/>
                </a:cubicBezTo>
                <a:cubicBezTo>
                  <a:pt x="15158" y="19754"/>
                  <a:pt x="15158" y="19754"/>
                  <a:pt x="15178" y="19754"/>
                </a:cubicBezTo>
                <a:cubicBezTo>
                  <a:pt x="15218" y="19754"/>
                  <a:pt x="15238" y="19754"/>
                  <a:pt x="15258" y="19754"/>
                </a:cubicBezTo>
                <a:cubicBezTo>
                  <a:pt x="15357" y="19774"/>
                  <a:pt x="15457" y="19774"/>
                  <a:pt x="15536" y="19774"/>
                </a:cubicBezTo>
                <a:lnTo>
                  <a:pt x="15656" y="19794"/>
                </a:lnTo>
                <a:cubicBezTo>
                  <a:pt x="15715" y="19794"/>
                  <a:pt x="15775" y="19794"/>
                  <a:pt x="15835" y="19794"/>
                </a:cubicBezTo>
                <a:cubicBezTo>
                  <a:pt x="15835" y="19794"/>
                  <a:pt x="15855" y="19794"/>
                  <a:pt x="15855" y="19794"/>
                </a:cubicBezTo>
                <a:cubicBezTo>
                  <a:pt x="15875" y="19794"/>
                  <a:pt x="15894" y="19794"/>
                  <a:pt x="15914" y="19794"/>
                </a:cubicBezTo>
                <a:cubicBezTo>
                  <a:pt x="15934" y="19814"/>
                  <a:pt x="15954" y="19814"/>
                  <a:pt x="15974" y="19814"/>
                </a:cubicBezTo>
                <a:cubicBezTo>
                  <a:pt x="15974" y="19814"/>
                  <a:pt x="15994" y="19814"/>
                  <a:pt x="15994" y="19814"/>
                </a:cubicBezTo>
                <a:cubicBezTo>
                  <a:pt x="16054" y="19814"/>
                  <a:pt x="16133" y="19814"/>
                  <a:pt x="16193" y="19814"/>
                </a:cubicBezTo>
                <a:cubicBezTo>
                  <a:pt x="16213" y="19814"/>
                  <a:pt x="16233" y="19814"/>
                  <a:pt x="16272" y="19814"/>
                </a:cubicBezTo>
                <a:cubicBezTo>
                  <a:pt x="16352" y="19834"/>
                  <a:pt x="16451" y="19834"/>
                  <a:pt x="16551" y="19834"/>
                </a:cubicBezTo>
                <a:cubicBezTo>
                  <a:pt x="16591" y="19834"/>
                  <a:pt x="16631" y="19834"/>
                  <a:pt x="16650" y="19834"/>
                </a:cubicBezTo>
                <a:cubicBezTo>
                  <a:pt x="16750" y="19854"/>
                  <a:pt x="16829" y="19854"/>
                  <a:pt x="16909" y="19854"/>
                </a:cubicBezTo>
                <a:cubicBezTo>
                  <a:pt x="16969" y="19854"/>
                  <a:pt x="17008" y="19854"/>
                  <a:pt x="17048" y="19874"/>
                </a:cubicBezTo>
                <a:cubicBezTo>
                  <a:pt x="17128" y="19874"/>
                  <a:pt x="17207" y="19874"/>
                  <a:pt x="17287" y="19874"/>
                </a:cubicBezTo>
                <a:cubicBezTo>
                  <a:pt x="17347" y="19874"/>
                  <a:pt x="17386" y="19874"/>
                  <a:pt x="17446" y="19894"/>
                </a:cubicBezTo>
                <a:cubicBezTo>
                  <a:pt x="17506" y="19894"/>
                  <a:pt x="17585" y="19894"/>
                  <a:pt x="17665" y="19894"/>
                </a:cubicBezTo>
                <a:cubicBezTo>
                  <a:pt x="17705" y="19894"/>
                  <a:pt x="17725" y="19894"/>
                  <a:pt x="17744" y="19894"/>
                </a:cubicBezTo>
                <a:lnTo>
                  <a:pt x="17784" y="19894"/>
                </a:lnTo>
                <a:cubicBezTo>
                  <a:pt x="17804" y="19894"/>
                  <a:pt x="17824" y="19894"/>
                  <a:pt x="17844" y="19894"/>
                </a:cubicBezTo>
                <a:cubicBezTo>
                  <a:pt x="17924" y="19914"/>
                  <a:pt x="17983" y="19914"/>
                  <a:pt x="18063" y="19914"/>
                </a:cubicBezTo>
                <a:cubicBezTo>
                  <a:pt x="18122" y="19914"/>
                  <a:pt x="18162" y="19914"/>
                  <a:pt x="18222" y="19914"/>
                </a:cubicBezTo>
                <a:cubicBezTo>
                  <a:pt x="18301" y="19914"/>
                  <a:pt x="18381" y="19933"/>
                  <a:pt x="18461" y="19933"/>
                </a:cubicBezTo>
                <a:cubicBezTo>
                  <a:pt x="18481" y="19933"/>
                  <a:pt x="18500" y="19933"/>
                  <a:pt x="18520" y="19933"/>
                </a:cubicBezTo>
                <a:cubicBezTo>
                  <a:pt x="18540" y="19933"/>
                  <a:pt x="18560" y="19933"/>
                  <a:pt x="18580" y="19933"/>
                </a:cubicBezTo>
                <a:lnTo>
                  <a:pt x="18600" y="19933"/>
                </a:lnTo>
                <a:cubicBezTo>
                  <a:pt x="18699" y="19933"/>
                  <a:pt x="18779" y="19933"/>
                  <a:pt x="18858" y="19953"/>
                </a:cubicBezTo>
                <a:cubicBezTo>
                  <a:pt x="18918" y="19953"/>
                  <a:pt x="18958" y="19953"/>
                  <a:pt x="19018" y="19953"/>
                </a:cubicBezTo>
                <a:cubicBezTo>
                  <a:pt x="19097" y="19953"/>
                  <a:pt x="19177" y="19953"/>
                  <a:pt x="19256" y="19953"/>
                </a:cubicBezTo>
                <a:cubicBezTo>
                  <a:pt x="19276" y="19953"/>
                  <a:pt x="19296" y="19973"/>
                  <a:pt x="19316" y="19973"/>
                </a:cubicBezTo>
                <a:lnTo>
                  <a:pt x="19336" y="19973"/>
                </a:lnTo>
                <a:cubicBezTo>
                  <a:pt x="19336" y="19973"/>
                  <a:pt x="19356" y="19973"/>
                  <a:pt x="19376" y="19973"/>
                </a:cubicBezTo>
                <a:cubicBezTo>
                  <a:pt x="19396" y="19973"/>
                  <a:pt x="19415" y="19973"/>
                  <a:pt x="19435" y="19973"/>
                </a:cubicBezTo>
                <a:lnTo>
                  <a:pt x="19674" y="19973"/>
                </a:lnTo>
                <a:cubicBezTo>
                  <a:pt x="19734" y="19973"/>
                  <a:pt x="19793" y="19973"/>
                  <a:pt x="19853" y="19973"/>
                </a:cubicBezTo>
                <a:lnTo>
                  <a:pt x="20052" y="19993"/>
                </a:lnTo>
                <a:cubicBezTo>
                  <a:pt x="20052" y="19993"/>
                  <a:pt x="20072" y="19993"/>
                  <a:pt x="20092" y="19993"/>
                </a:cubicBezTo>
                <a:lnTo>
                  <a:pt x="20092" y="19993"/>
                </a:lnTo>
                <a:cubicBezTo>
                  <a:pt x="20152" y="19993"/>
                  <a:pt x="20211" y="19993"/>
                  <a:pt x="20271" y="19993"/>
                </a:cubicBezTo>
                <a:cubicBezTo>
                  <a:pt x="20350" y="19993"/>
                  <a:pt x="20430" y="19993"/>
                  <a:pt x="20510" y="20013"/>
                </a:cubicBezTo>
                <a:cubicBezTo>
                  <a:pt x="20569" y="20013"/>
                  <a:pt x="20629" y="20013"/>
                  <a:pt x="20689" y="20013"/>
                </a:cubicBezTo>
                <a:cubicBezTo>
                  <a:pt x="20768" y="20013"/>
                  <a:pt x="20848" y="20013"/>
                  <a:pt x="20947" y="20013"/>
                </a:cubicBezTo>
                <a:cubicBezTo>
                  <a:pt x="21007" y="20013"/>
                  <a:pt x="21067" y="20013"/>
                  <a:pt x="21126" y="20013"/>
                </a:cubicBezTo>
                <a:cubicBezTo>
                  <a:pt x="21206" y="20033"/>
                  <a:pt x="21285" y="20033"/>
                  <a:pt x="21365" y="20033"/>
                </a:cubicBezTo>
                <a:cubicBezTo>
                  <a:pt x="21405" y="20033"/>
                  <a:pt x="21464" y="20033"/>
                  <a:pt x="21504" y="20033"/>
                </a:cubicBezTo>
                <a:lnTo>
                  <a:pt x="21544" y="20033"/>
                </a:lnTo>
                <a:lnTo>
                  <a:pt x="21564" y="20033"/>
                </a:lnTo>
                <a:cubicBezTo>
                  <a:pt x="21643" y="20033"/>
                  <a:pt x="21723" y="20033"/>
                  <a:pt x="21803" y="20033"/>
                </a:cubicBezTo>
                <a:cubicBezTo>
                  <a:pt x="21862" y="20033"/>
                  <a:pt x="21942" y="20033"/>
                  <a:pt x="22002" y="20053"/>
                </a:cubicBezTo>
                <a:cubicBezTo>
                  <a:pt x="22081" y="20053"/>
                  <a:pt x="22141" y="20053"/>
                  <a:pt x="22200" y="20053"/>
                </a:cubicBezTo>
                <a:lnTo>
                  <a:pt x="22240" y="20053"/>
                </a:lnTo>
                <a:lnTo>
                  <a:pt x="22280" y="20053"/>
                </a:lnTo>
                <a:cubicBezTo>
                  <a:pt x="22340" y="20053"/>
                  <a:pt x="22399" y="20053"/>
                  <a:pt x="22439" y="20053"/>
                </a:cubicBezTo>
                <a:cubicBezTo>
                  <a:pt x="22539" y="20053"/>
                  <a:pt x="22618" y="20053"/>
                  <a:pt x="22698" y="20053"/>
                </a:cubicBezTo>
                <a:cubicBezTo>
                  <a:pt x="22757" y="20053"/>
                  <a:pt x="22837" y="20053"/>
                  <a:pt x="22897" y="20073"/>
                </a:cubicBezTo>
                <a:cubicBezTo>
                  <a:pt x="22976" y="20073"/>
                  <a:pt x="23076" y="20073"/>
                  <a:pt x="23155" y="20073"/>
                </a:cubicBezTo>
                <a:cubicBezTo>
                  <a:pt x="23215" y="20073"/>
                  <a:pt x="23295" y="20073"/>
                  <a:pt x="23354" y="20073"/>
                </a:cubicBezTo>
                <a:cubicBezTo>
                  <a:pt x="23434" y="20073"/>
                  <a:pt x="23513" y="20073"/>
                  <a:pt x="23613" y="20073"/>
                </a:cubicBezTo>
                <a:cubicBezTo>
                  <a:pt x="23673" y="20073"/>
                  <a:pt x="23732" y="20073"/>
                  <a:pt x="23812" y="20073"/>
                </a:cubicBezTo>
                <a:cubicBezTo>
                  <a:pt x="23891" y="20073"/>
                  <a:pt x="23991" y="20073"/>
                  <a:pt x="24070" y="20093"/>
                </a:cubicBezTo>
                <a:cubicBezTo>
                  <a:pt x="24130" y="20093"/>
                  <a:pt x="24210" y="20093"/>
                  <a:pt x="24269" y="20093"/>
                </a:cubicBezTo>
                <a:cubicBezTo>
                  <a:pt x="24329" y="20093"/>
                  <a:pt x="24389" y="20093"/>
                  <a:pt x="24448" y="20093"/>
                </a:cubicBezTo>
                <a:lnTo>
                  <a:pt x="24448" y="20093"/>
                </a:lnTo>
                <a:cubicBezTo>
                  <a:pt x="24488" y="20093"/>
                  <a:pt x="24508" y="20093"/>
                  <a:pt x="24528" y="20093"/>
                </a:cubicBezTo>
                <a:cubicBezTo>
                  <a:pt x="24607" y="20093"/>
                  <a:pt x="24667" y="20093"/>
                  <a:pt x="24727" y="20093"/>
                </a:cubicBezTo>
                <a:cubicBezTo>
                  <a:pt x="24826" y="20093"/>
                  <a:pt x="24906" y="20093"/>
                  <a:pt x="25005" y="20093"/>
                </a:cubicBezTo>
                <a:cubicBezTo>
                  <a:pt x="25065" y="20093"/>
                  <a:pt x="25125" y="20093"/>
                  <a:pt x="25184" y="20093"/>
                </a:cubicBezTo>
                <a:lnTo>
                  <a:pt x="25224" y="20093"/>
                </a:lnTo>
                <a:lnTo>
                  <a:pt x="25224" y="20093"/>
                </a:lnTo>
                <a:cubicBezTo>
                  <a:pt x="25304" y="20093"/>
                  <a:pt x="25403" y="20093"/>
                  <a:pt x="25483" y="20093"/>
                </a:cubicBezTo>
                <a:cubicBezTo>
                  <a:pt x="25542" y="20093"/>
                  <a:pt x="25602" y="20093"/>
                  <a:pt x="25682" y="20112"/>
                </a:cubicBezTo>
                <a:cubicBezTo>
                  <a:pt x="25761" y="20112"/>
                  <a:pt x="25861" y="20112"/>
                  <a:pt x="25940" y="20112"/>
                </a:cubicBezTo>
                <a:cubicBezTo>
                  <a:pt x="26020" y="20112"/>
                  <a:pt x="26080" y="20112"/>
                  <a:pt x="26159" y="20112"/>
                </a:cubicBezTo>
                <a:cubicBezTo>
                  <a:pt x="26259" y="20112"/>
                  <a:pt x="26358" y="20112"/>
                  <a:pt x="26438" y="20112"/>
                </a:cubicBezTo>
                <a:lnTo>
                  <a:pt x="26637" y="20112"/>
                </a:lnTo>
                <a:lnTo>
                  <a:pt x="26816" y="20112"/>
                </a:lnTo>
                <a:lnTo>
                  <a:pt x="26835" y="20112"/>
                </a:lnTo>
                <a:lnTo>
                  <a:pt x="26895" y="20112"/>
                </a:lnTo>
                <a:lnTo>
                  <a:pt x="26955" y="20112"/>
                </a:lnTo>
                <a:lnTo>
                  <a:pt x="27114" y="20112"/>
                </a:lnTo>
                <a:cubicBezTo>
                  <a:pt x="27273" y="20112"/>
                  <a:pt x="27452" y="20112"/>
                  <a:pt x="27611" y="20112"/>
                </a:cubicBezTo>
                <a:lnTo>
                  <a:pt x="28586" y="20112"/>
                </a:lnTo>
                <a:lnTo>
                  <a:pt x="28666" y="20112"/>
                </a:lnTo>
                <a:lnTo>
                  <a:pt x="28666" y="20112"/>
                </a:lnTo>
                <a:lnTo>
                  <a:pt x="28685" y="20112"/>
                </a:lnTo>
                <a:lnTo>
                  <a:pt x="28745" y="20112"/>
                </a:lnTo>
                <a:lnTo>
                  <a:pt x="29083" y="20112"/>
                </a:lnTo>
                <a:lnTo>
                  <a:pt x="29203" y="20112"/>
                </a:lnTo>
                <a:cubicBezTo>
                  <a:pt x="29322" y="20112"/>
                  <a:pt x="29441" y="20112"/>
                  <a:pt x="29561" y="20112"/>
                </a:cubicBezTo>
                <a:lnTo>
                  <a:pt x="29720" y="20112"/>
                </a:lnTo>
                <a:lnTo>
                  <a:pt x="29780" y="20112"/>
                </a:lnTo>
                <a:cubicBezTo>
                  <a:pt x="29859" y="20112"/>
                  <a:pt x="29959" y="20112"/>
                  <a:pt x="30038" y="20112"/>
                </a:cubicBezTo>
                <a:cubicBezTo>
                  <a:pt x="30098" y="20112"/>
                  <a:pt x="30158" y="20112"/>
                  <a:pt x="30197" y="20112"/>
                </a:cubicBezTo>
                <a:cubicBezTo>
                  <a:pt x="30317" y="20112"/>
                  <a:pt x="30416" y="20112"/>
                  <a:pt x="30516" y="20112"/>
                </a:cubicBezTo>
                <a:cubicBezTo>
                  <a:pt x="30575" y="20112"/>
                  <a:pt x="30635" y="20112"/>
                  <a:pt x="30695" y="20093"/>
                </a:cubicBezTo>
                <a:lnTo>
                  <a:pt x="30754" y="20093"/>
                </a:lnTo>
                <a:lnTo>
                  <a:pt x="30794" y="20093"/>
                </a:lnTo>
                <a:lnTo>
                  <a:pt x="30834" y="20093"/>
                </a:lnTo>
                <a:cubicBezTo>
                  <a:pt x="30894" y="20093"/>
                  <a:pt x="30933" y="20093"/>
                  <a:pt x="30993" y="20093"/>
                </a:cubicBezTo>
                <a:cubicBezTo>
                  <a:pt x="31053" y="20093"/>
                  <a:pt x="31112" y="20093"/>
                  <a:pt x="31172" y="20093"/>
                </a:cubicBezTo>
                <a:cubicBezTo>
                  <a:pt x="31272" y="20093"/>
                  <a:pt x="31371" y="20093"/>
                  <a:pt x="31451" y="20093"/>
                </a:cubicBezTo>
                <a:cubicBezTo>
                  <a:pt x="31510" y="20093"/>
                  <a:pt x="31590" y="20093"/>
                  <a:pt x="31649" y="20093"/>
                </a:cubicBezTo>
                <a:cubicBezTo>
                  <a:pt x="31669" y="20093"/>
                  <a:pt x="31709" y="20093"/>
                  <a:pt x="31729" y="20093"/>
                </a:cubicBezTo>
                <a:cubicBezTo>
                  <a:pt x="31789" y="20093"/>
                  <a:pt x="31868" y="20093"/>
                  <a:pt x="31928" y="20093"/>
                </a:cubicBezTo>
                <a:cubicBezTo>
                  <a:pt x="31988" y="20093"/>
                  <a:pt x="32027" y="20093"/>
                  <a:pt x="32087" y="20093"/>
                </a:cubicBezTo>
                <a:cubicBezTo>
                  <a:pt x="32187" y="20073"/>
                  <a:pt x="32286" y="20073"/>
                  <a:pt x="32386" y="20073"/>
                </a:cubicBezTo>
                <a:cubicBezTo>
                  <a:pt x="32445" y="20073"/>
                  <a:pt x="32485" y="20073"/>
                  <a:pt x="32525" y="20073"/>
                </a:cubicBezTo>
                <a:lnTo>
                  <a:pt x="32584" y="20073"/>
                </a:lnTo>
                <a:cubicBezTo>
                  <a:pt x="32684" y="20073"/>
                  <a:pt x="32763" y="20073"/>
                  <a:pt x="32843" y="20073"/>
                </a:cubicBezTo>
                <a:cubicBezTo>
                  <a:pt x="32903" y="20073"/>
                  <a:pt x="32962" y="20073"/>
                  <a:pt x="33022" y="20073"/>
                </a:cubicBezTo>
                <a:cubicBezTo>
                  <a:pt x="33102" y="20073"/>
                  <a:pt x="33201" y="20073"/>
                  <a:pt x="33301" y="20073"/>
                </a:cubicBezTo>
                <a:cubicBezTo>
                  <a:pt x="33340" y="20073"/>
                  <a:pt x="33380" y="20053"/>
                  <a:pt x="33420" y="20053"/>
                </a:cubicBezTo>
                <a:lnTo>
                  <a:pt x="33420" y="20053"/>
                </a:lnTo>
                <a:cubicBezTo>
                  <a:pt x="33440" y="20053"/>
                  <a:pt x="33460" y="20053"/>
                  <a:pt x="33460" y="20053"/>
                </a:cubicBezTo>
                <a:cubicBezTo>
                  <a:pt x="33559" y="20053"/>
                  <a:pt x="33659" y="20053"/>
                  <a:pt x="33738" y="20053"/>
                </a:cubicBezTo>
                <a:cubicBezTo>
                  <a:pt x="33798" y="20053"/>
                  <a:pt x="33858" y="20053"/>
                  <a:pt x="33917" y="20053"/>
                </a:cubicBezTo>
                <a:cubicBezTo>
                  <a:pt x="33997" y="20053"/>
                  <a:pt x="34096" y="20053"/>
                  <a:pt x="34196" y="20033"/>
                </a:cubicBezTo>
                <a:cubicBezTo>
                  <a:pt x="34255" y="20033"/>
                  <a:pt x="34295" y="20033"/>
                  <a:pt x="34355" y="20033"/>
                </a:cubicBezTo>
                <a:lnTo>
                  <a:pt x="34633" y="20033"/>
                </a:lnTo>
                <a:cubicBezTo>
                  <a:pt x="34693" y="20033"/>
                  <a:pt x="34733" y="20033"/>
                  <a:pt x="34793" y="20033"/>
                </a:cubicBezTo>
                <a:cubicBezTo>
                  <a:pt x="34892" y="20013"/>
                  <a:pt x="34972" y="20013"/>
                  <a:pt x="35071" y="20013"/>
                </a:cubicBezTo>
                <a:cubicBezTo>
                  <a:pt x="35111" y="20013"/>
                  <a:pt x="35170" y="20013"/>
                  <a:pt x="35210" y="20013"/>
                </a:cubicBezTo>
                <a:lnTo>
                  <a:pt x="35250" y="20013"/>
                </a:lnTo>
                <a:cubicBezTo>
                  <a:pt x="35330" y="20013"/>
                  <a:pt x="35409" y="20013"/>
                  <a:pt x="35489" y="20013"/>
                </a:cubicBezTo>
                <a:cubicBezTo>
                  <a:pt x="35548" y="19993"/>
                  <a:pt x="35608" y="19993"/>
                  <a:pt x="35648" y="19993"/>
                </a:cubicBezTo>
                <a:cubicBezTo>
                  <a:pt x="35747" y="19993"/>
                  <a:pt x="35827" y="19993"/>
                  <a:pt x="35926" y="19993"/>
                </a:cubicBezTo>
                <a:cubicBezTo>
                  <a:pt x="35966" y="19993"/>
                  <a:pt x="36026" y="19993"/>
                  <a:pt x="36086" y="19993"/>
                </a:cubicBezTo>
                <a:cubicBezTo>
                  <a:pt x="36105" y="19993"/>
                  <a:pt x="36145" y="19973"/>
                  <a:pt x="36185" y="19973"/>
                </a:cubicBezTo>
                <a:lnTo>
                  <a:pt x="36205" y="19973"/>
                </a:lnTo>
                <a:cubicBezTo>
                  <a:pt x="36245" y="19973"/>
                  <a:pt x="36284" y="19973"/>
                  <a:pt x="36344" y="19973"/>
                </a:cubicBezTo>
                <a:cubicBezTo>
                  <a:pt x="36384" y="19973"/>
                  <a:pt x="36444" y="19973"/>
                  <a:pt x="36503" y="19973"/>
                </a:cubicBezTo>
                <a:cubicBezTo>
                  <a:pt x="36583" y="19973"/>
                  <a:pt x="36662" y="19973"/>
                  <a:pt x="36742" y="19953"/>
                </a:cubicBezTo>
                <a:cubicBezTo>
                  <a:pt x="36802" y="19953"/>
                  <a:pt x="36861" y="19953"/>
                  <a:pt x="36901" y="19953"/>
                </a:cubicBezTo>
                <a:cubicBezTo>
                  <a:pt x="36981" y="19953"/>
                  <a:pt x="37080" y="19953"/>
                  <a:pt x="37160" y="19953"/>
                </a:cubicBezTo>
                <a:cubicBezTo>
                  <a:pt x="37200" y="19953"/>
                  <a:pt x="37259" y="19933"/>
                  <a:pt x="37319" y="19933"/>
                </a:cubicBezTo>
                <a:cubicBezTo>
                  <a:pt x="37398" y="19933"/>
                  <a:pt x="37478" y="19933"/>
                  <a:pt x="37558" y="19933"/>
                </a:cubicBezTo>
                <a:cubicBezTo>
                  <a:pt x="37597" y="19933"/>
                  <a:pt x="37657" y="19933"/>
                  <a:pt x="37697" y="19933"/>
                </a:cubicBezTo>
                <a:cubicBezTo>
                  <a:pt x="37796" y="19914"/>
                  <a:pt x="37876" y="19914"/>
                  <a:pt x="37955" y="19914"/>
                </a:cubicBezTo>
                <a:cubicBezTo>
                  <a:pt x="37995" y="19914"/>
                  <a:pt x="38055" y="19914"/>
                  <a:pt x="38095" y="19914"/>
                </a:cubicBezTo>
                <a:cubicBezTo>
                  <a:pt x="38174" y="19894"/>
                  <a:pt x="38254" y="19894"/>
                  <a:pt x="38333" y="19894"/>
                </a:cubicBezTo>
                <a:cubicBezTo>
                  <a:pt x="38393" y="19894"/>
                  <a:pt x="38433" y="19894"/>
                  <a:pt x="38493" y="19894"/>
                </a:cubicBezTo>
                <a:cubicBezTo>
                  <a:pt x="38572" y="19874"/>
                  <a:pt x="38652" y="19874"/>
                  <a:pt x="38731" y="19874"/>
                </a:cubicBezTo>
                <a:lnTo>
                  <a:pt x="38871" y="19874"/>
                </a:lnTo>
                <a:cubicBezTo>
                  <a:pt x="38950" y="19854"/>
                  <a:pt x="39030" y="19854"/>
                  <a:pt x="39089" y="19854"/>
                </a:cubicBezTo>
                <a:lnTo>
                  <a:pt x="39248" y="19854"/>
                </a:lnTo>
                <a:cubicBezTo>
                  <a:pt x="39328" y="19834"/>
                  <a:pt x="39388" y="19834"/>
                  <a:pt x="39467" y="19834"/>
                </a:cubicBezTo>
                <a:lnTo>
                  <a:pt x="39507" y="19834"/>
                </a:lnTo>
                <a:cubicBezTo>
                  <a:pt x="39547" y="19834"/>
                  <a:pt x="39567" y="19834"/>
                  <a:pt x="39607" y="19834"/>
                </a:cubicBezTo>
                <a:cubicBezTo>
                  <a:pt x="39686" y="19814"/>
                  <a:pt x="39766" y="19814"/>
                  <a:pt x="39845" y="19814"/>
                </a:cubicBezTo>
                <a:cubicBezTo>
                  <a:pt x="39885" y="19814"/>
                  <a:pt x="39925" y="19814"/>
                  <a:pt x="39965" y="19814"/>
                </a:cubicBezTo>
                <a:cubicBezTo>
                  <a:pt x="40024" y="19794"/>
                  <a:pt x="40104" y="19794"/>
                  <a:pt x="40164" y="19794"/>
                </a:cubicBezTo>
                <a:cubicBezTo>
                  <a:pt x="40183" y="19794"/>
                  <a:pt x="40203" y="19794"/>
                  <a:pt x="40223" y="19794"/>
                </a:cubicBezTo>
                <a:cubicBezTo>
                  <a:pt x="40243" y="19794"/>
                  <a:pt x="40283" y="19794"/>
                  <a:pt x="40323" y="19774"/>
                </a:cubicBezTo>
                <a:cubicBezTo>
                  <a:pt x="40402" y="19774"/>
                  <a:pt x="40462" y="19774"/>
                  <a:pt x="40542" y="19774"/>
                </a:cubicBezTo>
                <a:lnTo>
                  <a:pt x="40661" y="19754"/>
                </a:lnTo>
                <a:cubicBezTo>
                  <a:pt x="40721" y="19754"/>
                  <a:pt x="40780" y="19754"/>
                  <a:pt x="40840" y="19754"/>
                </a:cubicBezTo>
                <a:cubicBezTo>
                  <a:pt x="40840" y="19754"/>
                  <a:pt x="40860" y="19754"/>
                  <a:pt x="40860" y="19754"/>
                </a:cubicBezTo>
                <a:cubicBezTo>
                  <a:pt x="40880" y="19754"/>
                  <a:pt x="40880" y="19754"/>
                  <a:pt x="40900" y="19754"/>
                </a:cubicBezTo>
                <a:cubicBezTo>
                  <a:pt x="40939" y="19734"/>
                  <a:pt x="40979" y="19734"/>
                  <a:pt x="40999" y="19734"/>
                </a:cubicBezTo>
                <a:cubicBezTo>
                  <a:pt x="41079" y="19734"/>
                  <a:pt x="41158" y="19734"/>
                  <a:pt x="41218" y="19715"/>
                </a:cubicBezTo>
                <a:lnTo>
                  <a:pt x="41218" y="19715"/>
                </a:lnTo>
                <a:cubicBezTo>
                  <a:pt x="41238" y="19715"/>
                  <a:pt x="41258" y="19715"/>
                  <a:pt x="41258" y="19715"/>
                </a:cubicBezTo>
                <a:cubicBezTo>
                  <a:pt x="41278" y="19715"/>
                  <a:pt x="41317" y="19715"/>
                  <a:pt x="41337" y="19715"/>
                </a:cubicBezTo>
                <a:cubicBezTo>
                  <a:pt x="41417" y="19715"/>
                  <a:pt x="41476" y="19715"/>
                  <a:pt x="41536" y="19695"/>
                </a:cubicBezTo>
                <a:cubicBezTo>
                  <a:pt x="41576" y="19695"/>
                  <a:pt x="41596" y="19695"/>
                  <a:pt x="41636" y="19695"/>
                </a:cubicBezTo>
                <a:cubicBezTo>
                  <a:pt x="41656" y="19695"/>
                  <a:pt x="41675" y="19695"/>
                  <a:pt x="41695" y="19695"/>
                </a:cubicBezTo>
                <a:cubicBezTo>
                  <a:pt x="41755" y="19675"/>
                  <a:pt x="41815" y="19675"/>
                  <a:pt x="41854" y="19675"/>
                </a:cubicBezTo>
                <a:cubicBezTo>
                  <a:pt x="41894" y="19675"/>
                  <a:pt x="41934" y="19675"/>
                  <a:pt x="41974" y="19675"/>
                </a:cubicBezTo>
                <a:lnTo>
                  <a:pt x="42053" y="19655"/>
                </a:lnTo>
                <a:cubicBezTo>
                  <a:pt x="42093" y="19655"/>
                  <a:pt x="42133" y="19655"/>
                  <a:pt x="42173" y="19655"/>
                </a:cubicBezTo>
                <a:cubicBezTo>
                  <a:pt x="42212" y="19655"/>
                  <a:pt x="42252" y="19655"/>
                  <a:pt x="42292" y="19635"/>
                </a:cubicBezTo>
                <a:cubicBezTo>
                  <a:pt x="42312" y="19635"/>
                  <a:pt x="42352" y="19635"/>
                  <a:pt x="42392" y="19635"/>
                </a:cubicBezTo>
                <a:lnTo>
                  <a:pt x="42392" y="19635"/>
                </a:lnTo>
                <a:cubicBezTo>
                  <a:pt x="42411" y="19635"/>
                  <a:pt x="42411" y="19635"/>
                  <a:pt x="42411" y="19635"/>
                </a:cubicBezTo>
                <a:cubicBezTo>
                  <a:pt x="42431" y="19635"/>
                  <a:pt x="42451" y="19635"/>
                  <a:pt x="42471" y="19635"/>
                </a:cubicBezTo>
                <a:cubicBezTo>
                  <a:pt x="42511" y="19615"/>
                  <a:pt x="42551" y="19615"/>
                  <a:pt x="42590" y="19615"/>
                </a:cubicBezTo>
                <a:cubicBezTo>
                  <a:pt x="42650" y="19615"/>
                  <a:pt x="42710" y="19595"/>
                  <a:pt x="42769" y="19595"/>
                </a:cubicBezTo>
                <a:cubicBezTo>
                  <a:pt x="42809" y="19595"/>
                  <a:pt x="42849" y="19595"/>
                  <a:pt x="42889" y="19595"/>
                </a:cubicBezTo>
                <a:cubicBezTo>
                  <a:pt x="42909" y="19595"/>
                  <a:pt x="42949" y="19575"/>
                  <a:pt x="42968" y="19575"/>
                </a:cubicBezTo>
                <a:lnTo>
                  <a:pt x="42968" y="19575"/>
                </a:lnTo>
                <a:lnTo>
                  <a:pt x="43068" y="19575"/>
                </a:lnTo>
                <a:cubicBezTo>
                  <a:pt x="43088" y="19575"/>
                  <a:pt x="43128" y="19575"/>
                  <a:pt x="43167" y="19555"/>
                </a:cubicBezTo>
                <a:cubicBezTo>
                  <a:pt x="43227" y="19555"/>
                  <a:pt x="43287" y="19555"/>
                  <a:pt x="43346" y="19555"/>
                </a:cubicBezTo>
                <a:cubicBezTo>
                  <a:pt x="43366" y="19536"/>
                  <a:pt x="43406" y="19536"/>
                  <a:pt x="43446" y="19536"/>
                </a:cubicBezTo>
                <a:cubicBezTo>
                  <a:pt x="43466" y="19536"/>
                  <a:pt x="43486" y="19536"/>
                  <a:pt x="43506" y="19536"/>
                </a:cubicBezTo>
                <a:lnTo>
                  <a:pt x="43525" y="19536"/>
                </a:lnTo>
                <a:lnTo>
                  <a:pt x="43525" y="19536"/>
                </a:lnTo>
                <a:cubicBezTo>
                  <a:pt x="43545" y="19536"/>
                  <a:pt x="43585" y="19516"/>
                  <a:pt x="43625" y="19516"/>
                </a:cubicBezTo>
                <a:cubicBezTo>
                  <a:pt x="43645" y="19516"/>
                  <a:pt x="43685" y="19516"/>
                  <a:pt x="43704" y="19516"/>
                </a:cubicBezTo>
                <a:cubicBezTo>
                  <a:pt x="43764" y="19496"/>
                  <a:pt x="43824" y="19496"/>
                  <a:pt x="43883" y="19496"/>
                </a:cubicBezTo>
                <a:cubicBezTo>
                  <a:pt x="43903" y="19496"/>
                  <a:pt x="43923" y="19496"/>
                  <a:pt x="43963" y="19476"/>
                </a:cubicBezTo>
                <a:cubicBezTo>
                  <a:pt x="43963" y="19476"/>
                  <a:pt x="43983" y="19476"/>
                  <a:pt x="44003" y="19476"/>
                </a:cubicBezTo>
                <a:cubicBezTo>
                  <a:pt x="44043" y="19476"/>
                  <a:pt x="44082" y="19476"/>
                  <a:pt x="44122" y="19456"/>
                </a:cubicBezTo>
                <a:cubicBezTo>
                  <a:pt x="44162" y="19456"/>
                  <a:pt x="44182" y="19456"/>
                  <a:pt x="44222" y="19456"/>
                </a:cubicBezTo>
                <a:cubicBezTo>
                  <a:pt x="44261" y="19436"/>
                  <a:pt x="44321" y="19436"/>
                  <a:pt x="44361" y="19436"/>
                </a:cubicBezTo>
                <a:cubicBezTo>
                  <a:pt x="44381" y="19436"/>
                  <a:pt x="44401" y="19436"/>
                  <a:pt x="44421" y="19436"/>
                </a:cubicBezTo>
                <a:cubicBezTo>
                  <a:pt x="44421" y="19416"/>
                  <a:pt x="44440" y="19416"/>
                  <a:pt x="44460" y="19416"/>
                </a:cubicBezTo>
                <a:lnTo>
                  <a:pt x="44460" y="19416"/>
                </a:lnTo>
                <a:cubicBezTo>
                  <a:pt x="44500" y="19416"/>
                  <a:pt x="44560" y="19416"/>
                  <a:pt x="44600" y="19396"/>
                </a:cubicBezTo>
                <a:cubicBezTo>
                  <a:pt x="44639" y="19396"/>
                  <a:pt x="44659" y="19396"/>
                  <a:pt x="44679" y="19396"/>
                </a:cubicBezTo>
                <a:cubicBezTo>
                  <a:pt x="44719" y="19396"/>
                  <a:pt x="44739" y="19376"/>
                  <a:pt x="44779" y="19376"/>
                </a:cubicBezTo>
                <a:cubicBezTo>
                  <a:pt x="44799" y="19376"/>
                  <a:pt x="44818" y="19376"/>
                  <a:pt x="44838" y="19376"/>
                </a:cubicBezTo>
                <a:cubicBezTo>
                  <a:pt x="44858" y="19376"/>
                  <a:pt x="44878" y="19357"/>
                  <a:pt x="44898" y="19357"/>
                </a:cubicBezTo>
                <a:cubicBezTo>
                  <a:pt x="44958" y="19357"/>
                  <a:pt x="44997" y="19357"/>
                  <a:pt x="45037" y="19337"/>
                </a:cubicBezTo>
                <a:cubicBezTo>
                  <a:pt x="45077" y="19337"/>
                  <a:pt x="45097" y="19337"/>
                  <a:pt x="45117" y="19337"/>
                </a:cubicBezTo>
                <a:cubicBezTo>
                  <a:pt x="45117" y="19337"/>
                  <a:pt x="45117" y="19337"/>
                  <a:pt x="45137" y="19337"/>
                </a:cubicBezTo>
                <a:cubicBezTo>
                  <a:pt x="45137" y="19337"/>
                  <a:pt x="45137" y="19337"/>
                  <a:pt x="45157" y="19337"/>
                </a:cubicBezTo>
                <a:lnTo>
                  <a:pt x="45157" y="19337"/>
                </a:lnTo>
                <a:cubicBezTo>
                  <a:pt x="45196" y="19317"/>
                  <a:pt x="45216" y="19317"/>
                  <a:pt x="45256" y="19317"/>
                </a:cubicBezTo>
                <a:cubicBezTo>
                  <a:pt x="45276" y="19317"/>
                  <a:pt x="45296" y="19297"/>
                  <a:pt x="45316" y="19297"/>
                </a:cubicBezTo>
                <a:cubicBezTo>
                  <a:pt x="45356" y="19297"/>
                  <a:pt x="45415" y="19297"/>
                  <a:pt x="45455" y="19277"/>
                </a:cubicBezTo>
                <a:lnTo>
                  <a:pt x="45455" y="19277"/>
                </a:lnTo>
                <a:cubicBezTo>
                  <a:pt x="45455" y="19277"/>
                  <a:pt x="45475" y="19277"/>
                  <a:pt x="45475" y="19277"/>
                </a:cubicBezTo>
                <a:cubicBezTo>
                  <a:pt x="45495" y="19277"/>
                  <a:pt x="45495" y="19277"/>
                  <a:pt x="45515" y="19277"/>
                </a:cubicBezTo>
                <a:cubicBezTo>
                  <a:pt x="45554" y="19257"/>
                  <a:pt x="45594" y="19257"/>
                  <a:pt x="45634" y="19257"/>
                </a:cubicBezTo>
                <a:cubicBezTo>
                  <a:pt x="45654" y="19257"/>
                  <a:pt x="45674" y="19237"/>
                  <a:pt x="45694" y="19237"/>
                </a:cubicBezTo>
                <a:cubicBezTo>
                  <a:pt x="45714" y="19237"/>
                  <a:pt x="45734" y="19237"/>
                  <a:pt x="45753" y="19237"/>
                </a:cubicBezTo>
                <a:cubicBezTo>
                  <a:pt x="45753" y="19237"/>
                  <a:pt x="45773" y="19237"/>
                  <a:pt x="45773" y="19237"/>
                </a:cubicBezTo>
                <a:cubicBezTo>
                  <a:pt x="45773" y="19237"/>
                  <a:pt x="45773" y="19237"/>
                  <a:pt x="45793" y="19217"/>
                </a:cubicBezTo>
                <a:cubicBezTo>
                  <a:pt x="45793" y="19217"/>
                  <a:pt x="45813" y="19217"/>
                  <a:pt x="45813" y="19217"/>
                </a:cubicBezTo>
                <a:cubicBezTo>
                  <a:pt x="45833" y="19217"/>
                  <a:pt x="45853" y="19217"/>
                  <a:pt x="45873" y="19217"/>
                </a:cubicBezTo>
                <a:cubicBezTo>
                  <a:pt x="45913" y="19197"/>
                  <a:pt x="45932" y="19197"/>
                  <a:pt x="45972" y="19197"/>
                </a:cubicBezTo>
                <a:cubicBezTo>
                  <a:pt x="45992" y="19197"/>
                  <a:pt x="46012" y="19177"/>
                  <a:pt x="46032" y="19177"/>
                </a:cubicBezTo>
                <a:cubicBezTo>
                  <a:pt x="46032" y="19177"/>
                  <a:pt x="46032" y="19177"/>
                  <a:pt x="46052" y="19177"/>
                </a:cubicBezTo>
                <a:cubicBezTo>
                  <a:pt x="46072" y="19177"/>
                  <a:pt x="46111" y="19158"/>
                  <a:pt x="46131" y="19158"/>
                </a:cubicBezTo>
                <a:cubicBezTo>
                  <a:pt x="46151" y="19158"/>
                  <a:pt x="46171" y="19158"/>
                  <a:pt x="46191" y="19138"/>
                </a:cubicBezTo>
                <a:cubicBezTo>
                  <a:pt x="46211" y="19138"/>
                  <a:pt x="46231" y="19138"/>
                  <a:pt x="46251" y="19138"/>
                </a:cubicBezTo>
                <a:cubicBezTo>
                  <a:pt x="46271" y="19118"/>
                  <a:pt x="46271" y="19118"/>
                  <a:pt x="46290" y="19118"/>
                </a:cubicBezTo>
                <a:cubicBezTo>
                  <a:pt x="46290" y="19118"/>
                  <a:pt x="46290" y="19118"/>
                  <a:pt x="46290" y="19118"/>
                </a:cubicBezTo>
                <a:cubicBezTo>
                  <a:pt x="46310" y="19118"/>
                  <a:pt x="46310" y="19118"/>
                  <a:pt x="46330" y="19118"/>
                </a:cubicBezTo>
                <a:cubicBezTo>
                  <a:pt x="46350" y="19098"/>
                  <a:pt x="46390" y="19098"/>
                  <a:pt x="46410" y="19098"/>
                </a:cubicBezTo>
                <a:cubicBezTo>
                  <a:pt x="46430" y="19078"/>
                  <a:pt x="46450" y="19078"/>
                  <a:pt x="46450" y="19078"/>
                </a:cubicBezTo>
                <a:cubicBezTo>
                  <a:pt x="46470" y="19078"/>
                  <a:pt x="46489" y="19078"/>
                  <a:pt x="46489" y="19058"/>
                </a:cubicBezTo>
                <a:lnTo>
                  <a:pt x="46509" y="19058"/>
                </a:lnTo>
                <a:cubicBezTo>
                  <a:pt x="46529" y="19058"/>
                  <a:pt x="46529" y="19058"/>
                  <a:pt x="46529" y="19058"/>
                </a:cubicBezTo>
                <a:cubicBezTo>
                  <a:pt x="46549" y="19058"/>
                  <a:pt x="46569" y="19038"/>
                  <a:pt x="46569" y="19038"/>
                </a:cubicBezTo>
                <a:cubicBezTo>
                  <a:pt x="46609" y="19038"/>
                  <a:pt x="46629" y="19018"/>
                  <a:pt x="46649" y="19018"/>
                </a:cubicBezTo>
                <a:cubicBezTo>
                  <a:pt x="46649" y="19018"/>
                  <a:pt x="46668" y="19018"/>
                  <a:pt x="46688" y="18998"/>
                </a:cubicBezTo>
                <a:cubicBezTo>
                  <a:pt x="46688" y="18998"/>
                  <a:pt x="46688" y="18998"/>
                  <a:pt x="46688" y="18998"/>
                </a:cubicBezTo>
                <a:lnTo>
                  <a:pt x="46688" y="18998"/>
                </a:lnTo>
                <a:cubicBezTo>
                  <a:pt x="46708" y="18998"/>
                  <a:pt x="46728" y="18998"/>
                  <a:pt x="46748" y="18979"/>
                </a:cubicBezTo>
                <a:cubicBezTo>
                  <a:pt x="46748" y="18979"/>
                  <a:pt x="46768" y="18979"/>
                  <a:pt x="46788" y="18979"/>
                </a:cubicBezTo>
                <a:cubicBezTo>
                  <a:pt x="46808" y="18959"/>
                  <a:pt x="46808" y="18959"/>
                  <a:pt x="46828" y="18959"/>
                </a:cubicBezTo>
                <a:cubicBezTo>
                  <a:pt x="46847" y="18959"/>
                  <a:pt x="46847" y="18939"/>
                  <a:pt x="46847" y="18939"/>
                </a:cubicBezTo>
                <a:cubicBezTo>
                  <a:pt x="46867" y="18939"/>
                  <a:pt x="46867" y="18939"/>
                  <a:pt x="46867" y="18939"/>
                </a:cubicBezTo>
                <a:cubicBezTo>
                  <a:pt x="46887" y="18939"/>
                  <a:pt x="46887" y="18919"/>
                  <a:pt x="46907" y="18919"/>
                </a:cubicBezTo>
                <a:cubicBezTo>
                  <a:pt x="46927" y="18919"/>
                  <a:pt x="46927" y="18899"/>
                  <a:pt x="46947" y="18899"/>
                </a:cubicBezTo>
                <a:cubicBezTo>
                  <a:pt x="46947" y="18899"/>
                  <a:pt x="46967" y="18879"/>
                  <a:pt x="46987" y="18879"/>
                </a:cubicBezTo>
                <a:cubicBezTo>
                  <a:pt x="46987" y="18879"/>
                  <a:pt x="46987" y="18879"/>
                  <a:pt x="46987" y="18879"/>
                </a:cubicBezTo>
                <a:cubicBezTo>
                  <a:pt x="46987" y="18879"/>
                  <a:pt x="46987" y="18879"/>
                  <a:pt x="46987" y="18879"/>
                </a:cubicBezTo>
                <a:lnTo>
                  <a:pt x="46987" y="18879"/>
                </a:lnTo>
                <a:cubicBezTo>
                  <a:pt x="46987" y="18879"/>
                  <a:pt x="47007" y="18859"/>
                  <a:pt x="47007" y="18859"/>
                </a:cubicBezTo>
                <a:cubicBezTo>
                  <a:pt x="47007" y="18859"/>
                  <a:pt x="47027" y="18859"/>
                  <a:pt x="47027" y="18839"/>
                </a:cubicBezTo>
                <a:cubicBezTo>
                  <a:pt x="47046" y="18839"/>
                  <a:pt x="47046" y="18839"/>
                  <a:pt x="47046" y="18819"/>
                </a:cubicBezTo>
                <a:cubicBezTo>
                  <a:pt x="47066" y="18819"/>
                  <a:pt x="47066" y="18819"/>
                  <a:pt x="47066" y="18819"/>
                </a:cubicBezTo>
                <a:lnTo>
                  <a:pt x="47066" y="18800"/>
                </a:lnTo>
                <a:lnTo>
                  <a:pt x="47066" y="18800"/>
                </a:lnTo>
                <a:lnTo>
                  <a:pt x="47086" y="18800"/>
                </a:lnTo>
                <a:cubicBezTo>
                  <a:pt x="47106" y="18780"/>
                  <a:pt x="47106" y="18780"/>
                  <a:pt x="47106" y="18760"/>
                </a:cubicBezTo>
                <a:cubicBezTo>
                  <a:pt x="47106" y="18760"/>
                  <a:pt x="47106" y="18760"/>
                  <a:pt x="47126" y="18760"/>
                </a:cubicBezTo>
                <a:lnTo>
                  <a:pt x="47126" y="18760"/>
                </a:lnTo>
                <a:lnTo>
                  <a:pt x="52915" y="7759"/>
                </a:lnTo>
                <a:cubicBezTo>
                  <a:pt x="52955" y="7680"/>
                  <a:pt x="53014" y="7580"/>
                  <a:pt x="53054" y="7481"/>
                </a:cubicBezTo>
                <a:lnTo>
                  <a:pt x="53432" y="6764"/>
                </a:lnTo>
                <a:cubicBezTo>
                  <a:pt x="53770" y="6148"/>
                  <a:pt x="54088" y="5531"/>
                  <a:pt x="54407" y="4914"/>
                </a:cubicBezTo>
                <a:lnTo>
                  <a:pt x="54685" y="4397"/>
                </a:lnTo>
                <a:cubicBezTo>
                  <a:pt x="54984" y="3820"/>
                  <a:pt x="55282" y="3243"/>
                  <a:pt x="55580" y="2706"/>
                </a:cubicBezTo>
                <a:lnTo>
                  <a:pt x="55879" y="2149"/>
                </a:lnTo>
                <a:cubicBezTo>
                  <a:pt x="55879" y="2129"/>
                  <a:pt x="55899" y="2110"/>
                  <a:pt x="55899" y="2090"/>
                </a:cubicBezTo>
                <a:cubicBezTo>
                  <a:pt x="55899" y="2090"/>
                  <a:pt x="55899" y="2070"/>
                  <a:pt x="55899" y="2050"/>
                </a:cubicBezTo>
                <a:close/>
              </a:path>
            </a:pathLst>
          </a:custGeom>
          <a:gradFill>
            <a:gsLst>
              <a:gs pos="0">
                <a:srgbClr val="96CDFD"/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42"/>
          <p:cNvSpPr/>
          <p:nvPr/>
        </p:nvSpPr>
        <p:spPr>
          <a:xfrm>
            <a:off x="6290998" y="2714242"/>
            <a:ext cx="1633428" cy="114394"/>
          </a:xfrm>
          <a:custGeom>
            <a:avLst/>
            <a:gdLst/>
            <a:ahLst/>
            <a:cxnLst/>
            <a:rect l="l" t="t" r="r" b="b"/>
            <a:pathLst>
              <a:path w="56437" h="4178" extrusionOk="0">
                <a:moveTo>
                  <a:pt x="56158" y="2129"/>
                </a:moveTo>
                <a:cubicBezTo>
                  <a:pt x="55899" y="3262"/>
                  <a:pt x="43148" y="4177"/>
                  <a:pt x="27731" y="4158"/>
                </a:cubicBezTo>
                <a:cubicBezTo>
                  <a:pt x="12294" y="4138"/>
                  <a:pt x="1" y="3203"/>
                  <a:pt x="259" y="2049"/>
                </a:cubicBezTo>
                <a:cubicBezTo>
                  <a:pt x="538" y="915"/>
                  <a:pt x="13269" y="0"/>
                  <a:pt x="28706" y="20"/>
                </a:cubicBezTo>
                <a:cubicBezTo>
                  <a:pt x="44142" y="40"/>
                  <a:pt x="56436" y="975"/>
                  <a:pt x="56158" y="21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42"/>
          <p:cNvSpPr/>
          <p:nvPr/>
        </p:nvSpPr>
        <p:spPr>
          <a:xfrm>
            <a:off x="1198436" y="2792574"/>
            <a:ext cx="9822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6" name="Google Shape;1216;p42"/>
          <p:cNvSpPr/>
          <p:nvPr/>
        </p:nvSpPr>
        <p:spPr>
          <a:xfrm>
            <a:off x="658811" y="2150634"/>
            <a:ext cx="430326" cy="430353"/>
          </a:xfrm>
          <a:custGeom>
            <a:avLst/>
            <a:gdLst/>
            <a:ahLst/>
            <a:cxnLst/>
            <a:rect l="l" t="t" r="r" b="b"/>
            <a:pathLst>
              <a:path w="15815" h="15816" extrusionOk="0">
                <a:moveTo>
                  <a:pt x="7918" y="1"/>
                </a:moveTo>
                <a:cubicBezTo>
                  <a:pt x="3541" y="1"/>
                  <a:pt x="0" y="3542"/>
                  <a:pt x="0" y="7918"/>
                </a:cubicBezTo>
                <a:cubicBezTo>
                  <a:pt x="0" y="12275"/>
                  <a:pt x="3541" y="15816"/>
                  <a:pt x="7918" y="15816"/>
                </a:cubicBezTo>
                <a:cubicBezTo>
                  <a:pt x="12274" y="15816"/>
                  <a:pt x="15815" y="12275"/>
                  <a:pt x="15815" y="7918"/>
                </a:cubicBezTo>
                <a:cubicBezTo>
                  <a:pt x="15815" y="3542"/>
                  <a:pt x="12274" y="1"/>
                  <a:pt x="7918" y="1"/>
                </a:cubicBezTo>
                <a:close/>
              </a:path>
            </a:pathLst>
          </a:custGeom>
          <a:gradFill>
            <a:gsLst>
              <a:gs pos="0">
                <a:srgbClr val="A4C8E9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17" name="Google Shape;1217;p42"/>
          <p:cNvSpPr/>
          <p:nvPr/>
        </p:nvSpPr>
        <p:spPr>
          <a:xfrm>
            <a:off x="719429" y="2211251"/>
            <a:ext cx="309078" cy="309106"/>
          </a:xfrm>
          <a:custGeom>
            <a:avLst/>
            <a:gdLst/>
            <a:ahLst/>
            <a:cxnLst/>
            <a:rect l="l" t="t" r="r" b="b"/>
            <a:pathLst>
              <a:path w="11359" h="11360" extrusionOk="0">
                <a:moveTo>
                  <a:pt x="5690" y="1"/>
                </a:moveTo>
                <a:cubicBezTo>
                  <a:pt x="2546" y="1"/>
                  <a:pt x="0" y="2547"/>
                  <a:pt x="0" y="5690"/>
                </a:cubicBezTo>
                <a:cubicBezTo>
                  <a:pt x="0" y="8813"/>
                  <a:pt x="2546" y="11360"/>
                  <a:pt x="5690" y="11360"/>
                </a:cubicBezTo>
                <a:cubicBezTo>
                  <a:pt x="8813" y="11360"/>
                  <a:pt x="11359" y="8813"/>
                  <a:pt x="11359" y="5690"/>
                </a:cubicBezTo>
                <a:cubicBezTo>
                  <a:pt x="11359" y="2547"/>
                  <a:pt x="8813" y="1"/>
                  <a:pt x="56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8" name="Google Shape;1218;p42"/>
          <p:cNvSpPr/>
          <p:nvPr/>
        </p:nvSpPr>
        <p:spPr>
          <a:xfrm>
            <a:off x="6014663" y="2086226"/>
            <a:ext cx="2185535" cy="590450"/>
          </a:xfrm>
          <a:custGeom>
            <a:avLst/>
            <a:gdLst/>
            <a:ahLst/>
            <a:cxnLst/>
            <a:rect l="l" t="t" r="r" b="b"/>
            <a:pathLst>
              <a:path w="75513" h="21565" extrusionOk="0">
                <a:moveTo>
                  <a:pt x="75493" y="2746"/>
                </a:moveTo>
                <a:cubicBezTo>
                  <a:pt x="75493" y="2746"/>
                  <a:pt x="75493" y="2746"/>
                  <a:pt x="75493" y="2726"/>
                </a:cubicBezTo>
                <a:cubicBezTo>
                  <a:pt x="75493" y="2706"/>
                  <a:pt x="75473" y="2686"/>
                  <a:pt x="75473" y="2666"/>
                </a:cubicBezTo>
                <a:cubicBezTo>
                  <a:pt x="75473" y="2666"/>
                  <a:pt x="75453" y="2646"/>
                  <a:pt x="75453" y="2646"/>
                </a:cubicBezTo>
                <a:cubicBezTo>
                  <a:pt x="75433" y="2627"/>
                  <a:pt x="75413" y="2607"/>
                  <a:pt x="75393" y="2587"/>
                </a:cubicBezTo>
                <a:cubicBezTo>
                  <a:pt x="75393" y="2587"/>
                  <a:pt x="75393" y="2567"/>
                  <a:pt x="75374" y="2567"/>
                </a:cubicBezTo>
                <a:cubicBezTo>
                  <a:pt x="75354" y="2527"/>
                  <a:pt x="75314" y="2507"/>
                  <a:pt x="75274" y="2487"/>
                </a:cubicBezTo>
                <a:lnTo>
                  <a:pt x="75254" y="2467"/>
                </a:lnTo>
                <a:cubicBezTo>
                  <a:pt x="75234" y="2448"/>
                  <a:pt x="75194" y="2428"/>
                  <a:pt x="75135" y="2408"/>
                </a:cubicBezTo>
                <a:cubicBezTo>
                  <a:pt x="75135" y="2388"/>
                  <a:pt x="75115" y="2388"/>
                  <a:pt x="75095" y="2368"/>
                </a:cubicBezTo>
                <a:cubicBezTo>
                  <a:pt x="75055" y="2368"/>
                  <a:pt x="75015" y="2348"/>
                  <a:pt x="74976" y="2328"/>
                </a:cubicBezTo>
                <a:cubicBezTo>
                  <a:pt x="74956" y="2308"/>
                  <a:pt x="74936" y="2308"/>
                  <a:pt x="74916" y="2288"/>
                </a:cubicBezTo>
                <a:cubicBezTo>
                  <a:pt x="74856" y="2268"/>
                  <a:pt x="74817" y="2249"/>
                  <a:pt x="74757" y="2229"/>
                </a:cubicBezTo>
                <a:lnTo>
                  <a:pt x="74697" y="2209"/>
                </a:lnTo>
                <a:cubicBezTo>
                  <a:pt x="74637" y="2189"/>
                  <a:pt x="74558" y="2169"/>
                  <a:pt x="74458" y="2129"/>
                </a:cubicBezTo>
                <a:cubicBezTo>
                  <a:pt x="74458" y="2129"/>
                  <a:pt x="74439" y="2129"/>
                  <a:pt x="74419" y="2129"/>
                </a:cubicBezTo>
                <a:cubicBezTo>
                  <a:pt x="74359" y="2109"/>
                  <a:pt x="74279" y="2089"/>
                  <a:pt x="74200" y="2070"/>
                </a:cubicBezTo>
                <a:cubicBezTo>
                  <a:pt x="74180" y="2050"/>
                  <a:pt x="74140" y="2050"/>
                  <a:pt x="74100" y="2030"/>
                </a:cubicBezTo>
                <a:cubicBezTo>
                  <a:pt x="74041" y="2030"/>
                  <a:pt x="73981" y="2010"/>
                  <a:pt x="73901" y="1990"/>
                </a:cubicBezTo>
                <a:cubicBezTo>
                  <a:pt x="73862" y="1970"/>
                  <a:pt x="73822" y="1970"/>
                  <a:pt x="73802" y="1950"/>
                </a:cubicBezTo>
                <a:cubicBezTo>
                  <a:pt x="73722" y="1950"/>
                  <a:pt x="73643" y="1930"/>
                  <a:pt x="73543" y="1910"/>
                </a:cubicBezTo>
                <a:cubicBezTo>
                  <a:pt x="73523" y="1891"/>
                  <a:pt x="73484" y="1891"/>
                  <a:pt x="73464" y="1891"/>
                </a:cubicBezTo>
                <a:cubicBezTo>
                  <a:pt x="73344" y="1851"/>
                  <a:pt x="73225" y="1831"/>
                  <a:pt x="73106" y="1811"/>
                </a:cubicBezTo>
                <a:cubicBezTo>
                  <a:pt x="73086" y="1811"/>
                  <a:pt x="73046" y="1791"/>
                  <a:pt x="73026" y="1791"/>
                </a:cubicBezTo>
                <a:cubicBezTo>
                  <a:pt x="72927" y="1771"/>
                  <a:pt x="72827" y="1751"/>
                  <a:pt x="72728" y="1731"/>
                </a:cubicBezTo>
                <a:cubicBezTo>
                  <a:pt x="72668" y="1731"/>
                  <a:pt x="72628" y="1731"/>
                  <a:pt x="72569" y="1711"/>
                </a:cubicBezTo>
                <a:cubicBezTo>
                  <a:pt x="72489" y="1692"/>
                  <a:pt x="72390" y="1692"/>
                  <a:pt x="72290" y="1672"/>
                </a:cubicBezTo>
                <a:cubicBezTo>
                  <a:pt x="72250" y="1652"/>
                  <a:pt x="72191" y="1652"/>
                  <a:pt x="72151" y="1652"/>
                </a:cubicBezTo>
                <a:cubicBezTo>
                  <a:pt x="72032" y="1632"/>
                  <a:pt x="71932" y="1612"/>
                  <a:pt x="71813" y="1592"/>
                </a:cubicBezTo>
                <a:cubicBezTo>
                  <a:pt x="71773" y="1592"/>
                  <a:pt x="71733" y="1572"/>
                  <a:pt x="71693" y="1572"/>
                </a:cubicBezTo>
                <a:cubicBezTo>
                  <a:pt x="71554" y="1552"/>
                  <a:pt x="71395" y="1532"/>
                  <a:pt x="71236" y="1513"/>
                </a:cubicBezTo>
                <a:cubicBezTo>
                  <a:pt x="71216" y="1493"/>
                  <a:pt x="71216" y="1493"/>
                  <a:pt x="71196" y="1493"/>
                </a:cubicBezTo>
                <a:cubicBezTo>
                  <a:pt x="71136" y="1493"/>
                  <a:pt x="71077" y="1473"/>
                  <a:pt x="71017" y="1473"/>
                </a:cubicBezTo>
                <a:cubicBezTo>
                  <a:pt x="70937" y="1473"/>
                  <a:pt x="70878" y="1453"/>
                  <a:pt x="70798" y="1433"/>
                </a:cubicBezTo>
                <a:cubicBezTo>
                  <a:pt x="70719" y="1433"/>
                  <a:pt x="70639" y="1413"/>
                  <a:pt x="70559" y="1413"/>
                </a:cubicBezTo>
                <a:cubicBezTo>
                  <a:pt x="70500" y="1393"/>
                  <a:pt x="70420" y="1393"/>
                  <a:pt x="70341" y="1373"/>
                </a:cubicBezTo>
                <a:cubicBezTo>
                  <a:pt x="70261" y="1373"/>
                  <a:pt x="70182" y="1353"/>
                  <a:pt x="70082" y="1353"/>
                </a:cubicBezTo>
                <a:cubicBezTo>
                  <a:pt x="70022" y="1334"/>
                  <a:pt x="69943" y="1334"/>
                  <a:pt x="69863" y="1314"/>
                </a:cubicBezTo>
                <a:cubicBezTo>
                  <a:pt x="69764" y="1314"/>
                  <a:pt x="69684" y="1294"/>
                  <a:pt x="69605" y="1294"/>
                </a:cubicBezTo>
                <a:cubicBezTo>
                  <a:pt x="69525" y="1274"/>
                  <a:pt x="69445" y="1274"/>
                  <a:pt x="69366" y="1274"/>
                </a:cubicBezTo>
                <a:cubicBezTo>
                  <a:pt x="69326" y="1254"/>
                  <a:pt x="69306" y="1254"/>
                  <a:pt x="69286" y="1254"/>
                </a:cubicBezTo>
                <a:lnTo>
                  <a:pt x="69286" y="1254"/>
                </a:lnTo>
                <a:lnTo>
                  <a:pt x="69286" y="1254"/>
                </a:lnTo>
                <a:lnTo>
                  <a:pt x="69286" y="1254"/>
                </a:lnTo>
                <a:cubicBezTo>
                  <a:pt x="69187" y="1254"/>
                  <a:pt x="69087" y="1234"/>
                  <a:pt x="68988" y="1214"/>
                </a:cubicBezTo>
                <a:cubicBezTo>
                  <a:pt x="68968" y="1214"/>
                  <a:pt x="68928" y="1214"/>
                  <a:pt x="68908" y="1214"/>
                </a:cubicBezTo>
                <a:cubicBezTo>
                  <a:pt x="68749" y="1194"/>
                  <a:pt x="68570" y="1174"/>
                  <a:pt x="68411" y="1154"/>
                </a:cubicBezTo>
                <a:cubicBezTo>
                  <a:pt x="68391" y="1154"/>
                  <a:pt x="68351" y="1154"/>
                  <a:pt x="68312" y="1154"/>
                </a:cubicBezTo>
                <a:cubicBezTo>
                  <a:pt x="68192" y="1135"/>
                  <a:pt x="68053" y="1115"/>
                  <a:pt x="67914" y="1115"/>
                </a:cubicBezTo>
                <a:cubicBezTo>
                  <a:pt x="67854" y="1115"/>
                  <a:pt x="67814" y="1095"/>
                  <a:pt x="67755" y="1095"/>
                </a:cubicBezTo>
                <a:cubicBezTo>
                  <a:pt x="67675" y="1095"/>
                  <a:pt x="67615" y="1075"/>
                  <a:pt x="67556" y="1075"/>
                </a:cubicBezTo>
                <a:cubicBezTo>
                  <a:pt x="67516" y="1075"/>
                  <a:pt x="67496" y="1075"/>
                  <a:pt x="67456" y="1075"/>
                </a:cubicBezTo>
                <a:cubicBezTo>
                  <a:pt x="67257" y="1055"/>
                  <a:pt x="67038" y="1035"/>
                  <a:pt x="66820" y="1015"/>
                </a:cubicBezTo>
                <a:cubicBezTo>
                  <a:pt x="66800" y="995"/>
                  <a:pt x="66780" y="995"/>
                  <a:pt x="66760" y="995"/>
                </a:cubicBezTo>
                <a:cubicBezTo>
                  <a:pt x="66521" y="975"/>
                  <a:pt x="66263" y="956"/>
                  <a:pt x="66004" y="936"/>
                </a:cubicBezTo>
                <a:cubicBezTo>
                  <a:pt x="65984" y="936"/>
                  <a:pt x="65964" y="936"/>
                  <a:pt x="65944" y="936"/>
                </a:cubicBezTo>
                <a:cubicBezTo>
                  <a:pt x="65885" y="936"/>
                  <a:pt x="65845" y="916"/>
                  <a:pt x="65805" y="916"/>
                </a:cubicBezTo>
                <a:cubicBezTo>
                  <a:pt x="65646" y="916"/>
                  <a:pt x="65467" y="896"/>
                  <a:pt x="65308" y="876"/>
                </a:cubicBezTo>
                <a:cubicBezTo>
                  <a:pt x="65228" y="876"/>
                  <a:pt x="65149" y="876"/>
                  <a:pt x="65069" y="856"/>
                </a:cubicBezTo>
                <a:cubicBezTo>
                  <a:pt x="64890" y="836"/>
                  <a:pt x="64711" y="836"/>
                  <a:pt x="64532" y="816"/>
                </a:cubicBezTo>
                <a:cubicBezTo>
                  <a:pt x="64472" y="816"/>
                  <a:pt x="64433" y="816"/>
                  <a:pt x="64373" y="816"/>
                </a:cubicBezTo>
                <a:cubicBezTo>
                  <a:pt x="64353" y="816"/>
                  <a:pt x="64353" y="796"/>
                  <a:pt x="64333" y="796"/>
                </a:cubicBezTo>
                <a:cubicBezTo>
                  <a:pt x="64094" y="796"/>
                  <a:pt x="63856" y="777"/>
                  <a:pt x="63617" y="757"/>
                </a:cubicBezTo>
                <a:cubicBezTo>
                  <a:pt x="63577" y="757"/>
                  <a:pt x="63517" y="757"/>
                  <a:pt x="63478" y="737"/>
                </a:cubicBezTo>
                <a:cubicBezTo>
                  <a:pt x="63279" y="737"/>
                  <a:pt x="63100" y="717"/>
                  <a:pt x="62901" y="697"/>
                </a:cubicBezTo>
                <a:cubicBezTo>
                  <a:pt x="62881" y="697"/>
                  <a:pt x="62861" y="697"/>
                  <a:pt x="62841" y="697"/>
                </a:cubicBezTo>
                <a:cubicBezTo>
                  <a:pt x="62742" y="697"/>
                  <a:pt x="62642" y="697"/>
                  <a:pt x="62563" y="677"/>
                </a:cubicBezTo>
                <a:cubicBezTo>
                  <a:pt x="62443" y="677"/>
                  <a:pt x="62304" y="677"/>
                  <a:pt x="62185" y="657"/>
                </a:cubicBezTo>
                <a:cubicBezTo>
                  <a:pt x="62085" y="657"/>
                  <a:pt x="61966" y="637"/>
                  <a:pt x="61866" y="637"/>
                </a:cubicBezTo>
                <a:cubicBezTo>
                  <a:pt x="61727" y="637"/>
                  <a:pt x="61588" y="617"/>
                  <a:pt x="61469" y="617"/>
                </a:cubicBezTo>
                <a:lnTo>
                  <a:pt x="61349" y="617"/>
                </a:lnTo>
                <a:lnTo>
                  <a:pt x="61110" y="597"/>
                </a:lnTo>
                <a:cubicBezTo>
                  <a:pt x="60991" y="578"/>
                  <a:pt x="60872" y="578"/>
                  <a:pt x="60752" y="578"/>
                </a:cubicBezTo>
                <a:cubicBezTo>
                  <a:pt x="60633" y="558"/>
                  <a:pt x="60494" y="558"/>
                  <a:pt x="60374" y="558"/>
                </a:cubicBezTo>
                <a:cubicBezTo>
                  <a:pt x="60255" y="538"/>
                  <a:pt x="60136" y="538"/>
                  <a:pt x="60016" y="538"/>
                </a:cubicBezTo>
                <a:cubicBezTo>
                  <a:pt x="59957" y="538"/>
                  <a:pt x="59917" y="518"/>
                  <a:pt x="59857" y="518"/>
                </a:cubicBezTo>
                <a:cubicBezTo>
                  <a:pt x="59778" y="518"/>
                  <a:pt x="59698" y="518"/>
                  <a:pt x="59619" y="518"/>
                </a:cubicBezTo>
                <a:cubicBezTo>
                  <a:pt x="59499" y="498"/>
                  <a:pt x="59380" y="498"/>
                  <a:pt x="59260" y="498"/>
                </a:cubicBezTo>
                <a:cubicBezTo>
                  <a:pt x="59141" y="478"/>
                  <a:pt x="59002" y="478"/>
                  <a:pt x="58863" y="478"/>
                </a:cubicBezTo>
                <a:cubicBezTo>
                  <a:pt x="58763" y="458"/>
                  <a:pt x="58644" y="458"/>
                  <a:pt x="58544" y="458"/>
                </a:cubicBezTo>
                <a:cubicBezTo>
                  <a:pt x="58485" y="458"/>
                  <a:pt x="58425" y="458"/>
                  <a:pt x="58365" y="438"/>
                </a:cubicBezTo>
                <a:lnTo>
                  <a:pt x="58067" y="438"/>
                </a:lnTo>
                <a:cubicBezTo>
                  <a:pt x="57967" y="418"/>
                  <a:pt x="57888" y="418"/>
                  <a:pt x="57788" y="418"/>
                </a:cubicBezTo>
                <a:cubicBezTo>
                  <a:pt x="57629" y="418"/>
                  <a:pt x="57490" y="399"/>
                  <a:pt x="57351" y="399"/>
                </a:cubicBezTo>
                <a:cubicBezTo>
                  <a:pt x="57231" y="399"/>
                  <a:pt x="57132" y="379"/>
                  <a:pt x="57013" y="379"/>
                </a:cubicBezTo>
                <a:cubicBezTo>
                  <a:pt x="56973" y="379"/>
                  <a:pt x="56933" y="379"/>
                  <a:pt x="56913" y="379"/>
                </a:cubicBezTo>
                <a:cubicBezTo>
                  <a:pt x="56873" y="379"/>
                  <a:pt x="56834" y="379"/>
                  <a:pt x="56794" y="379"/>
                </a:cubicBezTo>
                <a:cubicBezTo>
                  <a:pt x="56356" y="359"/>
                  <a:pt x="55899" y="339"/>
                  <a:pt x="55461" y="319"/>
                </a:cubicBezTo>
                <a:cubicBezTo>
                  <a:pt x="55441" y="319"/>
                  <a:pt x="55441" y="319"/>
                  <a:pt x="55421" y="319"/>
                </a:cubicBezTo>
                <a:cubicBezTo>
                  <a:pt x="55381" y="319"/>
                  <a:pt x="55361" y="319"/>
                  <a:pt x="55322" y="319"/>
                </a:cubicBezTo>
                <a:cubicBezTo>
                  <a:pt x="54904" y="299"/>
                  <a:pt x="54486" y="279"/>
                  <a:pt x="54068" y="259"/>
                </a:cubicBezTo>
                <a:cubicBezTo>
                  <a:pt x="54029" y="259"/>
                  <a:pt x="53989" y="259"/>
                  <a:pt x="53969" y="259"/>
                </a:cubicBezTo>
                <a:cubicBezTo>
                  <a:pt x="53949" y="259"/>
                  <a:pt x="53929" y="259"/>
                  <a:pt x="53929" y="259"/>
                </a:cubicBezTo>
                <a:cubicBezTo>
                  <a:pt x="53511" y="239"/>
                  <a:pt x="53094" y="239"/>
                  <a:pt x="52676" y="220"/>
                </a:cubicBezTo>
                <a:cubicBezTo>
                  <a:pt x="52616" y="220"/>
                  <a:pt x="52576" y="220"/>
                  <a:pt x="52517" y="220"/>
                </a:cubicBezTo>
                <a:cubicBezTo>
                  <a:pt x="52477" y="200"/>
                  <a:pt x="52437" y="200"/>
                  <a:pt x="52397" y="200"/>
                </a:cubicBezTo>
                <a:cubicBezTo>
                  <a:pt x="52000" y="200"/>
                  <a:pt x="51602" y="180"/>
                  <a:pt x="51204" y="180"/>
                </a:cubicBezTo>
                <a:cubicBezTo>
                  <a:pt x="51184" y="180"/>
                  <a:pt x="51144" y="180"/>
                  <a:pt x="51124" y="180"/>
                </a:cubicBezTo>
                <a:cubicBezTo>
                  <a:pt x="51065" y="160"/>
                  <a:pt x="51005" y="160"/>
                  <a:pt x="50945" y="160"/>
                </a:cubicBezTo>
                <a:cubicBezTo>
                  <a:pt x="50627" y="160"/>
                  <a:pt x="50289" y="140"/>
                  <a:pt x="49951" y="140"/>
                </a:cubicBezTo>
                <a:cubicBezTo>
                  <a:pt x="49891" y="140"/>
                  <a:pt x="49851" y="140"/>
                  <a:pt x="49792" y="140"/>
                </a:cubicBezTo>
                <a:cubicBezTo>
                  <a:pt x="49772" y="140"/>
                  <a:pt x="49732" y="140"/>
                  <a:pt x="49712" y="140"/>
                </a:cubicBezTo>
                <a:cubicBezTo>
                  <a:pt x="49354" y="120"/>
                  <a:pt x="48976" y="120"/>
                  <a:pt x="48618" y="100"/>
                </a:cubicBezTo>
                <a:cubicBezTo>
                  <a:pt x="48598" y="100"/>
                  <a:pt x="48578" y="100"/>
                  <a:pt x="48558" y="100"/>
                </a:cubicBezTo>
                <a:cubicBezTo>
                  <a:pt x="48498" y="100"/>
                  <a:pt x="48439" y="100"/>
                  <a:pt x="48399" y="100"/>
                </a:cubicBezTo>
                <a:cubicBezTo>
                  <a:pt x="48101" y="100"/>
                  <a:pt x="47802" y="80"/>
                  <a:pt x="47524" y="80"/>
                </a:cubicBezTo>
                <a:cubicBezTo>
                  <a:pt x="47464" y="80"/>
                  <a:pt x="47404" y="80"/>
                  <a:pt x="47345" y="80"/>
                </a:cubicBezTo>
                <a:cubicBezTo>
                  <a:pt x="47265" y="80"/>
                  <a:pt x="47205" y="80"/>
                  <a:pt x="47126" y="80"/>
                </a:cubicBezTo>
                <a:cubicBezTo>
                  <a:pt x="46967" y="80"/>
                  <a:pt x="46828" y="60"/>
                  <a:pt x="46668" y="60"/>
                </a:cubicBezTo>
                <a:cubicBezTo>
                  <a:pt x="46569" y="60"/>
                  <a:pt x="46469" y="60"/>
                  <a:pt x="46370" y="60"/>
                </a:cubicBezTo>
                <a:cubicBezTo>
                  <a:pt x="46310" y="60"/>
                  <a:pt x="46231" y="60"/>
                  <a:pt x="46171" y="60"/>
                </a:cubicBezTo>
                <a:cubicBezTo>
                  <a:pt x="46012" y="60"/>
                  <a:pt x="45853" y="60"/>
                  <a:pt x="45674" y="60"/>
                </a:cubicBezTo>
                <a:cubicBezTo>
                  <a:pt x="45594" y="40"/>
                  <a:pt x="45495" y="40"/>
                  <a:pt x="45395" y="40"/>
                </a:cubicBezTo>
                <a:cubicBezTo>
                  <a:pt x="45355" y="40"/>
                  <a:pt x="45296" y="40"/>
                  <a:pt x="45256" y="40"/>
                </a:cubicBezTo>
                <a:cubicBezTo>
                  <a:pt x="45097" y="40"/>
                  <a:pt x="44918" y="40"/>
                  <a:pt x="44759" y="40"/>
                </a:cubicBezTo>
                <a:cubicBezTo>
                  <a:pt x="44659" y="40"/>
                  <a:pt x="44540" y="40"/>
                  <a:pt x="44440" y="40"/>
                </a:cubicBezTo>
                <a:cubicBezTo>
                  <a:pt x="44381" y="40"/>
                  <a:pt x="44321" y="21"/>
                  <a:pt x="44241" y="21"/>
                </a:cubicBezTo>
                <a:cubicBezTo>
                  <a:pt x="44162" y="21"/>
                  <a:pt x="44082" y="21"/>
                  <a:pt x="44003" y="21"/>
                </a:cubicBezTo>
                <a:cubicBezTo>
                  <a:pt x="43903" y="21"/>
                  <a:pt x="43804" y="21"/>
                  <a:pt x="43704" y="21"/>
                </a:cubicBezTo>
                <a:cubicBezTo>
                  <a:pt x="43585" y="21"/>
                  <a:pt x="43466" y="21"/>
                  <a:pt x="43346" y="21"/>
                </a:cubicBezTo>
                <a:cubicBezTo>
                  <a:pt x="43287" y="21"/>
                  <a:pt x="43207" y="21"/>
                  <a:pt x="43127" y="21"/>
                </a:cubicBezTo>
                <a:cubicBezTo>
                  <a:pt x="43068" y="21"/>
                  <a:pt x="43008" y="21"/>
                  <a:pt x="42948" y="21"/>
                </a:cubicBezTo>
                <a:cubicBezTo>
                  <a:pt x="42710" y="1"/>
                  <a:pt x="42451" y="1"/>
                  <a:pt x="42193" y="1"/>
                </a:cubicBezTo>
                <a:cubicBezTo>
                  <a:pt x="41954" y="1"/>
                  <a:pt x="41715" y="1"/>
                  <a:pt x="41456" y="1"/>
                </a:cubicBezTo>
                <a:lnTo>
                  <a:pt x="41357" y="1"/>
                </a:lnTo>
                <a:lnTo>
                  <a:pt x="41218" y="1"/>
                </a:lnTo>
                <a:cubicBezTo>
                  <a:pt x="41098" y="1"/>
                  <a:pt x="40979" y="1"/>
                  <a:pt x="40860" y="1"/>
                </a:cubicBezTo>
                <a:cubicBezTo>
                  <a:pt x="40681" y="1"/>
                  <a:pt x="40522" y="1"/>
                  <a:pt x="40342" y="1"/>
                </a:cubicBezTo>
                <a:lnTo>
                  <a:pt x="40342" y="1"/>
                </a:lnTo>
                <a:lnTo>
                  <a:pt x="40263" y="1"/>
                </a:lnTo>
                <a:lnTo>
                  <a:pt x="40263" y="1"/>
                </a:lnTo>
                <a:lnTo>
                  <a:pt x="40263" y="1"/>
                </a:lnTo>
                <a:lnTo>
                  <a:pt x="40263" y="1"/>
                </a:lnTo>
                <a:cubicBezTo>
                  <a:pt x="40064" y="1"/>
                  <a:pt x="39845" y="1"/>
                  <a:pt x="39646" y="1"/>
                </a:cubicBezTo>
                <a:lnTo>
                  <a:pt x="39646" y="1"/>
                </a:lnTo>
                <a:lnTo>
                  <a:pt x="39487" y="1"/>
                </a:lnTo>
                <a:lnTo>
                  <a:pt x="39268" y="1"/>
                </a:lnTo>
                <a:lnTo>
                  <a:pt x="39049" y="1"/>
                </a:lnTo>
                <a:lnTo>
                  <a:pt x="38433" y="1"/>
                </a:lnTo>
                <a:lnTo>
                  <a:pt x="38413" y="1"/>
                </a:lnTo>
                <a:lnTo>
                  <a:pt x="37856" y="1"/>
                </a:lnTo>
                <a:lnTo>
                  <a:pt x="37518" y="1"/>
                </a:lnTo>
                <a:lnTo>
                  <a:pt x="37378" y="1"/>
                </a:lnTo>
                <a:lnTo>
                  <a:pt x="37279" y="1"/>
                </a:lnTo>
                <a:lnTo>
                  <a:pt x="37279" y="1"/>
                </a:lnTo>
                <a:lnTo>
                  <a:pt x="37279" y="1"/>
                </a:lnTo>
                <a:lnTo>
                  <a:pt x="37279" y="1"/>
                </a:lnTo>
                <a:lnTo>
                  <a:pt x="36722" y="1"/>
                </a:lnTo>
                <a:lnTo>
                  <a:pt x="36543" y="1"/>
                </a:lnTo>
                <a:lnTo>
                  <a:pt x="36384" y="1"/>
                </a:lnTo>
                <a:lnTo>
                  <a:pt x="36165" y="1"/>
                </a:lnTo>
                <a:cubicBezTo>
                  <a:pt x="35966" y="1"/>
                  <a:pt x="35787" y="1"/>
                  <a:pt x="35588" y="1"/>
                </a:cubicBezTo>
                <a:lnTo>
                  <a:pt x="35528" y="1"/>
                </a:lnTo>
                <a:lnTo>
                  <a:pt x="35429" y="1"/>
                </a:lnTo>
                <a:cubicBezTo>
                  <a:pt x="35270" y="1"/>
                  <a:pt x="35131" y="1"/>
                  <a:pt x="34971" y="1"/>
                </a:cubicBezTo>
                <a:cubicBezTo>
                  <a:pt x="34872" y="1"/>
                  <a:pt x="34773" y="1"/>
                  <a:pt x="34653" y="1"/>
                </a:cubicBezTo>
                <a:lnTo>
                  <a:pt x="34454" y="1"/>
                </a:lnTo>
                <a:lnTo>
                  <a:pt x="34295" y="1"/>
                </a:lnTo>
                <a:cubicBezTo>
                  <a:pt x="34056" y="1"/>
                  <a:pt x="33838" y="1"/>
                  <a:pt x="33619" y="1"/>
                </a:cubicBezTo>
                <a:cubicBezTo>
                  <a:pt x="33380" y="1"/>
                  <a:pt x="33161" y="1"/>
                  <a:pt x="32942" y="1"/>
                </a:cubicBezTo>
                <a:cubicBezTo>
                  <a:pt x="32883" y="1"/>
                  <a:pt x="32803" y="1"/>
                  <a:pt x="32743" y="21"/>
                </a:cubicBezTo>
                <a:cubicBezTo>
                  <a:pt x="32684" y="21"/>
                  <a:pt x="32604" y="21"/>
                  <a:pt x="32525" y="21"/>
                </a:cubicBezTo>
                <a:cubicBezTo>
                  <a:pt x="32445" y="21"/>
                  <a:pt x="32346" y="21"/>
                  <a:pt x="32266" y="21"/>
                </a:cubicBezTo>
                <a:cubicBezTo>
                  <a:pt x="32186" y="21"/>
                  <a:pt x="32127" y="21"/>
                  <a:pt x="32067" y="21"/>
                </a:cubicBezTo>
                <a:cubicBezTo>
                  <a:pt x="31709" y="21"/>
                  <a:pt x="31371" y="21"/>
                  <a:pt x="31033" y="40"/>
                </a:cubicBezTo>
                <a:cubicBezTo>
                  <a:pt x="30973" y="40"/>
                  <a:pt x="30913" y="40"/>
                  <a:pt x="30854" y="40"/>
                </a:cubicBezTo>
                <a:lnTo>
                  <a:pt x="30794" y="40"/>
                </a:lnTo>
                <a:cubicBezTo>
                  <a:pt x="30396" y="40"/>
                  <a:pt x="29998" y="40"/>
                  <a:pt x="29600" y="60"/>
                </a:cubicBezTo>
                <a:cubicBezTo>
                  <a:pt x="29561" y="60"/>
                  <a:pt x="29501" y="60"/>
                  <a:pt x="29461" y="60"/>
                </a:cubicBezTo>
                <a:lnTo>
                  <a:pt x="29461" y="60"/>
                </a:lnTo>
                <a:cubicBezTo>
                  <a:pt x="29282" y="60"/>
                  <a:pt x="29103" y="60"/>
                  <a:pt x="28944" y="60"/>
                </a:cubicBezTo>
                <a:cubicBezTo>
                  <a:pt x="28904" y="60"/>
                  <a:pt x="28884" y="60"/>
                  <a:pt x="28845" y="60"/>
                </a:cubicBezTo>
                <a:cubicBezTo>
                  <a:pt x="28467" y="80"/>
                  <a:pt x="28089" y="80"/>
                  <a:pt x="27711" y="80"/>
                </a:cubicBezTo>
                <a:cubicBezTo>
                  <a:pt x="27611" y="100"/>
                  <a:pt x="27492" y="100"/>
                  <a:pt x="27392" y="100"/>
                </a:cubicBezTo>
                <a:cubicBezTo>
                  <a:pt x="26995" y="100"/>
                  <a:pt x="26617" y="120"/>
                  <a:pt x="26239" y="120"/>
                </a:cubicBezTo>
                <a:cubicBezTo>
                  <a:pt x="26199" y="120"/>
                  <a:pt x="26179" y="120"/>
                  <a:pt x="26159" y="120"/>
                </a:cubicBezTo>
                <a:cubicBezTo>
                  <a:pt x="26020" y="120"/>
                  <a:pt x="25881" y="140"/>
                  <a:pt x="25721" y="140"/>
                </a:cubicBezTo>
                <a:cubicBezTo>
                  <a:pt x="25582" y="140"/>
                  <a:pt x="25443" y="140"/>
                  <a:pt x="25324" y="140"/>
                </a:cubicBezTo>
                <a:cubicBezTo>
                  <a:pt x="25284" y="140"/>
                  <a:pt x="25264" y="140"/>
                  <a:pt x="25244" y="140"/>
                </a:cubicBezTo>
                <a:cubicBezTo>
                  <a:pt x="25144" y="140"/>
                  <a:pt x="25045" y="160"/>
                  <a:pt x="24946" y="160"/>
                </a:cubicBezTo>
                <a:cubicBezTo>
                  <a:pt x="24767" y="160"/>
                  <a:pt x="24587" y="160"/>
                  <a:pt x="24408" y="160"/>
                </a:cubicBezTo>
                <a:cubicBezTo>
                  <a:pt x="24389" y="160"/>
                  <a:pt x="24349" y="180"/>
                  <a:pt x="24329" y="180"/>
                </a:cubicBezTo>
                <a:cubicBezTo>
                  <a:pt x="24190" y="180"/>
                  <a:pt x="24050" y="180"/>
                  <a:pt x="23911" y="180"/>
                </a:cubicBezTo>
                <a:cubicBezTo>
                  <a:pt x="23812" y="180"/>
                  <a:pt x="23712" y="180"/>
                  <a:pt x="23613" y="200"/>
                </a:cubicBezTo>
                <a:cubicBezTo>
                  <a:pt x="23573" y="200"/>
                  <a:pt x="23533" y="200"/>
                  <a:pt x="23493" y="200"/>
                </a:cubicBezTo>
                <a:cubicBezTo>
                  <a:pt x="23255" y="200"/>
                  <a:pt x="23036" y="220"/>
                  <a:pt x="22817" y="220"/>
                </a:cubicBezTo>
                <a:cubicBezTo>
                  <a:pt x="22578" y="220"/>
                  <a:pt x="22360" y="239"/>
                  <a:pt x="22141" y="239"/>
                </a:cubicBezTo>
                <a:cubicBezTo>
                  <a:pt x="22101" y="239"/>
                  <a:pt x="22061" y="239"/>
                  <a:pt x="22021" y="239"/>
                </a:cubicBezTo>
                <a:cubicBezTo>
                  <a:pt x="21982" y="239"/>
                  <a:pt x="21922" y="239"/>
                  <a:pt x="21882" y="239"/>
                </a:cubicBezTo>
                <a:cubicBezTo>
                  <a:pt x="21743" y="259"/>
                  <a:pt x="21604" y="259"/>
                  <a:pt x="21484" y="259"/>
                </a:cubicBezTo>
                <a:cubicBezTo>
                  <a:pt x="21405" y="259"/>
                  <a:pt x="21325" y="259"/>
                  <a:pt x="21246" y="279"/>
                </a:cubicBezTo>
                <a:cubicBezTo>
                  <a:pt x="21186" y="279"/>
                  <a:pt x="21106" y="279"/>
                  <a:pt x="21047" y="279"/>
                </a:cubicBezTo>
                <a:cubicBezTo>
                  <a:pt x="20967" y="279"/>
                  <a:pt x="20887" y="279"/>
                  <a:pt x="20808" y="279"/>
                </a:cubicBezTo>
                <a:cubicBezTo>
                  <a:pt x="20689" y="299"/>
                  <a:pt x="20569" y="299"/>
                  <a:pt x="20470" y="299"/>
                </a:cubicBezTo>
                <a:cubicBezTo>
                  <a:pt x="20410" y="299"/>
                  <a:pt x="20330" y="299"/>
                  <a:pt x="20271" y="299"/>
                </a:cubicBezTo>
                <a:cubicBezTo>
                  <a:pt x="20211" y="319"/>
                  <a:pt x="20171" y="319"/>
                  <a:pt x="20112" y="319"/>
                </a:cubicBezTo>
                <a:cubicBezTo>
                  <a:pt x="19933" y="319"/>
                  <a:pt x="19773" y="319"/>
                  <a:pt x="19594" y="339"/>
                </a:cubicBezTo>
                <a:cubicBezTo>
                  <a:pt x="19575" y="339"/>
                  <a:pt x="19555" y="339"/>
                  <a:pt x="19515" y="339"/>
                </a:cubicBezTo>
                <a:cubicBezTo>
                  <a:pt x="19475" y="339"/>
                  <a:pt x="19455" y="339"/>
                  <a:pt x="19415" y="339"/>
                </a:cubicBezTo>
                <a:cubicBezTo>
                  <a:pt x="19197" y="359"/>
                  <a:pt x="18958" y="359"/>
                  <a:pt x="18739" y="379"/>
                </a:cubicBezTo>
                <a:cubicBezTo>
                  <a:pt x="18500" y="379"/>
                  <a:pt x="18262" y="399"/>
                  <a:pt x="18023" y="399"/>
                </a:cubicBezTo>
                <a:cubicBezTo>
                  <a:pt x="18003" y="399"/>
                  <a:pt x="17983" y="399"/>
                  <a:pt x="17963" y="399"/>
                </a:cubicBezTo>
                <a:lnTo>
                  <a:pt x="17963" y="399"/>
                </a:lnTo>
                <a:cubicBezTo>
                  <a:pt x="17943" y="399"/>
                  <a:pt x="17943" y="399"/>
                  <a:pt x="17923" y="418"/>
                </a:cubicBezTo>
                <a:cubicBezTo>
                  <a:pt x="17665" y="418"/>
                  <a:pt x="17386" y="438"/>
                  <a:pt x="17128" y="438"/>
                </a:cubicBezTo>
                <a:cubicBezTo>
                  <a:pt x="17128" y="438"/>
                  <a:pt x="17108" y="438"/>
                  <a:pt x="17088" y="458"/>
                </a:cubicBezTo>
                <a:cubicBezTo>
                  <a:pt x="17028" y="458"/>
                  <a:pt x="16969" y="458"/>
                  <a:pt x="16909" y="458"/>
                </a:cubicBezTo>
                <a:cubicBezTo>
                  <a:pt x="16710" y="478"/>
                  <a:pt x="16531" y="478"/>
                  <a:pt x="16332" y="498"/>
                </a:cubicBezTo>
                <a:cubicBezTo>
                  <a:pt x="16312" y="498"/>
                  <a:pt x="16272" y="498"/>
                  <a:pt x="16252" y="498"/>
                </a:cubicBezTo>
                <a:lnTo>
                  <a:pt x="16113" y="498"/>
                </a:lnTo>
                <a:cubicBezTo>
                  <a:pt x="15855" y="518"/>
                  <a:pt x="15596" y="538"/>
                  <a:pt x="15357" y="538"/>
                </a:cubicBezTo>
                <a:cubicBezTo>
                  <a:pt x="15298" y="538"/>
                  <a:pt x="15238" y="538"/>
                  <a:pt x="15198" y="558"/>
                </a:cubicBezTo>
                <a:cubicBezTo>
                  <a:pt x="15158" y="558"/>
                  <a:pt x="15138" y="558"/>
                  <a:pt x="15099" y="558"/>
                </a:cubicBezTo>
                <a:cubicBezTo>
                  <a:pt x="14780" y="578"/>
                  <a:pt x="14462" y="597"/>
                  <a:pt x="14144" y="617"/>
                </a:cubicBezTo>
                <a:cubicBezTo>
                  <a:pt x="14104" y="617"/>
                  <a:pt x="14084" y="617"/>
                  <a:pt x="14044" y="617"/>
                </a:cubicBezTo>
                <a:cubicBezTo>
                  <a:pt x="13945" y="617"/>
                  <a:pt x="13845" y="617"/>
                  <a:pt x="13746" y="637"/>
                </a:cubicBezTo>
                <a:cubicBezTo>
                  <a:pt x="13647" y="637"/>
                  <a:pt x="13567" y="637"/>
                  <a:pt x="13467" y="657"/>
                </a:cubicBezTo>
                <a:cubicBezTo>
                  <a:pt x="13348" y="657"/>
                  <a:pt x="13209" y="657"/>
                  <a:pt x="13090" y="677"/>
                </a:cubicBezTo>
                <a:lnTo>
                  <a:pt x="12771" y="697"/>
                </a:lnTo>
                <a:cubicBezTo>
                  <a:pt x="12731" y="697"/>
                  <a:pt x="12712" y="697"/>
                  <a:pt x="12692" y="697"/>
                </a:cubicBezTo>
                <a:cubicBezTo>
                  <a:pt x="12612" y="717"/>
                  <a:pt x="12552" y="717"/>
                  <a:pt x="12493" y="717"/>
                </a:cubicBezTo>
                <a:cubicBezTo>
                  <a:pt x="12353" y="717"/>
                  <a:pt x="12194" y="737"/>
                  <a:pt x="12055" y="737"/>
                </a:cubicBezTo>
                <a:cubicBezTo>
                  <a:pt x="11956" y="757"/>
                  <a:pt x="11856" y="757"/>
                  <a:pt x="11757" y="757"/>
                </a:cubicBezTo>
                <a:cubicBezTo>
                  <a:pt x="11617" y="777"/>
                  <a:pt x="11498" y="777"/>
                  <a:pt x="11359" y="796"/>
                </a:cubicBezTo>
                <a:cubicBezTo>
                  <a:pt x="11319" y="796"/>
                  <a:pt x="11259" y="796"/>
                  <a:pt x="11220" y="796"/>
                </a:cubicBezTo>
                <a:cubicBezTo>
                  <a:pt x="11160" y="796"/>
                  <a:pt x="11120" y="816"/>
                  <a:pt x="11080" y="816"/>
                </a:cubicBezTo>
                <a:cubicBezTo>
                  <a:pt x="10921" y="816"/>
                  <a:pt x="10762" y="836"/>
                  <a:pt x="10603" y="856"/>
                </a:cubicBezTo>
                <a:cubicBezTo>
                  <a:pt x="10523" y="856"/>
                  <a:pt x="10424" y="856"/>
                  <a:pt x="10344" y="876"/>
                </a:cubicBezTo>
                <a:cubicBezTo>
                  <a:pt x="10145" y="876"/>
                  <a:pt x="9966" y="896"/>
                  <a:pt x="9767" y="916"/>
                </a:cubicBezTo>
                <a:cubicBezTo>
                  <a:pt x="9748" y="916"/>
                  <a:pt x="9708" y="916"/>
                  <a:pt x="9668" y="916"/>
                </a:cubicBezTo>
                <a:cubicBezTo>
                  <a:pt x="9668" y="916"/>
                  <a:pt x="9648" y="916"/>
                  <a:pt x="9648" y="936"/>
                </a:cubicBezTo>
                <a:cubicBezTo>
                  <a:pt x="9429" y="936"/>
                  <a:pt x="9210" y="956"/>
                  <a:pt x="8992" y="975"/>
                </a:cubicBezTo>
                <a:cubicBezTo>
                  <a:pt x="8912" y="995"/>
                  <a:pt x="8852" y="995"/>
                  <a:pt x="8793" y="995"/>
                </a:cubicBezTo>
                <a:cubicBezTo>
                  <a:pt x="8634" y="1015"/>
                  <a:pt x="8474" y="1035"/>
                  <a:pt x="8335" y="1035"/>
                </a:cubicBezTo>
                <a:cubicBezTo>
                  <a:pt x="8295" y="1035"/>
                  <a:pt x="8275" y="1055"/>
                  <a:pt x="8236" y="1055"/>
                </a:cubicBezTo>
                <a:cubicBezTo>
                  <a:pt x="8196" y="1055"/>
                  <a:pt x="8136" y="1055"/>
                  <a:pt x="8096" y="1055"/>
                </a:cubicBezTo>
                <a:cubicBezTo>
                  <a:pt x="7977" y="1075"/>
                  <a:pt x="7858" y="1095"/>
                  <a:pt x="7718" y="1095"/>
                </a:cubicBezTo>
                <a:lnTo>
                  <a:pt x="7480" y="1115"/>
                </a:lnTo>
                <a:cubicBezTo>
                  <a:pt x="7360" y="1135"/>
                  <a:pt x="7241" y="1154"/>
                  <a:pt x="7102" y="1154"/>
                </a:cubicBezTo>
                <a:cubicBezTo>
                  <a:pt x="7062" y="1174"/>
                  <a:pt x="7002" y="1174"/>
                  <a:pt x="6963" y="1174"/>
                </a:cubicBezTo>
                <a:lnTo>
                  <a:pt x="6903" y="1174"/>
                </a:lnTo>
                <a:cubicBezTo>
                  <a:pt x="6784" y="1194"/>
                  <a:pt x="6664" y="1214"/>
                  <a:pt x="6545" y="1214"/>
                </a:cubicBezTo>
                <a:cubicBezTo>
                  <a:pt x="6485" y="1234"/>
                  <a:pt x="6406" y="1234"/>
                  <a:pt x="6346" y="1234"/>
                </a:cubicBezTo>
                <a:cubicBezTo>
                  <a:pt x="6207" y="1254"/>
                  <a:pt x="6087" y="1274"/>
                  <a:pt x="5948" y="1294"/>
                </a:cubicBezTo>
                <a:cubicBezTo>
                  <a:pt x="5908" y="1294"/>
                  <a:pt x="5868" y="1294"/>
                  <a:pt x="5829" y="1294"/>
                </a:cubicBezTo>
                <a:cubicBezTo>
                  <a:pt x="5829" y="1294"/>
                  <a:pt x="5829" y="1294"/>
                  <a:pt x="5829" y="1314"/>
                </a:cubicBezTo>
                <a:cubicBezTo>
                  <a:pt x="5709" y="1314"/>
                  <a:pt x="5610" y="1334"/>
                  <a:pt x="5510" y="1334"/>
                </a:cubicBezTo>
                <a:cubicBezTo>
                  <a:pt x="5431" y="1353"/>
                  <a:pt x="5351" y="1353"/>
                  <a:pt x="5272" y="1373"/>
                </a:cubicBezTo>
                <a:cubicBezTo>
                  <a:pt x="5132" y="1393"/>
                  <a:pt x="4993" y="1413"/>
                  <a:pt x="4874" y="1413"/>
                </a:cubicBezTo>
                <a:lnTo>
                  <a:pt x="4874" y="1413"/>
                </a:lnTo>
                <a:cubicBezTo>
                  <a:pt x="4814" y="1433"/>
                  <a:pt x="4774" y="1433"/>
                  <a:pt x="4715" y="1433"/>
                </a:cubicBezTo>
                <a:cubicBezTo>
                  <a:pt x="4615" y="1453"/>
                  <a:pt x="4536" y="1473"/>
                  <a:pt x="4436" y="1473"/>
                </a:cubicBezTo>
                <a:cubicBezTo>
                  <a:pt x="4357" y="1493"/>
                  <a:pt x="4257" y="1513"/>
                  <a:pt x="4178" y="1513"/>
                </a:cubicBezTo>
                <a:cubicBezTo>
                  <a:pt x="4118" y="1532"/>
                  <a:pt x="4078" y="1532"/>
                  <a:pt x="4018" y="1532"/>
                </a:cubicBezTo>
                <a:lnTo>
                  <a:pt x="4018" y="1532"/>
                </a:lnTo>
                <a:cubicBezTo>
                  <a:pt x="3879" y="1552"/>
                  <a:pt x="3740" y="1572"/>
                  <a:pt x="3621" y="1592"/>
                </a:cubicBezTo>
                <a:lnTo>
                  <a:pt x="3481" y="1612"/>
                </a:lnTo>
                <a:cubicBezTo>
                  <a:pt x="3402" y="1632"/>
                  <a:pt x="3322" y="1652"/>
                  <a:pt x="3243" y="1652"/>
                </a:cubicBezTo>
                <a:cubicBezTo>
                  <a:pt x="3243" y="1652"/>
                  <a:pt x="3243" y="1652"/>
                  <a:pt x="3243" y="1652"/>
                </a:cubicBezTo>
                <a:cubicBezTo>
                  <a:pt x="3203" y="1672"/>
                  <a:pt x="3163" y="1672"/>
                  <a:pt x="3143" y="1672"/>
                </a:cubicBezTo>
                <a:cubicBezTo>
                  <a:pt x="3064" y="1692"/>
                  <a:pt x="2964" y="1711"/>
                  <a:pt x="2885" y="1711"/>
                </a:cubicBezTo>
                <a:cubicBezTo>
                  <a:pt x="2845" y="1731"/>
                  <a:pt x="2805" y="1731"/>
                  <a:pt x="2765" y="1751"/>
                </a:cubicBezTo>
                <a:cubicBezTo>
                  <a:pt x="2706" y="1751"/>
                  <a:pt x="2646" y="1771"/>
                  <a:pt x="2586" y="1771"/>
                </a:cubicBezTo>
                <a:lnTo>
                  <a:pt x="2586" y="1771"/>
                </a:lnTo>
                <a:cubicBezTo>
                  <a:pt x="2586" y="1771"/>
                  <a:pt x="2566" y="1771"/>
                  <a:pt x="2566" y="1771"/>
                </a:cubicBezTo>
                <a:cubicBezTo>
                  <a:pt x="2526" y="1791"/>
                  <a:pt x="2467" y="1791"/>
                  <a:pt x="2427" y="1811"/>
                </a:cubicBezTo>
                <a:cubicBezTo>
                  <a:pt x="2367" y="1811"/>
                  <a:pt x="2308" y="1831"/>
                  <a:pt x="2248" y="1851"/>
                </a:cubicBezTo>
                <a:cubicBezTo>
                  <a:pt x="2208" y="1851"/>
                  <a:pt x="2168" y="1851"/>
                  <a:pt x="2129" y="1871"/>
                </a:cubicBezTo>
                <a:cubicBezTo>
                  <a:pt x="2089" y="1871"/>
                  <a:pt x="2049" y="1891"/>
                  <a:pt x="2009" y="1891"/>
                </a:cubicBezTo>
                <a:cubicBezTo>
                  <a:pt x="1989" y="1891"/>
                  <a:pt x="1970" y="1910"/>
                  <a:pt x="1950" y="1910"/>
                </a:cubicBezTo>
                <a:cubicBezTo>
                  <a:pt x="1910" y="1910"/>
                  <a:pt x="1870" y="1930"/>
                  <a:pt x="1830" y="1930"/>
                </a:cubicBezTo>
                <a:cubicBezTo>
                  <a:pt x="1790" y="1950"/>
                  <a:pt x="1731" y="1950"/>
                  <a:pt x="1671" y="1970"/>
                </a:cubicBezTo>
                <a:cubicBezTo>
                  <a:pt x="1651" y="1970"/>
                  <a:pt x="1611" y="1990"/>
                  <a:pt x="1572" y="1990"/>
                </a:cubicBezTo>
                <a:cubicBezTo>
                  <a:pt x="1552" y="2010"/>
                  <a:pt x="1532" y="2010"/>
                  <a:pt x="1512" y="2010"/>
                </a:cubicBezTo>
                <a:cubicBezTo>
                  <a:pt x="1472" y="2010"/>
                  <a:pt x="1452" y="2030"/>
                  <a:pt x="1432" y="2030"/>
                </a:cubicBezTo>
                <a:cubicBezTo>
                  <a:pt x="1393" y="2050"/>
                  <a:pt x="1353" y="2050"/>
                  <a:pt x="1333" y="2050"/>
                </a:cubicBezTo>
                <a:cubicBezTo>
                  <a:pt x="1273" y="2070"/>
                  <a:pt x="1233" y="2089"/>
                  <a:pt x="1194" y="2089"/>
                </a:cubicBezTo>
                <a:cubicBezTo>
                  <a:pt x="1154" y="2109"/>
                  <a:pt x="1134" y="2109"/>
                  <a:pt x="1094" y="2129"/>
                </a:cubicBezTo>
                <a:cubicBezTo>
                  <a:pt x="1094" y="2129"/>
                  <a:pt x="1094" y="2129"/>
                  <a:pt x="1074" y="2129"/>
                </a:cubicBezTo>
                <a:cubicBezTo>
                  <a:pt x="1035" y="2149"/>
                  <a:pt x="995" y="2149"/>
                  <a:pt x="955" y="2169"/>
                </a:cubicBezTo>
                <a:cubicBezTo>
                  <a:pt x="935" y="2169"/>
                  <a:pt x="915" y="2189"/>
                  <a:pt x="895" y="2189"/>
                </a:cubicBezTo>
                <a:cubicBezTo>
                  <a:pt x="836" y="2209"/>
                  <a:pt x="796" y="2229"/>
                  <a:pt x="736" y="2249"/>
                </a:cubicBezTo>
                <a:cubicBezTo>
                  <a:pt x="736" y="2249"/>
                  <a:pt x="716" y="2249"/>
                  <a:pt x="716" y="2249"/>
                </a:cubicBezTo>
                <a:cubicBezTo>
                  <a:pt x="657" y="2268"/>
                  <a:pt x="597" y="2288"/>
                  <a:pt x="557" y="2308"/>
                </a:cubicBezTo>
                <a:cubicBezTo>
                  <a:pt x="537" y="2328"/>
                  <a:pt x="517" y="2328"/>
                  <a:pt x="497" y="2328"/>
                </a:cubicBezTo>
                <a:cubicBezTo>
                  <a:pt x="478" y="2348"/>
                  <a:pt x="458" y="2368"/>
                  <a:pt x="418" y="2368"/>
                </a:cubicBezTo>
                <a:cubicBezTo>
                  <a:pt x="418" y="2368"/>
                  <a:pt x="418" y="2388"/>
                  <a:pt x="418" y="2388"/>
                </a:cubicBezTo>
                <a:cubicBezTo>
                  <a:pt x="398" y="2388"/>
                  <a:pt x="378" y="2408"/>
                  <a:pt x="358" y="2408"/>
                </a:cubicBezTo>
                <a:cubicBezTo>
                  <a:pt x="338" y="2428"/>
                  <a:pt x="318" y="2428"/>
                  <a:pt x="299" y="2448"/>
                </a:cubicBezTo>
                <a:cubicBezTo>
                  <a:pt x="279" y="2467"/>
                  <a:pt x="259" y="2467"/>
                  <a:pt x="239" y="2467"/>
                </a:cubicBezTo>
                <a:cubicBezTo>
                  <a:pt x="239" y="2487"/>
                  <a:pt x="219" y="2487"/>
                  <a:pt x="199" y="2507"/>
                </a:cubicBezTo>
                <a:cubicBezTo>
                  <a:pt x="199" y="2507"/>
                  <a:pt x="199" y="2507"/>
                  <a:pt x="199" y="2507"/>
                </a:cubicBezTo>
                <a:cubicBezTo>
                  <a:pt x="179" y="2527"/>
                  <a:pt x="159" y="2527"/>
                  <a:pt x="159" y="2547"/>
                </a:cubicBezTo>
                <a:cubicBezTo>
                  <a:pt x="139" y="2567"/>
                  <a:pt x="119" y="2567"/>
                  <a:pt x="119" y="2587"/>
                </a:cubicBezTo>
                <a:cubicBezTo>
                  <a:pt x="100" y="2587"/>
                  <a:pt x="100" y="2607"/>
                  <a:pt x="80" y="2607"/>
                </a:cubicBezTo>
                <a:cubicBezTo>
                  <a:pt x="80" y="2627"/>
                  <a:pt x="60" y="2627"/>
                  <a:pt x="60" y="2627"/>
                </a:cubicBezTo>
                <a:cubicBezTo>
                  <a:pt x="60" y="2646"/>
                  <a:pt x="60" y="2646"/>
                  <a:pt x="60" y="2666"/>
                </a:cubicBezTo>
                <a:cubicBezTo>
                  <a:pt x="40" y="2666"/>
                  <a:pt x="40" y="2666"/>
                  <a:pt x="40" y="2686"/>
                </a:cubicBezTo>
                <a:cubicBezTo>
                  <a:pt x="20" y="2706"/>
                  <a:pt x="20" y="2726"/>
                  <a:pt x="20" y="2746"/>
                </a:cubicBezTo>
                <a:cubicBezTo>
                  <a:pt x="20" y="2746"/>
                  <a:pt x="0" y="2766"/>
                  <a:pt x="0" y="2786"/>
                </a:cubicBezTo>
                <a:cubicBezTo>
                  <a:pt x="0" y="2786"/>
                  <a:pt x="20" y="2806"/>
                  <a:pt x="20" y="2806"/>
                </a:cubicBezTo>
                <a:cubicBezTo>
                  <a:pt x="20" y="2806"/>
                  <a:pt x="20" y="2825"/>
                  <a:pt x="20" y="2825"/>
                </a:cubicBezTo>
                <a:cubicBezTo>
                  <a:pt x="20" y="2845"/>
                  <a:pt x="20" y="2885"/>
                  <a:pt x="40" y="2905"/>
                </a:cubicBezTo>
                <a:lnTo>
                  <a:pt x="8793" y="19515"/>
                </a:lnTo>
                <a:cubicBezTo>
                  <a:pt x="8813" y="19535"/>
                  <a:pt x="8813" y="19535"/>
                  <a:pt x="8832" y="19555"/>
                </a:cubicBezTo>
                <a:cubicBezTo>
                  <a:pt x="8832" y="19575"/>
                  <a:pt x="8852" y="19575"/>
                  <a:pt x="8852" y="19575"/>
                </a:cubicBezTo>
                <a:cubicBezTo>
                  <a:pt x="8872" y="19595"/>
                  <a:pt x="8872" y="19615"/>
                  <a:pt x="8892" y="19615"/>
                </a:cubicBezTo>
                <a:lnTo>
                  <a:pt x="8932" y="19635"/>
                </a:lnTo>
                <a:cubicBezTo>
                  <a:pt x="8952" y="19655"/>
                  <a:pt x="8952" y="19675"/>
                  <a:pt x="8972" y="19675"/>
                </a:cubicBezTo>
                <a:lnTo>
                  <a:pt x="9012" y="19695"/>
                </a:lnTo>
                <a:cubicBezTo>
                  <a:pt x="9031" y="19714"/>
                  <a:pt x="9051" y="19714"/>
                  <a:pt x="9071" y="19734"/>
                </a:cubicBezTo>
                <a:lnTo>
                  <a:pt x="9131" y="19754"/>
                </a:lnTo>
                <a:cubicBezTo>
                  <a:pt x="9151" y="19774"/>
                  <a:pt x="9171" y="19774"/>
                  <a:pt x="9191" y="19794"/>
                </a:cubicBezTo>
                <a:lnTo>
                  <a:pt x="9250" y="19814"/>
                </a:lnTo>
                <a:cubicBezTo>
                  <a:pt x="9270" y="19814"/>
                  <a:pt x="9310" y="19834"/>
                  <a:pt x="9350" y="19854"/>
                </a:cubicBezTo>
                <a:cubicBezTo>
                  <a:pt x="9350" y="19854"/>
                  <a:pt x="9370" y="19854"/>
                  <a:pt x="9389" y="19874"/>
                </a:cubicBezTo>
                <a:cubicBezTo>
                  <a:pt x="9429" y="19874"/>
                  <a:pt x="9489" y="19893"/>
                  <a:pt x="9529" y="19913"/>
                </a:cubicBezTo>
                <a:cubicBezTo>
                  <a:pt x="9529" y="19913"/>
                  <a:pt x="9549" y="19913"/>
                  <a:pt x="9549" y="19913"/>
                </a:cubicBezTo>
                <a:cubicBezTo>
                  <a:pt x="9608" y="19933"/>
                  <a:pt x="9668" y="19953"/>
                  <a:pt x="9728" y="19973"/>
                </a:cubicBezTo>
                <a:cubicBezTo>
                  <a:pt x="9748" y="19973"/>
                  <a:pt x="9767" y="19993"/>
                  <a:pt x="9787" y="19993"/>
                </a:cubicBezTo>
                <a:cubicBezTo>
                  <a:pt x="9847" y="19993"/>
                  <a:pt x="9887" y="20013"/>
                  <a:pt x="9927" y="20033"/>
                </a:cubicBezTo>
                <a:cubicBezTo>
                  <a:pt x="9966" y="20033"/>
                  <a:pt x="9986" y="20033"/>
                  <a:pt x="10006" y="20053"/>
                </a:cubicBezTo>
                <a:cubicBezTo>
                  <a:pt x="10066" y="20053"/>
                  <a:pt x="10106" y="20072"/>
                  <a:pt x="10145" y="20072"/>
                </a:cubicBezTo>
                <a:lnTo>
                  <a:pt x="10245" y="20092"/>
                </a:lnTo>
                <a:cubicBezTo>
                  <a:pt x="10285" y="20112"/>
                  <a:pt x="10344" y="20112"/>
                  <a:pt x="10384" y="20132"/>
                </a:cubicBezTo>
                <a:lnTo>
                  <a:pt x="10484" y="20152"/>
                </a:lnTo>
                <a:cubicBezTo>
                  <a:pt x="10543" y="20152"/>
                  <a:pt x="10583" y="20172"/>
                  <a:pt x="10643" y="20172"/>
                </a:cubicBezTo>
                <a:lnTo>
                  <a:pt x="10742" y="20212"/>
                </a:lnTo>
                <a:cubicBezTo>
                  <a:pt x="10802" y="20212"/>
                  <a:pt x="10862" y="20212"/>
                  <a:pt x="10921" y="20232"/>
                </a:cubicBezTo>
                <a:cubicBezTo>
                  <a:pt x="10941" y="20232"/>
                  <a:pt x="10981" y="20251"/>
                  <a:pt x="11021" y="20251"/>
                </a:cubicBezTo>
                <a:cubicBezTo>
                  <a:pt x="11080" y="20271"/>
                  <a:pt x="11160" y="20271"/>
                  <a:pt x="11220" y="20291"/>
                </a:cubicBezTo>
                <a:cubicBezTo>
                  <a:pt x="11259" y="20291"/>
                  <a:pt x="11279" y="20291"/>
                  <a:pt x="11319" y="20291"/>
                </a:cubicBezTo>
                <a:cubicBezTo>
                  <a:pt x="11419" y="20311"/>
                  <a:pt x="11518" y="20331"/>
                  <a:pt x="11617" y="20351"/>
                </a:cubicBezTo>
                <a:cubicBezTo>
                  <a:pt x="11657" y="20351"/>
                  <a:pt x="11677" y="20351"/>
                  <a:pt x="11717" y="20371"/>
                </a:cubicBezTo>
                <a:cubicBezTo>
                  <a:pt x="11796" y="20371"/>
                  <a:pt x="11856" y="20391"/>
                  <a:pt x="11936" y="20391"/>
                </a:cubicBezTo>
                <a:cubicBezTo>
                  <a:pt x="11995" y="20411"/>
                  <a:pt x="12035" y="20411"/>
                  <a:pt x="12075" y="20411"/>
                </a:cubicBezTo>
                <a:cubicBezTo>
                  <a:pt x="12155" y="20431"/>
                  <a:pt x="12214" y="20431"/>
                  <a:pt x="12274" y="20450"/>
                </a:cubicBezTo>
                <a:cubicBezTo>
                  <a:pt x="12334" y="20450"/>
                  <a:pt x="12373" y="20450"/>
                  <a:pt x="12433" y="20470"/>
                </a:cubicBezTo>
                <a:cubicBezTo>
                  <a:pt x="12493" y="20470"/>
                  <a:pt x="12572" y="20470"/>
                  <a:pt x="12632" y="20490"/>
                </a:cubicBezTo>
                <a:cubicBezTo>
                  <a:pt x="12692" y="20490"/>
                  <a:pt x="12751" y="20510"/>
                  <a:pt x="12811" y="20510"/>
                </a:cubicBezTo>
                <a:cubicBezTo>
                  <a:pt x="12871" y="20510"/>
                  <a:pt x="12930" y="20530"/>
                  <a:pt x="13010" y="20530"/>
                </a:cubicBezTo>
                <a:cubicBezTo>
                  <a:pt x="13070" y="20550"/>
                  <a:pt x="13129" y="20550"/>
                  <a:pt x="13189" y="20550"/>
                </a:cubicBezTo>
                <a:cubicBezTo>
                  <a:pt x="13249" y="20570"/>
                  <a:pt x="13328" y="20570"/>
                  <a:pt x="13408" y="20590"/>
                </a:cubicBezTo>
                <a:cubicBezTo>
                  <a:pt x="13467" y="20590"/>
                  <a:pt x="13507" y="20590"/>
                  <a:pt x="13567" y="20610"/>
                </a:cubicBezTo>
                <a:cubicBezTo>
                  <a:pt x="13647" y="20610"/>
                  <a:pt x="13726" y="20610"/>
                  <a:pt x="13826" y="20629"/>
                </a:cubicBezTo>
                <a:cubicBezTo>
                  <a:pt x="13865" y="20629"/>
                  <a:pt x="13925" y="20649"/>
                  <a:pt x="13985" y="20649"/>
                </a:cubicBezTo>
                <a:cubicBezTo>
                  <a:pt x="14104" y="20669"/>
                  <a:pt x="14243" y="20669"/>
                  <a:pt x="14383" y="20689"/>
                </a:cubicBezTo>
                <a:cubicBezTo>
                  <a:pt x="14442" y="20689"/>
                  <a:pt x="14482" y="20689"/>
                  <a:pt x="14542" y="20709"/>
                </a:cubicBezTo>
                <a:cubicBezTo>
                  <a:pt x="14621" y="20709"/>
                  <a:pt x="14721" y="20729"/>
                  <a:pt x="14820" y="20729"/>
                </a:cubicBezTo>
                <a:cubicBezTo>
                  <a:pt x="14880" y="20729"/>
                  <a:pt x="14959" y="20749"/>
                  <a:pt x="15019" y="20749"/>
                </a:cubicBezTo>
                <a:cubicBezTo>
                  <a:pt x="15099" y="20749"/>
                  <a:pt x="15178" y="20769"/>
                  <a:pt x="15258" y="20769"/>
                </a:cubicBezTo>
                <a:cubicBezTo>
                  <a:pt x="15337" y="20789"/>
                  <a:pt x="15417" y="20789"/>
                  <a:pt x="15477" y="20789"/>
                </a:cubicBezTo>
                <a:lnTo>
                  <a:pt x="15735" y="20808"/>
                </a:lnTo>
                <a:cubicBezTo>
                  <a:pt x="15795" y="20828"/>
                  <a:pt x="15874" y="20828"/>
                  <a:pt x="15954" y="20828"/>
                </a:cubicBezTo>
                <a:cubicBezTo>
                  <a:pt x="16034" y="20848"/>
                  <a:pt x="16113" y="20848"/>
                  <a:pt x="16213" y="20848"/>
                </a:cubicBezTo>
                <a:cubicBezTo>
                  <a:pt x="16292" y="20868"/>
                  <a:pt x="16352" y="20868"/>
                  <a:pt x="16431" y="20868"/>
                </a:cubicBezTo>
                <a:lnTo>
                  <a:pt x="16710" y="20888"/>
                </a:lnTo>
                <a:cubicBezTo>
                  <a:pt x="16770" y="20908"/>
                  <a:pt x="16849" y="20908"/>
                  <a:pt x="16929" y="20908"/>
                </a:cubicBezTo>
                <a:cubicBezTo>
                  <a:pt x="17028" y="20928"/>
                  <a:pt x="17108" y="20928"/>
                  <a:pt x="17207" y="20928"/>
                </a:cubicBezTo>
                <a:cubicBezTo>
                  <a:pt x="17287" y="20948"/>
                  <a:pt x="17366" y="20948"/>
                  <a:pt x="17446" y="20948"/>
                </a:cubicBezTo>
                <a:cubicBezTo>
                  <a:pt x="17565" y="20968"/>
                  <a:pt x="17685" y="20968"/>
                  <a:pt x="17824" y="20988"/>
                </a:cubicBezTo>
                <a:cubicBezTo>
                  <a:pt x="17923" y="20988"/>
                  <a:pt x="18023" y="20988"/>
                  <a:pt x="18122" y="21007"/>
                </a:cubicBezTo>
                <a:cubicBezTo>
                  <a:pt x="18222" y="21007"/>
                  <a:pt x="18341" y="21007"/>
                  <a:pt x="18461" y="21027"/>
                </a:cubicBezTo>
                <a:cubicBezTo>
                  <a:pt x="18540" y="21027"/>
                  <a:pt x="18620" y="21027"/>
                  <a:pt x="18699" y="21047"/>
                </a:cubicBezTo>
                <a:cubicBezTo>
                  <a:pt x="18799" y="21047"/>
                  <a:pt x="18898" y="21047"/>
                  <a:pt x="19018" y="21067"/>
                </a:cubicBezTo>
                <a:cubicBezTo>
                  <a:pt x="19097" y="21067"/>
                  <a:pt x="19177" y="21067"/>
                  <a:pt x="19276" y="21067"/>
                </a:cubicBezTo>
                <a:cubicBezTo>
                  <a:pt x="19376" y="21087"/>
                  <a:pt x="19455" y="21087"/>
                  <a:pt x="19555" y="21087"/>
                </a:cubicBezTo>
                <a:cubicBezTo>
                  <a:pt x="19594" y="21087"/>
                  <a:pt x="19634" y="21107"/>
                  <a:pt x="19674" y="21107"/>
                </a:cubicBezTo>
                <a:lnTo>
                  <a:pt x="19813" y="21107"/>
                </a:lnTo>
                <a:lnTo>
                  <a:pt x="20191" y="21127"/>
                </a:lnTo>
                <a:cubicBezTo>
                  <a:pt x="20271" y="21127"/>
                  <a:pt x="20350" y="21147"/>
                  <a:pt x="20430" y="21147"/>
                </a:cubicBezTo>
                <a:cubicBezTo>
                  <a:pt x="20569" y="21147"/>
                  <a:pt x="20728" y="21167"/>
                  <a:pt x="20887" y="21167"/>
                </a:cubicBezTo>
                <a:lnTo>
                  <a:pt x="21047" y="21167"/>
                </a:lnTo>
                <a:cubicBezTo>
                  <a:pt x="21246" y="21186"/>
                  <a:pt x="21444" y="21206"/>
                  <a:pt x="21663" y="21206"/>
                </a:cubicBezTo>
                <a:cubicBezTo>
                  <a:pt x="21723" y="21206"/>
                  <a:pt x="21803" y="21206"/>
                  <a:pt x="21862" y="21226"/>
                </a:cubicBezTo>
                <a:cubicBezTo>
                  <a:pt x="22001" y="21226"/>
                  <a:pt x="22141" y="21226"/>
                  <a:pt x="22300" y="21246"/>
                </a:cubicBezTo>
                <a:cubicBezTo>
                  <a:pt x="22340" y="21246"/>
                  <a:pt x="22379" y="21246"/>
                  <a:pt x="22419" y="21246"/>
                </a:cubicBezTo>
                <a:cubicBezTo>
                  <a:pt x="22439" y="21246"/>
                  <a:pt x="22479" y="21246"/>
                  <a:pt x="22519" y="21246"/>
                </a:cubicBezTo>
                <a:cubicBezTo>
                  <a:pt x="22837" y="21266"/>
                  <a:pt x="23155" y="21286"/>
                  <a:pt x="23493" y="21286"/>
                </a:cubicBezTo>
                <a:cubicBezTo>
                  <a:pt x="23553" y="21286"/>
                  <a:pt x="23613" y="21286"/>
                  <a:pt x="23653" y="21306"/>
                </a:cubicBezTo>
                <a:cubicBezTo>
                  <a:pt x="23991" y="21306"/>
                  <a:pt x="24349" y="21326"/>
                  <a:pt x="24687" y="21346"/>
                </a:cubicBezTo>
                <a:cubicBezTo>
                  <a:pt x="24707" y="21346"/>
                  <a:pt x="24727" y="21346"/>
                  <a:pt x="24767" y="21346"/>
                </a:cubicBezTo>
                <a:cubicBezTo>
                  <a:pt x="24786" y="21346"/>
                  <a:pt x="24826" y="21346"/>
                  <a:pt x="24866" y="21346"/>
                </a:cubicBezTo>
                <a:cubicBezTo>
                  <a:pt x="25164" y="21346"/>
                  <a:pt x="25483" y="21365"/>
                  <a:pt x="25801" y="21365"/>
                </a:cubicBezTo>
                <a:cubicBezTo>
                  <a:pt x="25861" y="21385"/>
                  <a:pt x="25920" y="21385"/>
                  <a:pt x="25960" y="21385"/>
                </a:cubicBezTo>
                <a:cubicBezTo>
                  <a:pt x="26278" y="21385"/>
                  <a:pt x="26577" y="21405"/>
                  <a:pt x="26895" y="21405"/>
                </a:cubicBezTo>
                <a:cubicBezTo>
                  <a:pt x="26915" y="21405"/>
                  <a:pt x="26955" y="21405"/>
                  <a:pt x="26975" y="21405"/>
                </a:cubicBezTo>
                <a:lnTo>
                  <a:pt x="27014" y="21405"/>
                </a:lnTo>
                <a:cubicBezTo>
                  <a:pt x="27313" y="21425"/>
                  <a:pt x="27631" y="21425"/>
                  <a:pt x="27929" y="21445"/>
                </a:cubicBezTo>
                <a:cubicBezTo>
                  <a:pt x="28009" y="21445"/>
                  <a:pt x="28069" y="21445"/>
                  <a:pt x="28148" y="21445"/>
                </a:cubicBezTo>
                <a:cubicBezTo>
                  <a:pt x="28447" y="21445"/>
                  <a:pt x="28745" y="21465"/>
                  <a:pt x="29063" y="21465"/>
                </a:cubicBezTo>
                <a:cubicBezTo>
                  <a:pt x="29103" y="21465"/>
                  <a:pt x="29123" y="21465"/>
                  <a:pt x="29163" y="21465"/>
                </a:cubicBezTo>
                <a:cubicBezTo>
                  <a:pt x="29203" y="21465"/>
                  <a:pt x="29242" y="21465"/>
                  <a:pt x="29282" y="21465"/>
                </a:cubicBezTo>
                <a:cubicBezTo>
                  <a:pt x="29600" y="21485"/>
                  <a:pt x="29919" y="21485"/>
                  <a:pt x="30217" y="21485"/>
                </a:cubicBezTo>
                <a:lnTo>
                  <a:pt x="30257" y="21485"/>
                </a:lnTo>
                <a:cubicBezTo>
                  <a:pt x="30575" y="21505"/>
                  <a:pt x="30913" y="21505"/>
                  <a:pt x="31232" y="21505"/>
                </a:cubicBezTo>
                <a:cubicBezTo>
                  <a:pt x="31271" y="21505"/>
                  <a:pt x="31311" y="21505"/>
                  <a:pt x="31351" y="21505"/>
                </a:cubicBezTo>
                <a:cubicBezTo>
                  <a:pt x="31391" y="21505"/>
                  <a:pt x="31411" y="21505"/>
                  <a:pt x="31450" y="21505"/>
                </a:cubicBezTo>
                <a:cubicBezTo>
                  <a:pt x="31769" y="21525"/>
                  <a:pt x="32107" y="21525"/>
                  <a:pt x="32425" y="21525"/>
                </a:cubicBezTo>
                <a:cubicBezTo>
                  <a:pt x="32485" y="21525"/>
                  <a:pt x="32545" y="21525"/>
                  <a:pt x="32604" y="21525"/>
                </a:cubicBezTo>
                <a:cubicBezTo>
                  <a:pt x="32923" y="21545"/>
                  <a:pt x="33261" y="21545"/>
                  <a:pt x="33579" y="21545"/>
                </a:cubicBezTo>
                <a:lnTo>
                  <a:pt x="33639" y="21545"/>
                </a:lnTo>
                <a:lnTo>
                  <a:pt x="33659" y="21545"/>
                </a:lnTo>
                <a:cubicBezTo>
                  <a:pt x="34037" y="21545"/>
                  <a:pt x="34395" y="21545"/>
                  <a:pt x="34773" y="21545"/>
                </a:cubicBezTo>
                <a:lnTo>
                  <a:pt x="34932" y="21545"/>
                </a:lnTo>
                <a:cubicBezTo>
                  <a:pt x="35290" y="21564"/>
                  <a:pt x="35668" y="21564"/>
                  <a:pt x="36046" y="21564"/>
                </a:cubicBezTo>
                <a:lnTo>
                  <a:pt x="36105" y="21564"/>
                </a:lnTo>
                <a:lnTo>
                  <a:pt x="36185" y="21564"/>
                </a:lnTo>
                <a:cubicBezTo>
                  <a:pt x="36543" y="21564"/>
                  <a:pt x="36901" y="21564"/>
                  <a:pt x="37259" y="21564"/>
                </a:cubicBezTo>
                <a:lnTo>
                  <a:pt x="38831" y="21564"/>
                </a:lnTo>
                <a:lnTo>
                  <a:pt x="38870" y="21564"/>
                </a:lnTo>
                <a:lnTo>
                  <a:pt x="38910" y="21564"/>
                </a:lnTo>
                <a:cubicBezTo>
                  <a:pt x="39408" y="21564"/>
                  <a:pt x="39925" y="21564"/>
                  <a:pt x="40422" y="21564"/>
                </a:cubicBezTo>
                <a:lnTo>
                  <a:pt x="40561" y="21564"/>
                </a:lnTo>
                <a:cubicBezTo>
                  <a:pt x="41039" y="21545"/>
                  <a:pt x="41536" y="21545"/>
                  <a:pt x="42013" y="21545"/>
                </a:cubicBezTo>
                <a:lnTo>
                  <a:pt x="42093" y="21545"/>
                </a:lnTo>
                <a:lnTo>
                  <a:pt x="42153" y="21545"/>
                </a:lnTo>
                <a:cubicBezTo>
                  <a:pt x="42551" y="21545"/>
                  <a:pt x="42948" y="21525"/>
                  <a:pt x="43326" y="21525"/>
                </a:cubicBezTo>
                <a:cubicBezTo>
                  <a:pt x="43386" y="21525"/>
                  <a:pt x="43446" y="21525"/>
                  <a:pt x="43505" y="21525"/>
                </a:cubicBezTo>
                <a:cubicBezTo>
                  <a:pt x="43903" y="21525"/>
                  <a:pt x="44281" y="21505"/>
                  <a:pt x="44659" y="21505"/>
                </a:cubicBezTo>
                <a:cubicBezTo>
                  <a:pt x="44719" y="21505"/>
                  <a:pt x="44779" y="21505"/>
                  <a:pt x="44838" y="21505"/>
                </a:cubicBezTo>
                <a:cubicBezTo>
                  <a:pt x="45216" y="21505"/>
                  <a:pt x="45594" y="21485"/>
                  <a:pt x="45972" y="21485"/>
                </a:cubicBezTo>
                <a:cubicBezTo>
                  <a:pt x="46032" y="21485"/>
                  <a:pt x="46091" y="21485"/>
                  <a:pt x="46131" y="21485"/>
                </a:cubicBezTo>
                <a:cubicBezTo>
                  <a:pt x="46509" y="21465"/>
                  <a:pt x="46887" y="21465"/>
                  <a:pt x="47265" y="21445"/>
                </a:cubicBezTo>
                <a:cubicBezTo>
                  <a:pt x="47285" y="21445"/>
                  <a:pt x="47305" y="21445"/>
                  <a:pt x="47325" y="21445"/>
                </a:cubicBezTo>
                <a:cubicBezTo>
                  <a:pt x="47385" y="21445"/>
                  <a:pt x="47444" y="21445"/>
                  <a:pt x="47524" y="21445"/>
                </a:cubicBezTo>
                <a:cubicBezTo>
                  <a:pt x="47643" y="21445"/>
                  <a:pt x="47782" y="21425"/>
                  <a:pt x="47922" y="21425"/>
                </a:cubicBezTo>
                <a:cubicBezTo>
                  <a:pt x="48021" y="21425"/>
                  <a:pt x="48140" y="21425"/>
                  <a:pt x="48240" y="21425"/>
                </a:cubicBezTo>
                <a:cubicBezTo>
                  <a:pt x="48359" y="21425"/>
                  <a:pt x="48498" y="21405"/>
                  <a:pt x="48618" y="21405"/>
                </a:cubicBezTo>
                <a:cubicBezTo>
                  <a:pt x="48717" y="21405"/>
                  <a:pt x="48837" y="21405"/>
                  <a:pt x="48936" y="21405"/>
                </a:cubicBezTo>
                <a:cubicBezTo>
                  <a:pt x="49055" y="21405"/>
                  <a:pt x="49175" y="21385"/>
                  <a:pt x="49294" y="21385"/>
                </a:cubicBezTo>
                <a:cubicBezTo>
                  <a:pt x="49414" y="21385"/>
                  <a:pt x="49513" y="21385"/>
                  <a:pt x="49632" y="21385"/>
                </a:cubicBezTo>
                <a:cubicBezTo>
                  <a:pt x="49752" y="21365"/>
                  <a:pt x="49851" y="21365"/>
                  <a:pt x="49971" y="21365"/>
                </a:cubicBezTo>
                <a:cubicBezTo>
                  <a:pt x="50090" y="21365"/>
                  <a:pt x="50189" y="21365"/>
                  <a:pt x="50289" y="21365"/>
                </a:cubicBezTo>
                <a:lnTo>
                  <a:pt x="50667" y="21346"/>
                </a:lnTo>
                <a:cubicBezTo>
                  <a:pt x="50786" y="21346"/>
                  <a:pt x="50886" y="21326"/>
                  <a:pt x="51005" y="21326"/>
                </a:cubicBezTo>
                <a:cubicBezTo>
                  <a:pt x="51204" y="21326"/>
                  <a:pt x="51383" y="21306"/>
                  <a:pt x="51582" y="21306"/>
                </a:cubicBezTo>
                <a:cubicBezTo>
                  <a:pt x="51701" y="21306"/>
                  <a:pt x="51801" y="21306"/>
                  <a:pt x="51920" y="21286"/>
                </a:cubicBezTo>
                <a:cubicBezTo>
                  <a:pt x="52019" y="21286"/>
                  <a:pt x="52119" y="21286"/>
                  <a:pt x="52218" y="21286"/>
                </a:cubicBezTo>
                <a:lnTo>
                  <a:pt x="52576" y="21266"/>
                </a:lnTo>
                <a:cubicBezTo>
                  <a:pt x="52656" y="21266"/>
                  <a:pt x="52756" y="21266"/>
                  <a:pt x="52855" y="21246"/>
                </a:cubicBezTo>
                <a:cubicBezTo>
                  <a:pt x="52895" y="21246"/>
                  <a:pt x="52935" y="21246"/>
                  <a:pt x="52974" y="21246"/>
                </a:cubicBezTo>
                <a:cubicBezTo>
                  <a:pt x="53014" y="21246"/>
                  <a:pt x="53054" y="21246"/>
                  <a:pt x="53074" y="21246"/>
                </a:cubicBezTo>
                <a:cubicBezTo>
                  <a:pt x="53412" y="21226"/>
                  <a:pt x="53730" y="21206"/>
                  <a:pt x="54029" y="21186"/>
                </a:cubicBezTo>
                <a:cubicBezTo>
                  <a:pt x="54088" y="21186"/>
                  <a:pt x="54148" y="21186"/>
                  <a:pt x="54208" y="21186"/>
                </a:cubicBezTo>
                <a:cubicBezTo>
                  <a:pt x="54526" y="21167"/>
                  <a:pt x="54824" y="21147"/>
                  <a:pt x="55143" y="21147"/>
                </a:cubicBezTo>
                <a:cubicBezTo>
                  <a:pt x="55182" y="21127"/>
                  <a:pt x="55242" y="21127"/>
                  <a:pt x="55282" y="21127"/>
                </a:cubicBezTo>
                <a:cubicBezTo>
                  <a:pt x="55600" y="21107"/>
                  <a:pt x="55899" y="21087"/>
                  <a:pt x="56197" y="21067"/>
                </a:cubicBezTo>
                <a:cubicBezTo>
                  <a:pt x="56237" y="21067"/>
                  <a:pt x="56277" y="21067"/>
                  <a:pt x="56316" y="21067"/>
                </a:cubicBezTo>
                <a:cubicBezTo>
                  <a:pt x="56635" y="21047"/>
                  <a:pt x="56933" y="21027"/>
                  <a:pt x="57211" y="21007"/>
                </a:cubicBezTo>
                <a:cubicBezTo>
                  <a:pt x="57231" y="21007"/>
                  <a:pt x="57251" y="21007"/>
                  <a:pt x="57251" y="21007"/>
                </a:cubicBezTo>
                <a:cubicBezTo>
                  <a:pt x="57311" y="21007"/>
                  <a:pt x="57371" y="21007"/>
                  <a:pt x="57430" y="20988"/>
                </a:cubicBezTo>
                <a:lnTo>
                  <a:pt x="57768" y="20968"/>
                </a:lnTo>
                <a:cubicBezTo>
                  <a:pt x="57848" y="20968"/>
                  <a:pt x="57928" y="20968"/>
                  <a:pt x="58007" y="20948"/>
                </a:cubicBezTo>
                <a:cubicBezTo>
                  <a:pt x="58107" y="20948"/>
                  <a:pt x="58226" y="20948"/>
                  <a:pt x="58325" y="20928"/>
                </a:cubicBezTo>
                <a:cubicBezTo>
                  <a:pt x="58405" y="20928"/>
                  <a:pt x="58485" y="20928"/>
                  <a:pt x="58544" y="20908"/>
                </a:cubicBezTo>
                <a:cubicBezTo>
                  <a:pt x="58664" y="20908"/>
                  <a:pt x="58783" y="20908"/>
                  <a:pt x="58902" y="20888"/>
                </a:cubicBezTo>
                <a:lnTo>
                  <a:pt x="59081" y="20868"/>
                </a:lnTo>
                <a:cubicBezTo>
                  <a:pt x="59241" y="20868"/>
                  <a:pt x="59420" y="20848"/>
                  <a:pt x="59579" y="20828"/>
                </a:cubicBezTo>
                <a:lnTo>
                  <a:pt x="59599" y="20828"/>
                </a:lnTo>
                <a:cubicBezTo>
                  <a:pt x="59718" y="20828"/>
                  <a:pt x="59837" y="20808"/>
                  <a:pt x="59957" y="20808"/>
                </a:cubicBezTo>
                <a:cubicBezTo>
                  <a:pt x="59977" y="20789"/>
                  <a:pt x="59996" y="20789"/>
                  <a:pt x="60016" y="20789"/>
                </a:cubicBezTo>
                <a:cubicBezTo>
                  <a:pt x="60454" y="20749"/>
                  <a:pt x="60872" y="20709"/>
                  <a:pt x="61270" y="20669"/>
                </a:cubicBezTo>
                <a:lnTo>
                  <a:pt x="61289" y="20669"/>
                </a:lnTo>
                <a:cubicBezTo>
                  <a:pt x="61508" y="20649"/>
                  <a:pt x="61707" y="20629"/>
                  <a:pt x="61926" y="20610"/>
                </a:cubicBezTo>
                <a:cubicBezTo>
                  <a:pt x="61946" y="20610"/>
                  <a:pt x="61986" y="20590"/>
                  <a:pt x="62006" y="20590"/>
                </a:cubicBezTo>
                <a:cubicBezTo>
                  <a:pt x="62205" y="20570"/>
                  <a:pt x="62384" y="20550"/>
                  <a:pt x="62583" y="20530"/>
                </a:cubicBezTo>
                <a:cubicBezTo>
                  <a:pt x="62602" y="20530"/>
                  <a:pt x="62622" y="20530"/>
                  <a:pt x="62622" y="20530"/>
                </a:cubicBezTo>
                <a:cubicBezTo>
                  <a:pt x="62642" y="20510"/>
                  <a:pt x="62662" y="20510"/>
                  <a:pt x="62682" y="20510"/>
                </a:cubicBezTo>
                <a:cubicBezTo>
                  <a:pt x="62841" y="20490"/>
                  <a:pt x="63020" y="20470"/>
                  <a:pt x="63179" y="20450"/>
                </a:cubicBezTo>
                <a:cubicBezTo>
                  <a:pt x="63199" y="20450"/>
                  <a:pt x="63239" y="20450"/>
                  <a:pt x="63259" y="20431"/>
                </a:cubicBezTo>
                <a:cubicBezTo>
                  <a:pt x="63418" y="20411"/>
                  <a:pt x="63577" y="20391"/>
                  <a:pt x="63716" y="20371"/>
                </a:cubicBezTo>
                <a:cubicBezTo>
                  <a:pt x="63716" y="20371"/>
                  <a:pt x="63736" y="20371"/>
                  <a:pt x="63736" y="20371"/>
                </a:cubicBezTo>
                <a:cubicBezTo>
                  <a:pt x="63756" y="20371"/>
                  <a:pt x="63756" y="20371"/>
                  <a:pt x="63756" y="20371"/>
                </a:cubicBezTo>
                <a:cubicBezTo>
                  <a:pt x="63895" y="20351"/>
                  <a:pt x="64035" y="20331"/>
                  <a:pt x="64174" y="20291"/>
                </a:cubicBezTo>
                <a:lnTo>
                  <a:pt x="64273" y="20291"/>
                </a:lnTo>
                <a:cubicBezTo>
                  <a:pt x="64413" y="20271"/>
                  <a:pt x="64532" y="20232"/>
                  <a:pt x="64651" y="20212"/>
                </a:cubicBezTo>
                <a:cubicBezTo>
                  <a:pt x="64671" y="20212"/>
                  <a:pt x="64671" y="20212"/>
                  <a:pt x="64671" y="20212"/>
                </a:cubicBezTo>
                <a:lnTo>
                  <a:pt x="64711" y="20212"/>
                </a:lnTo>
                <a:cubicBezTo>
                  <a:pt x="64830" y="20192"/>
                  <a:pt x="64930" y="20172"/>
                  <a:pt x="65049" y="20152"/>
                </a:cubicBezTo>
                <a:cubicBezTo>
                  <a:pt x="65069" y="20132"/>
                  <a:pt x="65089" y="20132"/>
                  <a:pt x="65089" y="20132"/>
                </a:cubicBezTo>
                <a:cubicBezTo>
                  <a:pt x="65208" y="20112"/>
                  <a:pt x="65308" y="20092"/>
                  <a:pt x="65407" y="20053"/>
                </a:cubicBezTo>
                <a:cubicBezTo>
                  <a:pt x="65427" y="20053"/>
                  <a:pt x="65447" y="20053"/>
                  <a:pt x="65447" y="20053"/>
                </a:cubicBezTo>
                <a:lnTo>
                  <a:pt x="65507" y="20033"/>
                </a:lnTo>
                <a:cubicBezTo>
                  <a:pt x="65527" y="20033"/>
                  <a:pt x="65566" y="20033"/>
                  <a:pt x="65586" y="20013"/>
                </a:cubicBezTo>
                <a:cubicBezTo>
                  <a:pt x="65626" y="20013"/>
                  <a:pt x="65666" y="19993"/>
                  <a:pt x="65706" y="19993"/>
                </a:cubicBezTo>
                <a:cubicBezTo>
                  <a:pt x="65726" y="19993"/>
                  <a:pt x="65745" y="19973"/>
                  <a:pt x="65765" y="19973"/>
                </a:cubicBezTo>
                <a:cubicBezTo>
                  <a:pt x="65805" y="19953"/>
                  <a:pt x="65845" y="19953"/>
                  <a:pt x="65885" y="19933"/>
                </a:cubicBezTo>
                <a:cubicBezTo>
                  <a:pt x="65905" y="19933"/>
                  <a:pt x="65905" y="19933"/>
                  <a:pt x="65924" y="19933"/>
                </a:cubicBezTo>
                <a:cubicBezTo>
                  <a:pt x="65984" y="19913"/>
                  <a:pt x="66024" y="19893"/>
                  <a:pt x="66064" y="19874"/>
                </a:cubicBezTo>
                <a:cubicBezTo>
                  <a:pt x="66064" y="19874"/>
                  <a:pt x="66064" y="19874"/>
                  <a:pt x="66064" y="19874"/>
                </a:cubicBezTo>
                <a:cubicBezTo>
                  <a:pt x="66084" y="19874"/>
                  <a:pt x="66104" y="19874"/>
                  <a:pt x="66123" y="19854"/>
                </a:cubicBezTo>
                <a:cubicBezTo>
                  <a:pt x="66143" y="19854"/>
                  <a:pt x="66183" y="19834"/>
                  <a:pt x="66203" y="19834"/>
                </a:cubicBezTo>
                <a:cubicBezTo>
                  <a:pt x="66223" y="19814"/>
                  <a:pt x="66243" y="19814"/>
                  <a:pt x="66263" y="19814"/>
                </a:cubicBezTo>
                <a:cubicBezTo>
                  <a:pt x="66283" y="19794"/>
                  <a:pt x="66322" y="19794"/>
                  <a:pt x="66342" y="19774"/>
                </a:cubicBezTo>
                <a:cubicBezTo>
                  <a:pt x="66342" y="19774"/>
                  <a:pt x="66362" y="19754"/>
                  <a:pt x="66382" y="19754"/>
                </a:cubicBezTo>
                <a:cubicBezTo>
                  <a:pt x="66402" y="19754"/>
                  <a:pt x="66422" y="19734"/>
                  <a:pt x="66442" y="19714"/>
                </a:cubicBezTo>
                <a:cubicBezTo>
                  <a:pt x="66462" y="19714"/>
                  <a:pt x="66462" y="19714"/>
                  <a:pt x="66481" y="19695"/>
                </a:cubicBezTo>
                <a:cubicBezTo>
                  <a:pt x="66501" y="19695"/>
                  <a:pt x="66501" y="19695"/>
                  <a:pt x="66521" y="19675"/>
                </a:cubicBezTo>
                <a:cubicBezTo>
                  <a:pt x="66521" y="19675"/>
                  <a:pt x="66521" y="19675"/>
                  <a:pt x="66541" y="19675"/>
                </a:cubicBezTo>
                <a:cubicBezTo>
                  <a:pt x="66541" y="19675"/>
                  <a:pt x="66561" y="19655"/>
                  <a:pt x="66561" y="19655"/>
                </a:cubicBezTo>
                <a:cubicBezTo>
                  <a:pt x="66581" y="19635"/>
                  <a:pt x="66601" y="19635"/>
                  <a:pt x="66601" y="19615"/>
                </a:cubicBezTo>
                <a:cubicBezTo>
                  <a:pt x="66621" y="19615"/>
                  <a:pt x="66621" y="19615"/>
                  <a:pt x="66621" y="19595"/>
                </a:cubicBezTo>
                <a:cubicBezTo>
                  <a:pt x="66641" y="19595"/>
                  <a:pt x="66661" y="19575"/>
                  <a:pt x="66661" y="19575"/>
                </a:cubicBezTo>
                <a:lnTo>
                  <a:pt x="66680" y="19555"/>
                </a:lnTo>
                <a:cubicBezTo>
                  <a:pt x="66700" y="19535"/>
                  <a:pt x="66700" y="19515"/>
                  <a:pt x="66720" y="19496"/>
                </a:cubicBezTo>
                <a:lnTo>
                  <a:pt x="75473" y="2905"/>
                </a:lnTo>
                <a:cubicBezTo>
                  <a:pt x="75473" y="2885"/>
                  <a:pt x="75493" y="2865"/>
                  <a:pt x="75493" y="2845"/>
                </a:cubicBezTo>
                <a:cubicBezTo>
                  <a:pt x="75513" y="2806"/>
                  <a:pt x="75513" y="2786"/>
                  <a:pt x="75493" y="2746"/>
                </a:cubicBezTo>
                <a:close/>
              </a:path>
            </a:pathLst>
          </a:custGeom>
          <a:gradFill>
            <a:gsLst>
              <a:gs pos="0">
                <a:srgbClr val="A4C8E9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42"/>
          <p:cNvSpPr/>
          <p:nvPr/>
        </p:nvSpPr>
        <p:spPr>
          <a:xfrm>
            <a:off x="6004852" y="2085131"/>
            <a:ext cx="2205708" cy="154724"/>
          </a:xfrm>
          <a:custGeom>
            <a:avLst/>
            <a:gdLst/>
            <a:ahLst/>
            <a:cxnLst/>
            <a:rect l="l" t="t" r="r" b="b"/>
            <a:pathLst>
              <a:path w="76210" h="5651" extrusionOk="0">
                <a:moveTo>
                  <a:pt x="75832" y="2865"/>
                </a:moveTo>
                <a:cubicBezTo>
                  <a:pt x="75474" y="4417"/>
                  <a:pt x="58287" y="5650"/>
                  <a:pt x="37439" y="5631"/>
                </a:cubicBezTo>
                <a:cubicBezTo>
                  <a:pt x="16591" y="5591"/>
                  <a:pt x="1" y="4318"/>
                  <a:pt x="359" y="2766"/>
                </a:cubicBezTo>
                <a:cubicBezTo>
                  <a:pt x="717" y="1234"/>
                  <a:pt x="17904" y="1"/>
                  <a:pt x="38752" y="21"/>
                </a:cubicBezTo>
                <a:cubicBezTo>
                  <a:pt x="59599" y="61"/>
                  <a:pt x="76210" y="1334"/>
                  <a:pt x="75832" y="28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2"/>
          <p:cNvSpPr/>
          <p:nvPr/>
        </p:nvSpPr>
        <p:spPr>
          <a:xfrm>
            <a:off x="1198436" y="2218933"/>
            <a:ext cx="9822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1" name="Google Shape;1221;p42"/>
          <p:cNvSpPr/>
          <p:nvPr/>
        </p:nvSpPr>
        <p:spPr>
          <a:xfrm>
            <a:off x="658811" y="1576943"/>
            <a:ext cx="430326" cy="430353"/>
          </a:xfrm>
          <a:custGeom>
            <a:avLst/>
            <a:gdLst/>
            <a:ahLst/>
            <a:cxnLst/>
            <a:rect l="l" t="t" r="r" b="b"/>
            <a:pathLst>
              <a:path w="15815" h="15816" extrusionOk="0">
                <a:moveTo>
                  <a:pt x="7918" y="1"/>
                </a:moveTo>
                <a:cubicBezTo>
                  <a:pt x="3541" y="1"/>
                  <a:pt x="0" y="3541"/>
                  <a:pt x="0" y="7898"/>
                </a:cubicBezTo>
                <a:cubicBezTo>
                  <a:pt x="0" y="12274"/>
                  <a:pt x="3541" y="15815"/>
                  <a:pt x="7918" y="15815"/>
                </a:cubicBezTo>
                <a:cubicBezTo>
                  <a:pt x="12274" y="15815"/>
                  <a:pt x="15815" y="12274"/>
                  <a:pt x="15815" y="7898"/>
                </a:cubicBezTo>
                <a:cubicBezTo>
                  <a:pt x="15815" y="3541"/>
                  <a:pt x="12274" y="1"/>
                  <a:pt x="7918" y="1"/>
                </a:cubicBezTo>
                <a:close/>
              </a:path>
            </a:pathLst>
          </a:custGeom>
          <a:gradFill>
            <a:gsLst>
              <a:gs pos="0">
                <a:srgbClr val="739EE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22" name="Google Shape;1222;p42"/>
          <p:cNvSpPr/>
          <p:nvPr/>
        </p:nvSpPr>
        <p:spPr>
          <a:xfrm>
            <a:off x="719429" y="1637560"/>
            <a:ext cx="309078" cy="309106"/>
          </a:xfrm>
          <a:custGeom>
            <a:avLst/>
            <a:gdLst/>
            <a:ahLst/>
            <a:cxnLst/>
            <a:rect l="l" t="t" r="r" b="b"/>
            <a:pathLst>
              <a:path w="11359" h="11360" extrusionOk="0">
                <a:moveTo>
                  <a:pt x="5690" y="1"/>
                </a:moveTo>
                <a:cubicBezTo>
                  <a:pt x="2546" y="1"/>
                  <a:pt x="0" y="2547"/>
                  <a:pt x="0" y="5670"/>
                </a:cubicBezTo>
                <a:cubicBezTo>
                  <a:pt x="0" y="8813"/>
                  <a:pt x="2546" y="11359"/>
                  <a:pt x="5690" y="11359"/>
                </a:cubicBezTo>
                <a:cubicBezTo>
                  <a:pt x="8813" y="11359"/>
                  <a:pt x="11359" y="8813"/>
                  <a:pt x="11359" y="5670"/>
                </a:cubicBezTo>
                <a:cubicBezTo>
                  <a:pt x="11359" y="2547"/>
                  <a:pt x="8813" y="1"/>
                  <a:pt x="56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3" name="Google Shape;1223;p42"/>
          <p:cNvSpPr/>
          <p:nvPr/>
        </p:nvSpPr>
        <p:spPr>
          <a:xfrm>
            <a:off x="5741744" y="1460948"/>
            <a:ext cx="2730783" cy="610054"/>
          </a:xfrm>
          <a:custGeom>
            <a:avLst/>
            <a:gdLst/>
            <a:ahLst/>
            <a:cxnLst/>
            <a:rect l="l" t="t" r="r" b="b"/>
            <a:pathLst>
              <a:path w="94352" h="22281" extrusionOk="0">
                <a:moveTo>
                  <a:pt x="94352" y="3482"/>
                </a:moveTo>
                <a:cubicBezTo>
                  <a:pt x="94352" y="3482"/>
                  <a:pt x="94352" y="3462"/>
                  <a:pt x="94332" y="3462"/>
                </a:cubicBezTo>
                <a:cubicBezTo>
                  <a:pt x="94332" y="3442"/>
                  <a:pt x="94332" y="3422"/>
                  <a:pt x="94312" y="3383"/>
                </a:cubicBezTo>
                <a:cubicBezTo>
                  <a:pt x="94312" y="3383"/>
                  <a:pt x="94312" y="3383"/>
                  <a:pt x="94312" y="3383"/>
                </a:cubicBezTo>
                <a:cubicBezTo>
                  <a:pt x="94292" y="3363"/>
                  <a:pt x="94292" y="3323"/>
                  <a:pt x="94272" y="3303"/>
                </a:cubicBezTo>
                <a:cubicBezTo>
                  <a:pt x="94253" y="3303"/>
                  <a:pt x="94253" y="3303"/>
                  <a:pt x="94253" y="3283"/>
                </a:cubicBezTo>
                <a:cubicBezTo>
                  <a:pt x="94233" y="3263"/>
                  <a:pt x="94213" y="3243"/>
                  <a:pt x="94173" y="3223"/>
                </a:cubicBezTo>
                <a:cubicBezTo>
                  <a:pt x="94173" y="3204"/>
                  <a:pt x="94173" y="3204"/>
                  <a:pt x="94153" y="3204"/>
                </a:cubicBezTo>
                <a:cubicBezTo>
                  <a:pt x="94133" y="3164"/>
                  <a:pt x="94093" y="3144"/>
                  <a:pt x="94074" y="3124"/>
                </a:cubicBezTo>
                <a:cubicBezTo>
                  <a:pt x="94054" y="3124"/>
                  <a:pt x="94054" y="3124"/>
                  <a:pt x="94054" y="3124"/>
                </a:cubicBezTo>
                <a:cubicBezTo>
                  <a:pt x="94014" y="3084"/>
                  <a:pt x="93974" y="3064"/>
                  <a:pt x="93934" y="3044"/>
                </a:cubicBezTo>
                <a:cubicBezTo>
                  <a:pt x="93914" y="3044"/>
                  <a:pt x="93914" y="3025"/>
                  <a:pt x="93894" y="3025"/>
                </a:cubicBezTo>
                <a:cubicBezTo>
                  <a:pt x="93855" y="3005"/>
                  <a:pt x="93795" y="2965"/>
                  <a:pt x="93755" y="2945"/>
                </a:cubicBezTo>
                <a:cubicBezTo>
                  <a:pt x="93735" y="2945"/>
                  <a:pt x="93735" y="2945"/>
                  <a:pt x="93715" y="2945"/>
                </a:cubicBezTo>
                <a:cubicBezTo>
                  <a:pt x="93676" y="2925"/>
                  <a:pt x="93616" y="2885"/>
                  <a:pt x="93556" y="2865"/>
                </a:cubicBezTo>
                <a:lnTo>
                  <a:pt x="93517" y="2846"/>
                </a:lnTo>
                <a:cubicBezTo>
                  <a:pt x="93457" y="2826"/>
                  <a:pt x="93397" y="2806"/>
                  <a:pt x="93318" y="2786"/>
                </a:cubicBezTo>
                <a:lnTo>
                  <a:pt x="93278" y="2766"/>
                </a:lnTo>
                <a:cubicBezTo>
                  <a:pt x="93218" y="2746"/>
                  <a:pt x="93139" y="2726"/>
                  <a:pt x="93079" y="2686"/>
                </a:cubicBezTo>
                <a:cubicBezTo>
                  <a:pt x="93059" y="2686"/>
                  <a:pt x="93059" y="2686"/>
                  <a:pt x="93039" y="2686"/>
                </a:cubicBezTo>
                <a:cubicBezTo>
                  <a:pt x="92960" y="2666"/>
                  <a:pt x="92880" y="2647"/>
                  <a:pt x="92800" y="2607"/>
                </a:cubicBezTo>
                <a:cubicBezTo>
                  <a:pt x="92780" y="2607"/>
                  <a:pt x="92761" y="2607"/>
                  <a:pt x="92741" y="2587"/>
                </a:cubicBezTo>
                <a:cubicBezTo>
                  <a:pt x="92641" y="2567"/>
                  <a:pt x="92562" y="2547"/>
                  <a:pt x="92462" y="2527"/>
                </a:cubicBezTo>
                <a:cubicBezTo>
                  <a:pt x="92462" y="2527"/>
                  <a:pt x="92442" y="2527"/>
                  <a:pt x="92442" y="2507"/>
                </a:cubicBezTo>
                <a:cubicBezTo>
                  <a:pt x="92343" y="2487"/>
                  <a:pt x="92263" y="2468"/>
                  <a:pt x="92164" y="2448"/>
                </a:cubicBezTo>
                <a:lnTo>
                  <a:pt x="92084" y="2428"/>
                </a:lnTo>
                <a:cubicBezTo>
                  <a:pt x="91985" y="2408"/>
                  <a:pt x="91885" y="2388"/>
                  <a:pt x="91766" y="2368"/>
                </a:cubicBezTo>
                <a:cubicBezTo>
                  <a:pt x="91746" y="2368"/>
                  <a:pt x="91726" y="2348"/>
                  <a:pt x="91706" y="2348"/>
                </a:cubicBezTo>
                <a:cubicBezTo>
                  <a:pt x="91607" y="2328"/>
                  <a:pt x="91507" y="2308"/>
                  <a:pt x="91408" y="2289"/>
                </a:cubicBezTo>
                <a:cubicBezTo>
                  <a:pt x="91388" y="2289"/>
                  <a:pt x="91368" y="2289"/>
                  <a:pt x="91348" y="2269"/>
                </a:cubicBezTo>
                <a:cubicBezTo>
                  <a:pt x="91229" y="2249"/>
                  <a:pt x="91109" y="2229"/>
                  <a:pt x="90990" y="2209"/>
                </a:cubicBezTo>
                <a:cubicBezTo>
                  <a:pt x="90950" y="2209"/>
                  <a:pt x="90930" y="2189"/>
                  <a:pt x="90891" y="2189"/>
                </a:cubicBezTo>
                <a:cubicBezTo>
                  <a:pt x="90771" y="2169"/>
                  <a:pt x="90632" y="2149"/>
                  <a:pt x="90513" y="2129"/>
                </a:cubicBezTo>
                <a:cubicBezTo>
                  <a:pt x="90513" y="2129"/>
                  <a:pt x="90493" y="2129"/>
                  <a:pt x="90493" y="2109"/>
                </a:cubicBezTo>
                <a:cubicBezTo>
                  <a:pt x="90373" y="2090"/>
                  <a:pt x="90234" y="2070"/>
                  <a:pt x="90095" y="2050"/>
                </a:cubicBezTo>
                <a:cubicBezTo>
                  <a:pt x="90055" y="2050"/>
                  <a:pt x="90035" y="2050"/>
                  <a:pt x="89996" y="2030"/>
                </a:cubicBezTo>
                <a:cubicBezTo>
                  <a:pt x="89856" y="2010"/>
                  <a:pt x="89717" y="1990"/>
                  <a:pt x="89578" y="1970"/>
                </a:cubicBezTo>
                <a:cubicBezTo>
                  <a:pt x="89538" y="1970"/>
                  <a:pt x="89518" y="1970"/>
                  <a:pt x="89498" y="1950"/>
                </a:cubicBezTo>
                <a:cubicBezTo>
                  <a:pt x="89359" y="1930"/>
                  <a:pt x="89220" y="1911"/>
                  <a:pt x="89100" y="1891"/>
                </a:cubicBezTo>
                <a:cubicBezTo>
                  <a:pt x="89061" y="1891"/>
                  <a:pt x="89041" y="1891"/>
                  <a:pt x="89001" y="1891"/>
                </a:cubicBezTo>
                <a:cubicBezTo>
                  <a:pt x="88981" y="1891"/>
                  <a:pt x="88981" y="1871"/>
                  <a:pt x="88961" y="1871"/>
                </a:cubicBezTo>
                <a:cubicBezTo>
                  <a:pt x="88901" y="1871"/>
                  <a:pt x="88822" y="1871"/>
                  <a:pt x="88762" y="1851"/>
                </a:cubicBezTo>
                <a:cubicBezTo>
                  <a:pt x="88663" y="1831"/>
                  <a:pt x="88543" y="1831"/>
                  <a:pt x="88444" y="1811"/>
                </a:cubicBezTo>
                <a:cubicBezTo>
                  <a:pt x="88364" y="1791"/>
                  <a:pt x="88265" y="1791"/>
                  <a:pt x="88185" y="1771"/>
                </a:cubicBezTo>
                <a:cubicBezTo>
                  <a:pt x="88066" y="1771"/>
                  <a:pt x="87966" y="1751"/>
                  <a:pt x="87867" y="1732"/>
                </a:cubicBezTo>
                <a:cubicBezTo>
                  <a:pt x="87787" y="1732"/>
                  <a:pt x="87688" y="1712"/>
                  <a:pt x="87588" y="1692"/>
                </a:cubicBezTo>
                <a:cubicBezTo>
                  <a:pt x="87489" y="1692"/>
                  <a:pt x="87370" y="1672"/>
                  <a:pt x="87270" y="1652"/>
                </a:cubicBezTo>
                <a:cubicBezTo>
                  <a:pt x="87171" y="1652"/>
                  <a:pt x="87071" y="1632"/>
                  <a:pt x="86992" y="1632"/>
                </a:cubicBezTo>
                <a:cubicBezTo>
                  <a:pt x="86872" y="1612"/>
                  <a:pt x="86753" y="1592"/>
                  <a:pt x="86634" y="1592"/>
                </a:cubicBezTo>
                <a:cubicBezTo>
                  <a:pt x="86614" y="1592"/>
                  <a:pt x="86594" y="1572"/>
                  <a:pt x="86554" y="1572"/>
                </a:cubicBezTo>
                <a:cubicBezTo>
                  <a:pt x="86455" y="1572"/>
                  <a:pt x="86335" y="1552"/>
                  <a:pt x="86236" y="1552"/>
                </a:cubicBezTo>
                <a:cubicBezTo>
                  <a:pt x="86176" y="1533"/>
                  <a:pt x="86136" y="1533"/>
                  <a:pt x="86077" y="1533"/>
                </a:cubicBezTo>
                <a:cubicBezTo>
                  <a:pt x="85878" y="1513"/>
                  <a:pt x="85679" y="1493"/>
                  <a:pt x="85480" y="1453"/>
                </a:cubicBezTo>
                <a:cubicBezTo>
                  <a:pt x="85440" y="1453"/>
                  <a:pt x="85400" y="1453"/>
                  <a:pt x="85361" y="1453"/>
                </a:cubicBezTo>
                <a:cubicBezTo>
                  <a:pt x="85201" y="1433"/>
                  <a:pt x="85022" y="1413"/>
                  <a:pt x="84863" y="1393"/>
                </a:cubicBezTo>
                <a:cubicBezTo>
                  <a:pt x="84784" y="1393"/>
                  <a:pt x="84704" y="1393"/>
                  <a:pt x="84624" y="1373"/>
                </a:cubicBezTo>
                <a:cubicBezTo>
                  <a:pt x="84565" y="1373"/>
                  <a:pt x="84485" y="1373"/>
                  <a:pt x="84406" y="1354"/>
                </a:cubicBezTo>
                <a:cubicBezTo>
                  <a:pt x="84366" y="1354"/>
                  <a:pt x="84326" y="1354"/>
                  <a:pt x="84286" y="1354"/>
                </a:cubicBezTo>
                <a:cubicBezTo>
                  <a:pt x="84028" y="1314"/>
                  <a:pt x="83749" y="1294"/>
                  <a:pt x="83471" y="1274"/>
                </a:cubicBezTo>
                <a:cubicBezTo>
                  <a:pt x="83451" y="1274"/>
                  <a:pt x="83431" y="1274"/>
                  <a:pt x="83391" y="1274"/>
                </a:cubicBezTo>
                <a:cubicBezTo>
                  <a:pt x="83093" y="1234"/>
                  <a:pt x="82794" y="1214"/>
                  <a:pt x="82476" y="1194"/>
                </a:cubicBezTo>
                <a:lnTo>
                  <a:pt x="82377" y="1175"/>
                </a:lnTo>
                <a:cubicBezTo>
                  <a:pt x="82317" y="1175"/>
                  <a:pt x="82257" y="1175"/>
                  <a:pt x="82217" y="1175"/>
                </a:cubicBezTo>
                <a:cubicBezTo>
                  <a:pt x="81999" y="1155"/>
                  <a:pt x="81800" y="1135"/>
                  <a:pt x="81581" y="1115"/>
                </a:cubicBezTo>
                <a:cubicBezTo>
                  <a:pt x="81481" y="1115"/>
                  <a:pt x="81382" y="1095"/>
                  <a:pt x="81283" y="1095"/>
                </a:cubicBezTo>
                <a:cubicBezTo>
                  <a:pt x="81064" y="1075"/>
                  <a:pt x="80825" y="1055"/>
                  <a:pt x="80586" y="1035"/>
                </a:cubicBezTo>
                <a:cubicBezTo>
                  <a:pt x="80527" y="1035"/>
                  <a:pt x="80467" y="1035"/>
                  <a:pt x="80427" y="1035"/>
                </a:cubicBezTo>
                <a:cubicBezTo>
                  <a:pt x="80407" y="1035"/>
                  <a:pt x="80387" y="1015"/>
                  <a:pt x="80367" y="1015"/>
                </a:cubicBezTo>
                <a:cubicBezTo>
                  <a:pt x="80069" y="995"/>
                  <a:pt x="79791" y="976"/>
                  <a:pt x="79492" y="956"/>
                </a:cubicBezTo>
                <a:cubicBezTo>
                  <a:pt x="79452" y="956"/>
                  <a:pt x="79413" y="956"/>
                  <a:pt x="79373" y="956"/>
                </a:cubicBezTo>
                <a:cubicBezTo>
                  <a:pt x="79094" y="936"/>
                  <a:pt x="78836" y="916"/>
                  <a:pt x="78557" y="896"/>
                </a:cubicBezTo>
                <a:cubicBezTo>
                  <a:pt x="78537" y="896"/>
                  <a:pt x="78517" y="896"/>
                  <a:pt x="78498" y="896"/>
                </a:cubicBezTo>
                <a:cubicBezTo>
                  <a:pt x="78418" y="896"/>
                  <a:pt x="78318" y="876"/>
                  <a:pt x="78239" y="876"/>
                </a:cubicBezTo>
                <a:cubicBezTo>
                  <a:pt x="78060" y="856"/>
                  <a:pt x="77861" y="856"/>
                  <a:pt x="77682" y="836"/>
                </a:cubicBezTo>
                <a:lnTo>
                  <a:pt x="77324" y="816"/>
                </a:lnTo>
                <a:cubicBezTo>
                  <a:pt x="77145" y="797"/>
                  <a:pt x="76946" y="797"/>
                  <a:pt x="76767" y="777"/>
                </a:cubicBezTo>
                <a:cubicBezTo>
                  <a:pt x="76727" y="777"/>
                  <a:pt x="76687" y="777"/>
                  <a:pt x="76648" y="777"/>
                </a:cubicBezTo>
                <a:cubicBezTo>
                  <a:pt x="76568" y="777"/>
                  <a:pt x="76488" y="757"/>
                  <a:pt x="76409" y="757"/>
                </a:cubicBezTo>
                <a:cubicBezTo>
                  <a:pt x="76230" y="757"/>
                  <a:pt x="76051" y="737"/>
                  <a:pt x="75872" y="737"/>
                </a:cubicBezTo>
                <a:cubicBezTo>
                  <a:pt x="75752" y="717"/>
                  <a:pt x="75613" y="717"/>
                  <a:pt x="75474" y="697"/>
                </a:cubicBezTo>
                <a:cubicBezTo>
                  <a:pt x="75295" y="697"/>
                  <a:pt x="75116" y="677"/>
                  <a:pt x="74937" y="677"/>
                </a:cubicBezTo>
                <a:lnTo>
                  <a:pt x="74797" y="677"/>
                </a:lnTo>
                <a:cubicBezTo>
                  <a:pt x="74718" y="657"/>
                  <a:pt x="74638" y="657"/>
                  <a:pt x="74559" y="657"/>
                </a:cubicBezTo>
                <a:cubicBezTo>
                  <a:pt x="74380" y="637"/>
                  <a:pt x="74201" y="637"/>
                  <a:pt x="74022" y="637"/>
                </a:cubicBezTo>
                <a:cubicBezTo>
                  <a:pt x="73882" y="618"/>
                  <a:pt x="73743" y="618"/>
                  <a:pt x="73584" y="598"/>
                </a:cubicBezTo>
                <a:cubicBezTo>
                  <a:pt x="73425" y="598"/>
                  <a:pt x="73286" y="598"/>
                  <a:pt x="73127" y="578"/>
                </a:cubicBezTo>
                <a:cubicBezTo>
                  <a:pt x="73047" y="578"/>
                  <a:pt x="72987" y="578"/>
                  <a:pt x="72928" y="578"/>
                </a:cubicBezTo>
                <a:lnTo>
                  <a:pt x="72609" y="558"/>
                </a:lnTo>
                <a:cubicBezTo>
                  <a:pt x="72470" y="558"/>
                  <a:pt x="72311" y="538"/>
                  <a:pt x="72172" y="538"/>
                </a:cubicBezTo>
                <a:cubicBezTo>
                  <a:pt x="72013" y="538"/>
                  <a:pt x="71873" y="518"/>
                  <a:pt x="71714" y="518"/>
                </a:cubicBezTo>
                <a:cubicBezTo>
                  <a:pt x="71555" y="518"/>
                  <a:pt x="71376" y="498"/>
                  <a:pt x="71217" y="498"/>
                </a:cubicBezTo>
                <a:cubicBezTo>
                  <a:pt x="71177" y="498"/>
                  <a:pt x="71137" y="498"/>
                  <a:pt x="71097" y="498"/>
                </a:cubicBezTo>
                <a:cubicBezTo>
                  <a:pt x="70978" y="478"/>
                  <a:pt x="70859" y="478"/>
                  <a:pt x="70739" y="478"/>
                </a:cubicBezTo>
                <a:cubicBezTo>
                  <a:pt x="70580" y="458"/>
                  <a:pt x="70441" y="458"/>
                  <a:pt x="70282" y="458"/>
                </a:cubicBezTo>
                <a:cubicBezTo>
                  <a:pt x="70103" y="438"/>
                  <a:pt x="69944" y="438"/>
                  <a:pt x="69785" y="438"/>
                </a:cubicBezTo>
                <a:cubicBezTo>
                  <a:pt x="69625" y="419"/>
                  <a:pt x="69466" y="419"/>
                  <a:pt x="69307" y="419"/>
                </a:cubicBezTo>
                <a:cubicBezTo>
                  <a:pt x="69287" y="419"/>
                  <a:pt x="69267" y="419"/>
                  <a:pt x="69247" y="419"/>
                </a:cubicBezTo>
                <a:cubicBezTo>
                  <a:pt x="69068" y="399"/>
                  <a:pt x="68889" y="399"/>
                  <a:pt x="68690" y="399"/>
                </a:cubicBezTo>
                <a:cubicBezTo>
                  <a:pt x="68531" y="379"/>
                  <a:pt x="68352" y="379"/>
                  <a:pt x="68173" y="379"/>
                </a:cubicBezTo>
                <a:cubicBezTo>
                  <a:pt x="67935" y="359"/>
                  <a:pt x="67676" y="359"/>
                  <a:pt x="67437" y="339"/>
                </a:cubicBezTo>
                <a:lnTo>
                  <a:pt x="67417" y="339"/>
                </a:lnTo>
                <a:cubicBezTo>
                  <a:pt x="66880" y="319"/>
                  <a:pt x="66343" y="299"/>
                  <a:pt x="65806" y="279"/>
                </a:cubicBezTo>
                <a:cubicBezTo>
                  <a:pt x="65746" y="279"/>
                  <a:pt x="65687" y="279"/>
                  <a:pt x="65627" y="279"/>
                </a:cubicBezTo>
                <a:cubicBezTo>
                  <a:pt x="65587" y="279"/>
                  <a:pt x="65547" y="279"/>
                  <a:pt x="65508" y="279"/>
                </a:cubicBezTo>
                <a:cubicBezTo>
                  <a:pt x="64990" y="259"/>
                  <a:pt x="64473" y="240"/>
                  <a:pt x="63956" y="240"/>
                </a:cubicBezTo>
                <a:cubicBezTo>
                  <a:pt x="63936" y="240"/>
                  <a:pt x="63916" y="240"/>
                  <a:pt x="63876" y="240"/>
                </a:cubicBezTo>
                <a:cubicBezTo>
                  <a:pt x="63837" y="220"/>
                  <a:pt x="63777" y="220"/>
                  <a:pt x="63737" y="220"/>
                </a:cubicBezTo>
                <a:cubicBezTo>
                  <a:pt x="63280" y="220"/>
                  <a:pt x="62822" y="200"/>
                  <a:pt x="62384" y="180"/>
                </a:cubicBezTo>
                <a:cubicBezTo>
                  <a:pt x="62325" y="180"/>
                  <a:pt x="62265" y="180"/>
                  <a:pt x="62225" y="180"/>
                </a:cubicBezTo>
                <a:cubicBezTo>
                  <a:pt x="62205" y="180"/>
                  <a:pt x="62166" y="180"/>
                  <a:pt x="62146" y="180"/>
                </a:cubicBezTo>
                <a:cubicBezTo>
                  <a:pt x="61688" y="160"/>
                  <a:pt x="61211" y="160"/>
                  <a:pt x="60753" y="140"/>
                </a:cubicBezTo>
                <a:lnTo>
                  <a:pt x="60694" y="140"/>
                </a:lnTo>
                <a:cubicBezTo>
                  <a:pt x="60634" y="140"/>
                  <a:pt x="60574" y="140"/>
                  <a:pt x="60515" y="140"/>
                </a:cubicBezTo>
                <a:cubicBezTo>
                  <a:pt x="60137" y="140"/>
                  <a:pt x="59759" y="140"/>
                  <a:pt x="59381" y="120"/>
                </a:cubicBezTo>
                <a:cubicBezTo>
                  <a:pt x="59321" y="120"/>
                  <a:pt x="59241" y="120"/>
                  <a:pt x="59182" y="120"/>
                </a:cubicBezTo>
                <a:cubicBezTo>
                  <a:pt x="59102" y="120"/>
                  <a:pt x="59023" y="120"/>
                  <a:pt x="58943" y="120"/>
                </a:cubicBezTo>
                <a:cubicBezTo>
                  <a:pt x="58704" y="100"/>
                  <a:pt x="58485" y="100"/>
                  <a:pt x="58247" y="100"/>
                </a:cubicBezTo>
                <a:cubicBezTo>
                  <a:pt x="58147" y="100"/>
                  <a:pt x="58068" y="100"/>
                  <a:pt x="57968" y="100"/>
                </a:cubicBezTo>
                <a:cubicBezTo>
                  <a:pt x="57909" y="100"/>
                  <a:pt x="57829" y="100"/>
                  <a:pt x="57769" y="100"/>
                </a:cubicBezTo>
                <a:cubicBezTo>
                  <a:pt x="57531" y="80"/>
                  <a:pt x="57292" y="80"/>
                  <a:pt x="57053" y="80"/>
                </a:cubicBezTo>
                <a:cubicBezTo>
                  <a:pt x="56954" y="80"/>
                  <a:pt x="56854" y="80"/>
                  <a:pt x="56735" y="80"/>
                </a:cubicBezTo>
                <a:cubicBezTo>
                  <a:pt x="56675" y="80"/>
                  <a:pt x="56616" y="80"/>
                  <a:pt x="56576" y="80"/>
                </a:cubicBezTo>
                <a:cubicBezTo>
                  <a:pt x="56317" y="61"/>
                  <a:pt x="56078" y="61"/>
                  <a:pt x="55840" y="61"/>
                </a:cubicBezTo>
                <a:cubicBezTo>
                  <a:pt x="55740" y="61"/>
                  <a:pt x="55641" y="61"/>
                  <a:pt x="55541" y="61"/>
                </a:cubicBezTo>
                <a:cubicBezTo>
                  <a:pt x="55482" y="61"/>
                  <a:pt x="55442" y="61"/>
                  <a:pt x="55382" y="61"/>
                </a:cubicBezTo>
                <a:cubicBezTo>
                  <a:pt x="55223" y="61"/>
                  <a:pt x="55064" y="41"/>
                  <a:pt x="54905" y="41"/>
                </a:cubicBezTo>
                <a:cubicBezTo>
                  <a:pt x="54805" y="41"/>
                  <a:pt x="54726" y="41"/>
                  <a:pt x="54626" y="41"/>
                </a:cubicBezTo>
                <a:cubicBezTo>
                  <a:pt x="54507" y="41"/>
                  <a:pt x="54407" y="41"/>
                  <a:pt x="54308" y="41"/>
                </a:cubicBezTo>
                <a:cubicBezTo>
                  <a:pt x="54149" y="41"/>
                  <a:pt x="53990" y="41"/>
                  <a:pt x="53831" y="41"/>
                </a:cubicBezTo>
                <a:cubicBezTo>
                  <a:pt x="53771" y="41"/>
                  <a:pt x="53731" y="41"/>
                  <a:pt x="53691" y="41"/>
                </a:cubicBezTo>
                <a:cubicBezTo>
                  <a:pt x="53512" y="41"/>
                  <a:pt x="53333" y="41"/>
                  <a:pt x="53154" y="21"/>
                </a:cubicBezTo>
                <a:cubicBezTo>
                  <a:pt x="53035" y="21"/>
                  <a:pt x="52896" y="21"/>
                  <a:pt x="52776" y="21"/>
                </a:cubicBezTo>
                <a:lnTo>
                  <a:pt x="52756" y="21"/>
                </a:lnTo>
                <a:cubicBezTo>
                  <a:pt x="52438" y="21"/>
                  <a:pt x="52140" y="21"/>
                  <a:pt x="51821" y="21"/>
                </a:cubicBezTo>
                <a:lnTo>
                  <a:pt x="51722" y="21"/>
                </a:lnTo>
                <a:cubicBezTo>
                  <a:pt x="51642" y="21"/>
                  <a:pt x="51563" y="21"/>
                  <a:pt x="51463" y="21"/>
                </a:cubicBezTo>
                <a:cubicBezTo>
                  <a:pt x="51344" y="21"/>
                  <a:pt x="51205" y="21"/>
                  <a:pt x="51066" y="21"/>
                </a:cubicBezTo>
                <a:cubicBezTo>
                  <a:pt x="50926" y="21"/>
                  <a:pt x="50787" y="21"/>
                  <a:pt x="50648" y="21"/>
                </a:cubicBezTo>
                <a:cubicBezTo>
                  <a:pt x="50548" y="21"/>
                  <a:pt x="50449" y="21"/>
                  <a:pt x="50349" y="1"/>
                </a:cubicBezTo>
                <a:lnTo>
                  <a:pt x="50310" y="1"/>
                </a:lnTo>
                <a:cubicBezTo>
                  <a:pt x="50071" y="1"/>
                  <a:pt x="49812" y="1"/>
                  <a:pt x="49554" y="1"/>
                </a:cubicBezTo>
                <a:lnTo>
                  <a:pt x="49395" y="1"/>
                </a:lnTo>
                <a:lnTo>
                  <a:pt x="49056" y="1"/>
                </a:lnTo>
                <a:lnTo>
                  <a:pt x="48798" y="1"/>
                </a:lnTo>
                <a:lnTo>
                  <a:pt x="48102" y="1"/>
                </a:lnTo>
                <a:lnTo>
                  <a:pt x="48022" y="1"/>
                </a:lnTo>
                <a:lnTo>
                  <a:pt x="47326" y="1"/>
                </a:lnTo>
                <a:lnTo>
                  <a:pt x="46968" y="1"/>
                </a:lnTo>
                <a:lnTo>
                  <a:pt x="46689" y="1"/>
                </a:lnTo>
                <a:lnTo>
                  <a:pt x="46610" y="1"/>
                </a:lnTo>
                <a:lnTo>
                  <a:pt x="45913" y="1"/>
                </a:lnTo>
                <a:lnTo>
                  <a:pt x="45714" y="1"/>
                </a:lnTo>
                <a:lnTo>
                  <a:pt x="45416" y="1"/>
                </a:lnTo>
                <a:lnTo>
                  <a:pt x="45197" y="1"/>
                </a:lnTo>
                <a:cubicBezTo>
                  <a:pt x="44978" y="1"/>
                  <a:pt x="44740" y="1"/>
                  <a:pt x="44501" y="1"/>
                </a:cubicBezTo>
                <a:lnTo>
                  <a:pt x="44461" y="1"/>
                </a:lnTo>
                <a:cubicBezTo>
                  <a:pt x="44382" y="1"/>
                  <a:pt x="44282" y="1"/>
                  <a:pt x="44183" y="21"/>
                </a:cubicBezTo>
                <a:cubicBezTo>
                  <a:pt x="44024" y="21"/>
                  <a:pt x="43884" y="21"/>
                  <a:pt x="43725" y="21"/>
                </a:cubicBezTo>
                <a:cubicBezTo>
                  <a:pt x="43606" y="21"/>
                  <a:pt x="43486" y="21"/>
                  <a:pt x="43387" y="21"/>
                </a:cubicBezTo>
                <a:cubicBezTo>
                  <a:pt x="43268" y="21"/>
                  <a:pt x="43168" y="21"/>
                  <a:pt x="43069" y="21"/>
                </a:cubicBezTo>
                <a:lnTo>
                  <a:pt x="42870" y="21"/>
                </a:lnTo>
                <a:cubicBezTo>
                  <a:pt x="42591" y="21"/>
                  <a:pt x="42313" y="21"/>
                  <a:pt x="42034" y="21"/>
                </a:cubicBezTo>
                <a:lnTo>
                  <a:pt x="42014" y="21"/>
                </a:lnTo>
                <a:lnTo>
                  <a:pt x="41895" y="21"/>
                </a:lnTo>
                <a:lnTo>
                  <a:pt x="41179" y="41"/>
                </a:lnTo>
                <a:cubicBezTo>
                  <a:pt x="41119" y="41"/>
                  <a:pt x="41059" y="41"/>
                  <a:pt x="41000" y="41"/>
                </a:cubicBezTo>
                <a:cubicBezTo>
                  <a:pt x="40880" y="41"/>
                  <a:pt x="40741" y="41"/>
                  <a:pt x="40622" y="41"/>
                </a:cubicBezTo>
                <a:cubicBezTo>
                  <a:pt x="40522" y="41"/>
                  <a:pt x="40423" y="41"/>
                  <a:pt x="40343" y="41"/>
                </a:cubicBezTo>
                <a:cubicBezTo>
                  <a:pt x="40264" y="41"/>
                  <a:pt x="40204" y="41"/>
                  <a:pt x="40144" y="41"/>
                </a:cubicBezTo>
                <a:cubicBezTo>
                  <a:pt x="39647" y="61"/>
                  <a:pt x="39170" y="61"/>
                  <a:pt x="38672" y="61"/>
                </a:cubicBezTo>
                <a:lnTo>
                  <a:pt x="38573" y="61"/>
                </a:lnTo>
                <a:lnTo>
                  <a:pt x="38553" y="61"/>
                </a:lnTo>
                <a:cubicBezTo>
                  <a:pt x="38036" y="80"/>
                  <a:pt x="37519" y="80"/>
                  <a:pt x="37001" y="80"/>
                </a:cubicBezTo>
                <a:cubicBezTo>
                  <a:pt x="36942" y="80"/>
                  <a:pt x="36882" y="80"/>
                  <a:pt x="36842" y="80"/>
                </a:cubicBezTo>
                <a:cubicBezTo>
                  <a:pt x="36663" y="100"/>
                  <a:pt x="36484" y="100"/>
                  <a:pt x="36305" y="100"/>
                </a:cubicBezTo>
                <a:cubicBezTo>
                  <a:pt x="35748" y="100"/>
                  <a:pt x="35171" y="120"/>
                  <a:pt x="34614" y="140"/>
                </a:cubicBezTo>
                <a:cubicBezTo>
                  <a:pt x="34515" y="140"/>
                  <a:pt x="34395" y="140"/>
                  <a:pt x="34296" y="140"/>
                </a:cubicBezTo>
                <a:cubicBezTo>
                  <a:pt x="33779" y="140"/>
                  <a:pt x="33262" y="160"/>
                  <a:pt x="32744" y="180"/>
                </a:cubicBezTo>
                <a:lnTo>
                  <a:pt x="32724" y="180"/>
                </a:lnTo>
                <a:cubicBezTo>
                  <a:pt x="32645" y="180"/>
                  <a:pt x="32565" y="180"/>
                  <a:pt x="32486" y="180"/>
                </a:cubicBezTo>
                <a:cubicBezTo>
                  <a:pt x="32207" y="180"/>
                  <a:pt x="31929" y="200"/>
                  <a:pt x="31650" y="200"/>
                </a:cubicBezTo>
                <a:cubicBezTo>
                  <a:pt x="31630" y="200"/>
                  <a:pt x="31591" y="200"/>
                  <a:pt x="31571" y="200"/>
                </a:cubicBezTo>
                <a:cubicBezTo>
                  <a:pt x="31451" y="200"/>
                  <a:pt x="31332" y="200"/>
                  <a:pt x="31233" y="220"/>
                </a:cubicBezTo>
                <a:cubicBezTo>
                  <a:pt x="30994" y="220"/>
                  <a:pt x="30755" y="220"/>
                  <a:pt x="30516" y="240"/>
                </a:cubicBezTo>
                <a:cubicBezTo>
                  <a:pt x="30496" y="240"/>
                  <a:pt x="30457" y="240"/>
                  <a:pt x="30437" y="240"/>
                </a:cubicBezTo>
                <a:cubicBezTo>
                  <a:pt x="30317" y="240"/>
                  <a:pt x="30198" y="240"/>
                  <a:pt x="30079" y="240"/>
                </a:cubicBezTo>
                <a:cubicBezTo>
                  <a:pt x="29880" y="240"/>
                  <a:pt x="29681" y="259"/>
                  <a:pt x="29482" y="259"/>
                </a:cubicBezTo>
                <a:cubicBezTo>
                  <a:pt x="29442" y="259"/>
                  <a:pt x="29402" y="259"/>
                  <a:pt x="29382" y="259"/>
                </a:cubicBezTo>
                <a:cubicBezTo>
                  <a:pt x="29124" y="279"/>
                  <a:pt x="28885" y="279"/>
                  <a:pt x="28646" y="279"/>
                </a:cubicBezTo>
                <a:cubicBezTo>
                  <a:pt x="28587" y="279"/>
                  <a:pt x="28527" y="299"/>
                  <a:pt x="28467" y="299"/>
                </a:cubicBezTo>
                <a:cubicBezTo>
                  <a:pt x="28209" y="299"/>
                  <a:pt x="27950" y="299"/>
                  <a:pt x="27692" y="319"/>
                </a:cubicBezTo>
                <a:cubicBezTo>
                  <a:pt x="27652" y="319"/>
                  <a:pt x="27612" y="319"/>
                  <a:pt x="27572" y="319"/>
                </a:cubicBezTo>
                <a:cubicBezTo>
                  <a:pt x="27473" y="319"/>
                  <a:pt x="27373" y="319"/>
                  <a:pt x="27254" y="339"/>
                </a:cubicBezTo>
                <a:cubicBezTo>
                  <a:pt x="27135" y="339"/>
                  <a:pt x="26995" y="339"/>
                  <a:pt x="26856" y="339"/>
                </a:cubicBezTo>
                <a:lnTo>
                  <a:pt x="26637" y="359"/>
                </a:lnTo>
                <a:cubicBezTo>
                  <a:pt x="26518" y="359"/>
                  <a:pt x="26379" y="359"/>
                  <a:pt x="26259" y="359"/>
                </a:cubicBezTo>
                <a:cubicBezTo>
                  <a:pt x="26180" y="379"/>
                  <a:pt x="26100" y="379"/>
                  <a:pt x="26021" y="379"/>
                </a:cubicBezTo>
                <a:cubicBezTo>
                  <a:pt x="25901" y="379"/>
                  <a:pt x="25802" y="379"/>
                  <a:pt x="25682" y="399"/>
                </a:cubicBezTo>
                <a:cubicBezTo>
                  <a:pt x="25563" y="399"/>
                  <a:pt x="25424" y="399"/>
                  <a:pt x="25304" y="399"/>
                </a:cubicBezTo>
                <a:cubicBezTo>
                  <a:pt x="25245" y="399"/>
                  <a:pt x="25205" y="419"/>
                  <a:pt x="25145" y="419"/>
                </a:cubicBezTo>
                <a:cubicBezTo>
                  <a:pt x="25006" y="419"/>
                  <a:pt x="24847" y="419"/>
                  <a:pt x="24688" y="438"/>
                </a:cubicBezTo>
                <a:cubicBezTo>
                  <a:pt x="24588" y="438"/>
                  <a:pt x="24469" y="438"/>
                  <a:pt x="24370" y="438"/>
                </a:cubicBezTo>
                <a:cubicBezTo>
                  <a:pt x="24330" y="438"/>
                  <a:pt x="24310" y="438"/>
                  <a:pt x="24290" y="438"/>
                </a:cubicBezTo>
                <a:cubicBezTo>
                  <a:pt x="24031" y="458"/>
                  <a:pt x="23793" y="458"/>
                  <a:pt x="23534" y="478"/>
                </a:cubicBezTo>
                <a:cubicBezTo>
                  <a:pt x="22818" y="498"/>
                  <a:pt x="22122" y="538"/>
                  <a:pt x="21425" y="578"/>
                </a:cubicBezTo>
                <a:cubicBezTo>
                  <a:pt x="21406" y="578"/>
                  <a:pt x="21406" y="578"/>
                  <a:pt x="21386" y="578"/>
                </a:cubicBezTo>
                <a:cubicBezTo>
                  <a:pt x="21326" y="578"/>
                  <a:pt x="21266" y="578"/>
                  <a:pt x="21207" y="578"/>
                </a:cubicBezTo>
                <a:cubicBezTo>
                  <a:pt x="20948" y="598"/>
                  <a:pt x="20669" y="618"/>
                  <a:pt x="20411" y="618"/>
                </a:cubicBezTo>
                <a:cubicBezTo>
                  <a:pt x="20391" y="637"/>
                  <a:pt x="20351" y="637"/>
                  <a:pt x="20331" y="637"/>
                </a:cubicBezTo>
                <a:cubicBezTo>
                  <a:pt x="20272" y="637"/>
                  <a:pt x="20232" y="637"/>
                  <a:pt x="20172" y="637"/>
                </a:cubicBezTo>
                <a:cubicBezTo>
                  <a:pt x="19854" y="657"/>
                  <a:pt x="19516" y="677"/>
                  <a:pt x="19197" y="697"/>
                </a:cubicBezTo>
                <a:cubicBezTo>
                  <a:pt x="19138" y="697"/>
                  <a:pt x="19058" y="697"/>
                  <a:pt x="18999" y="697"/>
                </a:cubicBezTo>
                <a:cubicBezTo>
                  <a:pt x="18939" y="697"/>
                  <a:pt x="18899" y="717"/>
                  <a:pt x="18839" y="717"/>
                </a:cubicBezTo>
                <a:lnTo>
                  <a:pt x="18561" y="717"/>
                </a:lnTo>
                <a:cubicBezTo>
                  <a:pt x="18362" y="737"/>
                  <a:pt x="18183" y="737"/>
                  <a:pt x="18004" y="757"/>
                </a:cubicBezTo>
                <a:lnTo>
                  <a:pt x="17725" y="777"/>
                </a:lnTo>
                <a:cubicBezTo>
                  <a:pt x="17686" y="777"/>
                  <a:pt x="17626" y="777"/>
                  <a:pt x="17586" y="777"/>
                </a:cubicBezTo>
                <a:lnTo>
                  <a:pt x="17586" y="777"/>
                </a:lnTo>
                <a:lnTo>
                  <a:pt x="17228" y="797"/>
                </a:lnTo>
                <a:cubicBezTo>
                  <a:pt x="17109" y="816"/>
                  <a:pt x="16969" y="816"/>
                  <a:pt x="16850" y="836"/>
                </a:cubicBezTo>
                <a:lnTo>
                  <a:pt x="16393" y="856"/>
                </a:lnTo>
                <a:cubicBezTo>
                  <a:pt x="16253" y="876"/>
                  <a:pt x="16114" y="876"/>
                  <a:pt x="15975" y="876"/>
                </a:cubicBezTo>
                <a:cubicBezTo>
                  <a:pt x="15955" y="896"/>
                  <a:pt x="15915" y="896"/>
                  <a:pt x="15875" y="896"/>
                </a:cubicBezTo>
                <a:cubicBezTo>
                  <a:pt x="15776" y="896"/>
                  <a:pt x="15696" y="896"/>
                  <a:pt x="15617" y="916"/>
                </a:cubicBezTo>
                <a:cubicBezTo>
                  <a:pt x="15438" y="916"/>
                  <a:pt x="15259" y="936"/>
                  <a:pt x="15080" y="936"/>
                </a:cubicBezTo>
                <a:cubicBezTo>
                  <a:pt x="14960" y="956"/>
                  <a:pt x="14841" y="956"/>
                  <a:pt x="14722" y="976"/>
                </a:cubicBezTo>
                <a:cubicBezTo>
                  <a:pt x="14543" y="976"/>
                  <a:pt x="14364" y="995"/>
                  <a:pt x="14184" y="1015"/>
                </a:cubicBezTo>
                <a:cubicBezTo>
                  <a:pt x="14145" y="1015"/>
                  <a:pt x="14085" y="1015"/>
                  <a:pt x="14025" y="1015"/>
                </a:cubicBezTo>
                <a:cubicBezTo>
                  <a:pt x="13986" y="1015"/>
                  <a:pt x="13926" y="1035"/>
                  <a:pt x="13886" y="1035"/>
                </a:cubicBezTo>
                <a:cubicBezTo>
                  <a:pt x="13667" y="1055"/>
                  <a:pt x="13448" y="1055"/>
                  <a:pt x="13230" y="1075"/>
                </a:cubicBezTo>
                <a:cubicBezTo>
                  <a:pt x="13150" y="1095"/>
                  <a:pt x="13051" y="1095"/>
                  <a:pt x="12951" y="1095"/>
                </a:cubicBezTo>
                <a:cubicBezTo>
                  <a:pt x="12693" y="1115"/>
                  <a:pt x="12414" y="1135"/>
                  <a:pt x="12136" y="1175"/>
                </a:cubicBezTo>
                <a:cubicBezTo>
                  <a:pt x="12136" y="1175"/>
                  <a:pt x="12116" y="1175"/>
                  <a:pt x="12096" y="1175"/>
                </a:cubicBezTo>
                <a:lnTo>
                  <a:pt x="12096" y="1175"/>
                </a:lnTo>
                <a:lnTo>
                  <a:pt x="12076" y="1175"/>
                </a:lnTo>
                <a:cubicBezTo>
                  <a:pt x="11797" y="1194"/>
                  <a:pt x="11519" y="1214"/>
                  <a:pt x="11240" y="1234"/>
                </a:cubicBezTo>
                <a:lnTo>
                  <a:pt x="10982" y="1274"/>
                </a:lnTo>
                <a:cubicBezTo>
                  <a:pt x="10803" y="1274"/>
                  <a:pt x="10604" y="1294"/>
                  <a:pt x="10425" y="1314"/>
                </a:cubicBezTo>
                <a:cubicBezTo>
                  <a:pt x="10385" y="1314"/>
                  <a:pt x="10345" y="1334"/>
                  <a:pt x="10305" y="1334"/>
                </a:cubicBezTo>
                <a:cubicBezTo>
                  <a:pt x="10246" y="1334"/>
                  <a:pt x="10186" y="1334"/>
                  <a:pt x="10126" y="1334"/>
                </a:cubicBezTo>
                <a:cubicBezTo>
                  <a:pt x="9967" y="1354"/>
                  <a:pt x="9828" y="1373"/>
                  <a:pt x="9669" y="1393"/>
                </a:cubicBezTo>
                <a:cubicBezTo>
                  <a:pt x="9569" y="1393"/>
                  <a:pt x="9470" y="1413"/>
                  <a:pt x="9351" y="1413"/>
                </a:cubicBezTo>
                <a:cubicBezTo>
                  <a:pt x="9211" y="1433"/>
                  <a:pt x="9052" y="1453"/>
                  <a:pt x="8913" y="1453"/>
                </a:cubicBezTo>
                <a:cubicBezTo>
                  <a:pt x="8833" y="1473"/>
                  <a:pt x="8774" y="1473"/>
                  <a:pt x="8714" y="1473"/>
                </a:cubicBezTo>
                <a:cubicBezTo>
                  <a:pt x="8674" y="1493"/>
                  <a:pt x="8654" y="1493"/>
                  <a:pt x="8634" y="1493"/>
                </a:cubicBezTo>
                <a:cubicBezTo>
                  <a:pt x="8495" y="1513"/>
                  <a:pt x="8336" y="1513"/>
                  <a:pt x="8197" y="1533"/>
                </a:cubicBezTo>
                <a:cubicBezTo>
                  <a:pt x="8117" y="1552"/>
                  <a:pt x="8038" y="1552"/>
                  <a:pt x="7938" y="1572"/>
                </a:cubicBezTo>
                <a:cubicBezTo>
                  <a:pt x="7779" y="1572"/>
                  <a:pt x="7620" y="1592"/>
                  <a:pt x="7461" y="1612"/>
                </a:cubicBezTo>
                <a:cubicBezTo>
                  <a:pt x="7401" y="1632"/>
                  <a:pt x="7361" y="1632"/>
                  <a:pt x="7302" y="1632"/>
                </a:cubicBezTo>
                <a:cubicBezTo>
                  <a:pt x="7302" y="1632"/>
                  <a:pt x="7302" y="1632"/>
                  <a:pt x="7282" y="1632"/>
                </a:cubicBezTo>
                <a:cubicBezTo>
                  <a:pt x="7142" y="1652"/>
                  <a:pt x="6983" y="1672"/>
                  <a:pt x="6844" y="1692"/>
                </a:cubicBezTo>
                <a:cubicBezTo>
                  <a:pt x="6784" y="1692"/>
                  <a:pt x="6725" y="1712"/>
                  <a:pt x="6665" y="1712"/>
                </a:cubicBezTo>
                <a:cubicBezTo>
                  <a:pt x="6466" y="1732"/>
                  <a:pt x="6287" y="1751"/>
                  <a:pt x="6108" y="1791"/>
                </a:cubicBezTo>
                <a:cubicBezTo>
                  <a:pt x="6108" y="1791"/>
                  <a:pt x="6088" y="1791"/>
                  <a:pt x="6088" y="1791"/>
                </a:cubicBezTo>
                <a:cubicBezTo>
                  <a:pt x="5969" y="1811"/>
                  <a:pt x="5869" y="1811"/>
                  <a:pt x="5750" y="1831"/>
                </a:cubicBezTo>
                <a:cubicBezTo>
                  <a:pt x="5690" y="1851"/>
                  <a:pt x="5611" y="1851"/>
                  <a:pt x="5551" y="1851"/>
                </a:cubicBezTo>
                <a:cubicBezTo>
                  <a:pt x="5471" y="1871"/>
                  <a:pt x="5392" y="1891"/>
                  <a:pt x="5312" y="1891"/>
                </a:cubicBezTo>
                <a:cubicBezTo>
                  <a:pt x="5213" y="1911"/>
                  <a:pt x="5113" y="1930"/>
                  <a:pt x="5014" y="1930"/>
                </a:cubicBezTo>
                <a:lnTo>
                  <a:pt x="5014" y="1930"/>
                </a:lnTo>
                <a:cubicBezTo>
                  <a:pt x="4855" y="1950"/>
                  <a:pt x="4696" y="1990"/>
                  <a:pt x="4537" y="2010"/>
                </a:cubicBezTo>
                <a:lnTo>
                  <a:pt x="4397" y="2030"/>
                </a:lnTo>
                <a:cubicBezTo>
                  <a:pt x="4278" y="2050"/>
                  <a:pt x="4178" y="2070"/>
                  <a:pt x="4079" y="2090"/>
                </a:cubicBezTo>
                <a:lnTo>
                  <a:pt x="4079" y="2090"/>
                </a:lnTo>
                <a:cubicBezTo>
                  <a:pt x="4059" y="2090"/>
                  <a:pt x="4059" y="2090"/>
                  <a:pt x="4059" y="2090"/>
                </a:cubicBezTo>
                <a:cubicBezTo>
                  <a:pt x="4019" y="2090"/>
                  <a:pt x="3999" y="2090"/>
                  <a:pt x="3960" y="2109"/>
                </a:cubicBezTo>
                <a:cubicBezTo>
                  <a:pt x="3840" y="2129"/>
                  <a:pt x="3721" y="2149"/>
                  <a:pt x="3621" y="2169"/>
                </a:cubicBezTo>
                <a:cubicBezTo>
                  <a:pt x="3562" y="2169"/>
                  <a:pt x="3522" y="2169"/>
                  <a:pt x="3482" y="2189"/>
                </a:cubicBezTo>
                <a:cubicBezTo>
                  <a:pt x="3403" y="2209"/>
                  <a:pt x="3323" y="2209"/>
                  <a:pt x="3244" y="2229"/>
                </a:cubicBezTo>
                <a:cubicBezTo>
                  <a:pt x="3244" y="2229"/>
                  <a:pt x="3224" y="2229"/>
                  <a:pt x="3204" y="2229"/>
                </a:cubicBezTo>
                <a:lnTo>
                  <a:pt x="3045" y="2269"/>
                </a:lnTo>
                <a:cubicBezTo>
                  <a:pt x="2965" y="2289"/>
                  <a:pt x="2885" y="2308"/>
                  <a:pt x="2806" y="2308"/>
                </a:cubicBezTo>
                <a:cubicBezTo>
                  <a:pt x="2766" y="2328"/>
                  <a:pt x="2706" y="2328"/>
                  <a:pt x="2667" y="2348"/>
                </a:cubicBezTo>
                <a:lnTo>
                  <a:pt x="2527" y="2368"/>
                </a:lnTo>
                <a:cubicBezTo>
                  <a:pt x="2488" y="2388"/>
                  <a:pt x="2468" y="2388"/>
                  <a:pt x="2448" y="2388"/>
                </a:cubicBezTo>
                <a:cubicBezTo>
                  <a:pt x="2388" y="2408"/>
                  <a:pt x="2348" y="2408"/>
                  <a:pt x="2309" y="2428"/>
                </a:cubicBezTo>
                <a:cubicBezTo>
                  <a:pt x="2229" y="2448"/>
                  <a:pt x="2169" y="2448"/>
                  <a:pt x="2110" y="2468"/>
                </a:cubicBezTo>
                <a:cubicBezTo>
                  <a:pt x="2050" y="2487"/>
                  <a:pt x="2010" y="2487"/>
                  <a:pt x="1970" y="2507"/>
                </a:cubicBezTo>
                <a:cubicBezTo>
                  <a:pt x="1950" y="2507"/>
                  <a:pt x="1911" y="2507"/>
                  <a:pt x="1891" y="2527"/>
                </a:cubicBezTo>
                <a:cubicBezTo>
                  <a:pt x="1851" y="2527"/>
                  <a:pt x="1811" y="2547"/>
                  <a:pt x="1791" y="2547"/>
                </a:cubicBezTo>
                <a:cubicBezTo>
                  <a:pt x="1752" y="2567"/>
                  <a:pt x="1712" y="2567"/>
                  <a:pt x="1652" y="2587"/>
                </a:cubicBezTo>
                <a:cubicBezTo>
                  <a:pt x="1592" y="2607"/>
                  <a:pt x="1553" y="2607"/>
                  <a:pt x="1493" y="2627"/>
                </a:cubicBezTo>
                <a:cubicBezTo>
                  <a:pt x="1453" y="2647"/>
                  <a:pt x="1413" y="2647"/>
                  <a:pt x="1374" y="2666"/>
                </a:cubicBezTo>
                <a:cubicBezTo>
                  <a:pt x="1374" y="2666"/>
                  <a:pt x="1354" y="2666"/>
                  <a:pt x="1354" y="2666"/>
                </a:cubicBezTo>
                <a:cubicBezTo>
                  <a:pt x="1294" y="2686"/>
                  <a:pt x="1254" y="2706"/>
                  <a:pt x="1214" y="2726"/>
                </a:cubicBezTo>
                <a:cubicBezTo>
                  <a:pt x="1175" y="2726"/>
                  <a:pt x="1155" y="2746"/>
                  <a:pt x="1135" y="2746"/>
                </a:cubicBezTo>
                <a:cubicBezTo>
                  <a:pt x="1055" y="2766"/>
                  <a:pt x="976" y="2806"/>
                  <a:pt x="896" y="2826"/>
                </a:cubicBezTo>
                <a:lnTo>
                  <a:pt x="896" y="2826"/>
                </a:lnTo>
                <a:lnTo>
                  <a:pt x="896" y="2826"/>
                </a:lnTo>
                <a:cubicBezTo>
                  <a:pt x="817" y="2846"/>
                  <a:pt x="757" y="2885"/>
                  <a:pt x="697" y="2905"/>
                </a:cubicBezTo>
                <a:cubicBezTo>
                  <a:pt x="677" y="2925"/>
                  <a:pt x="657" y="2925"/>
                  <a:pt x="638" y="2925"/>
                </a:cubicBezTo>
                <a:cubicBezTo>
                  <a:pt x="598" y="2945"/>
                  <a:pt x="558" y="2965"/>
                  <a:pt x="538" y="2985"/>
                </a:cubicBezTo>
                <a:cubicBezTo>
                  <a:pt x="518" y="2985"/>
                  <a:pt x="518" y="2985"/>
                  <a:pt x="518" y="2985"/>
                </a:cubicBezTo>
                <a:cubicBezTo>
                  <a:pt x="498" y="3005"/>
                  <a:pt x="478" y="3025"/>
                  <a:pt x="459" y="3025"/>
                </a:cubicBezTo>
                <a:cubicBezTo>
                  <a:pt x="419" y="3044"/>
                  <a:pt x="399" y="3064"/>
                  <a:pt x="359" y="3084"/>
                </a:cubicBezTo>
                <a:cubicBezTo>
                  <a:pt x="339" y="3084"/>
                  <a:pt x="319" y="3104"/>
                  <a:pt x="299" y="3104"/>
                </a:cubicBezTo>
                <a:cubicBezTo>
                  <a:pt x="299" y="3124"/>
                  <a:pt x="279" y="3144"/>
                  <a:pt x="260" y="3144"/>
                </a:cubicBezTo>
                <a:cubicBezTo>
                  <a:pt x="260" y="3144"/>
                  <a:pt x="240" y="3164"/>
                  <a:pt x="240" y="3164"/>
                </a:cubicBezTo>
                <a:cubicBezTo>
                  <a:pt x="220" y="3184"/>
                  <a:pt x="200" y="3184"/>
                  <a:pt x="200" y="3204"/>
                </a:cubicBezTo>
                <a:cubicBezTo>
                  <a:pt x="180" y="3223"/>
                  <a:pt x="160" y="3243"/>
                  <a:pt x="140" y="3243"/>
                </a:cubicBezTo>
                <a:cubicBezTo>
                  <a:pt x="120" y="3263"/>
                  <a:pt x="120" y="3283"/>
                  <a:pt x="100" y="3283"/>
                </a:cubicBezTo>
                <a:cubicBezTo>
                  <a:pt x="100" y="3303"/>
                  <a:pt x="81" y="3303"/>
                  <a:pt x="81" y="3323"/>
                </a:cubicBezTo>
                <a:cubicBezTo>
                  <a:pt x="81" y="3323"/>
                  <a:pt x="61" y="3323"/>
                  <a:pt x="61" y="3343"/>
                </a:cubicBezTo>
                <a:lnTo>
                  <a:pt x="41" y="3363"/>
                </a:lnTo>
                <a:cubicBezTo>
                  <a:pt x="41" y="3383"/>
                  <a:pt x="21" y="3422"/>
                  <a:pt x="21" y="3442"/>
                </a:cubicBezTo>
                <a:cubicBezTo>
                  <a:pt x="21" y="3462"/>
                  <a:pt x="1" y="3482"/>
                  <a:pt x="1" y="3482"/>
                </a:cubicBezTo>
                <a:cubicBezTo>
                  <a:pt x="1" y="3502"/>
                  <a:pt x="1" y="3502"/>
                  <a:pt x="1" y="3522"/>
                </a:cubicBezTo>
                <a:cubicBezTo>
                  <a:pt x="1" y="3542"/>
                  <a:pt x="1" y="3542"/>
                  <a:pt x="21" y="3562"/>
                </a:cubicBezTo>
                <a:cubicBezTo>
                  <a:pt x="21" y="3582"/>
                  <a:pt x="21" y="3621"/>
                  <a:pt x="41" y="3641"/>
                </a:cubicBezTo>
                <a:cubicBezTo>
                  <a:pt x="299" y="4119"/>
                  <a:pt x="558" y="4636"/>
                  <a:pt x="836" y="5133"/>
                </a:cubicBezTo>
                <a:lnTo>
                  <a:pt x="1175" y="5790"/>
                </a:lnTo>
                <a:cubicBezTo>
                  <a:pt x="1374" y="6168"/>
                  <a:pt x="1573" y="6546"/>
                  <a:pt x="1771" y="6924"/>
                </a:cubicBezTo>
                <a:lnTo>
                  <a:pt x="2527" y="8376"/>
                </a:lnTo>
                <a:cubicBezTo>
                  <a:pt x="2826" y="8913"/>
                  <a:pt x="3104" y="9470"/>
                  <a:pt x="3403" y="10027"/>
                </a:cubicBezTo>
                <a:lnTo>
                  <a:pt x="4218" y="11578"/>
                </a:lnTo>
                <a:cubicBezTo>
                  <a:pt x="4497" y="12096"/>
                  <a:pt x="4775" y="12633"/>
                  <a:pt x="5054" y="13150"/>
                </a:cubicBezTo>
                <a:lnTo>
                  <a:pt x="7282" y="17367"/>
                </a:lnTo>
                <a:cubicBezTo>
                  <a:pt x="7401" y="17586"/>
                  <a:pt x="7501" y="17805"/>
                  <a:pt x="7620" y="18024"/>
                </a:cubicBezTo>
                <a:lnTo>
                  <a:pt x="8416" y="19516"/>
                </a:lnTo>
                <a:cubicBezTo>
                  <a:pt x="8416" y="19536"/>
                  <a:pt x="8435" y="19575"/>
                  <a:pt x="8455" y="19595"/>
                </a:cubicBezTo>
                <a:lnTo>
                  <a:pt x="8495" y="19615"/>
                </a:lnTo>
                <a:cubicBezTo>
                  <a:pt x="8515" y="19635"/>
                  <a:pt x="8515" y="19655"/>
                  <a:pt x="8535" y="19675"/>
                </a:cubicBezTo>
                <a:cubicBezTo>
                  <a:pt x="8555" y="19675"/>
                  <a:pt x="8575" y="19695"/>
                  <a:pt x="8575" y="19695"/>
                </a:cubicBezTo>
                <a:cubicBezTo>
                  <a:pt x="8595" y="19715"/>
                  <a:pt x="8634" y="19734"/>
                  <a:pt x="8654" y="19754"/>
                </a:cubicBezTo>
                <a:cubicBezTo>
                  <a:pt x="8674" y="19754"/>
                  <a:pt x="8674" y="19774"/>
                  <a:pt x="8694" y="19774"/>
                </a:cubicBezTo>
                <a:lnTo>
                  <a:pt x="8774" y="19814"/>
                </a:lnTo>
                <a:lnTo>
                  <a:pt x="8833" y="19854"/>
                </a:lnTo>
                <a:cubicBezTo>
                  <a:pt x="8873" y="19874"/>
                  <a:pt x="8913" y="19874"/>
                  <a:pt x="8933" y="19894"/>
                </a:cubicBezTo>
                <a:lnTo>
                  <a:pt x="9012" y="19933"/>
                </a:lnTo>
                <a:cubicBezTo>
                  <a:pt x="9052" y="19933"/>
                  <a:pt x="9092" y="19953"/>
                  <a:pt x="9132" y="19973"/>
                </a:cubicBezTo>
                <a:cubicBezTo>
                  <a:pt x="9152" y="19973"/>
                  <a:pt x="9172" y="19993"/>
                  <a:pt x="9191" y="19993"/>
                </a:cubicBezTo>
                <a:cubicBezTo>
                  <a:pt x="9251" y="20013"/>
                  <a:pt x="9331" y="20033"/>
                  <a:pt x="9390" y="20053"/>
                </a:cubicBezTo>
                <a:cubicBezTo>
                  <a:pt x="9390" y="20053"/>
                  <a:pt x="9410" y="20073"/>
                  <a:pt x="9410" y="20073"/>
                </a:cubicBezTo>
                <a:cubicBezTo>
                  <a:pt x="9490" y="20093"/>
                  <a:pt x="9569" y="20112"/>
                  <a:pt x="9669" y="20132"/>
                </a:cubicBezTo>
                <a:cubicBezTo>
                  <a:pt x="9689" y="20152"/>
                  <a:pt x="9709" y="20152"/>
                  <a:pt x="9729" y="20152"/>
                </a:cubicBezTo>
                <a:cubicBezTo>
                  <a:pt x="9808" y="20172"/>
                  <a:pt x="9868" y="20192"/>
                  <a:pt x="9927" y="20212"/>
                </a:cubicBezTo>
                <a:cubicBezTo>
                  <a:pt x="9967" y="20212"/>
                  <a:pt x="10007" y="20232"/>
                  <a:pt x="10027" y="20232"/>
                </a:cubicBezTo>
                <a:cubicBezTo>
                  <a:pt x="10087" y="20252"/>
                  <a:pt x="10146" y="20272"/>
                  <a:pt x="10226" y="20272"/>
                </a:cubicBezTo>
                <a:cubicBezTo>
                  <a:pt x="10266" y="20291"/>
                  <a:pt x="10305" y="20291"/>
                  <a:pt x="10345" y="20311"/>
                </a:cubicBezTo>
                <a:cubicBezTo>
                  <a:pt x="10405" y="20331"/>
                  <a:pt x="10465" y="20331"/>
                  <a:pt x="10544" y="20351"/>
                </a:cubicBezTo>
                <a:cubicBezTo>
                  <a:pt x="10584" y="20351"/>
                  <a:pt x="10624" y="20371"/>
                  <a:pt x="10663" y="20371"/>
                </a:cubicBezTo>
                <a:cubicBezTo>
                  <a:pt x="10743" y="20391"/>
                  <a:pt x="10803" y="20411"/>
                  <a:pt x="10882" y="20411"/>
                </a:cubicBezTo>
                <a:cubicBezTo>
                  <a:pt x="10922" y="20431"/>
                  <a:pt x="10962" y="20431"/>
                  <a:pt x="11022" y="20451"/>
                </a:cubicBezTo>
                <a:cubicBezTo>
                  <a:pt x="11101" y="20470"/>
                  <a:pt x="11181" y="20470"/>
                  <a:pt x="11260" y="20490"/>
                </a:cubicBezTo>
                <a:cubicBezTo>
                  <a:pt x="11300" y="20490"/>
                  <a:pt x="11340" y="20510"/>
                  <a:pt x="11380" y="20510"/>
                </a:cubicBezTo>
                <a:cubicBezTo>
                  <a:pt x="11479" y="20530"/>
                  <a:pt x="11579" y="20550"/>
                  <a:pt x="11678" y="20570"/>
                </a:cubicBezTo>
                <a:cubicBezTo>
                  <a:pt x="11718" y="20570"/>
                  <a:pt x="11738" y="20570"/>
                  <a:pt x="11777" y="20590"/>
                </a:cubicBezTo>
                <a:cubicBezTo>
                  <a:pt x="11917" y="20610"/>
                  <a:pt x="12036" y="20630"/>
                  <a:pt x="12195" y="20650"/>
                </a:cubicBezTo>
                <a:cubicBezTo>
                  <a:pt x="12215" y="20650"/>
                  <a:pt x="12255" y="20650"/>
                  <a:pt x="12295" y="20669"/>
                </a:cubicBezTo>
                <a:cubicBezTo>
                  <a:pt x="12394" y="20669"/>
                  <a:pt x="12513" y="20689"/>
                  <a:pt x="12613" y="20709"/>
                </a:cubicBezTo>
                <a:cubicBezTo>
                  <a:pt x="12673" y="20709"/>
                  <a:pt x="12732" y="20729"/>
                  <a:pt x="12772" y="20729"/>
                </a:cubicBezTo>
                <a:cubicBezTo>
                  <a:pt x="12872" y="20749"/>
                  <a:pt x="12971" y="20769"/>
                  <a:pt x="13070" y="20769"/>
                </a:cubicBezTo>
                <a:cubicBezTo>
                  <a:pt x="13130" y="20789"/>
                  <a:pt x="13190" y="20789"/>
                  <a:pt x="13269" y="20809"/>
                </a:cubicBezTo>
                <a:cubicBezTo>
                  <a:pt x="13349" y="20809"/>
                  <a:pt x="13448" y="20829"/>
                  <a:pt x="13548" y="20848"/>
                </a:cubicBezTo>
                <a:cubicBezTo>
                  <a:pt x="13627" y="20848"/>
                  <a:pt x="13687" y="20848"/>
                  <a:pt x="13747" y="20868"/>
                </a:cubicBezTo>
                <a:cubicBezTo>
                  <a:pt x="13846" y="20868"/>
                  <a:pt x="13946" y="20888"/>
                  <a:pt x="14065" y="20908"/>
                </a:cubicBezTo>
                <a:cubicBezTo>
                  <a:pt x="14125" y="20908"/>
                  <a:pt x="14184" y="20908"/>
                  <a:pt x="14264" y="20928"/>
                </a:cubicBezTo>
                <a:cubicBezTo>
                  <a:pt x="14364" y="20948"/>
                  <a:pt x="14483" y="20948"/>
                  <a:pt x="14582" y="20968"/>
                </a:cubicBezTo>
                <a:cubicBezTo>
                  <a:pt x="14662" y="20968"/>
                  <a:pt x="14722" y="20988"/>
                  <a:pt x="14781" y="20988"/>
                </a:cubicBezTo>
                <a:cubicBezTo>
                  <a:pt x="14921" y="21008"/>
                  <a:pt x="15040" y="21027"/>
                  <a:pt x="15179" y="21027"/>
                </a:cubicBezTo>
                <a:cubicBezTo>
                  <a:pt x="15219" y="21027"/>
                  <a:pt x="15279" y="21047"/>
                  <a:pt x="15318" y="21047"/>
                </a:cubicBezTo>
                <a:cubicBezTo>
                  <a:pt x="15517" y="21067"/>
                  <a:pt x="15696" y="21087"/>
                  <a:pt x="15895" y="21107"/>
                </a:cubicBezTo>
                <a:lnTo>
                  <a:pt x="15975" y="21107"/>
                </a:lnTo>
                <a:cubicBezTo>
                  <a:pt x="16134" y="21127"/>
                  <a:pt x="16313" y="21147"/>
                  <a:pt x="16472" y="21167"/>
                </a:cubicBezTo>
                <a:cubicBezTo>
                  <a:pt x="16532" y="21167"/>
                  <a:pt x="16611" y="21187"/>
                  <a:pt x="16671" y="21187"/>
                </a:cubicBezTo>
                <a:cubicBezTo>
                  <a:pt x="16810" y="21206"/>
                  <a:pt x="16950" y="21206"/>
                  <a:pt x="17069" y="21226"/>
                </a:cubicBezTo>
                <a:cubicBezTo>
                  <a:pt x="17148" y="21226"/>
                  <a:pt x="17228" y="21246"/>
                  <a:pt x="17308" y="21246"/>
                </a:cubicBezTo>
                <a:cubicBezTo>
                  <a:pt x="17427" y="21246"/>
                  <a:pt x="17566" y="21266"/>
                  <a:pt x="17705" y="21286"/>
                </a:cubicBezTo>
                <a:cubicBezTo>
                  <a:pt x="17785" y="21286"/>
                  <a:pt x="17865" y="21286"/>
                  <a:pt x="17944" y="21306"/>
                </a:cubicBezTo>
                <a:cubicBezTo>
                  <a:pt x="18083" y="21306"/>
                  <a:pt x="18203" y="21326"/>
                  <a:pt x="18342" y="21326"/>
                </a:cubicBezTo>
                <a:cubicBezTo>
                  <a:pt x="18422" y="21346"/>
                  <a:pt x="18521" y="21346"/>
                  <a:pt x="18601" y="21346"/>
                </a:cubicBezTo>
                <a:cubicBezTo>
                  <a:pt x="18740" y="21366"/>
                  <a:pt x="18879" y="21366"/>
                  <a:pt x="19018" y="21386"/>
                </a:cubicBezTo>
                <a:cubicBezTo>
                  <a:pt x="19098" y="21386"/>
                  <a:pt x="19178" y="21405"/>
                  <a:pt x="19257" y="21405"/>
                </a:cubicBezTo>
                <a:cubicBezTo>
                  <a:pt x="19416" y="21425"/>
                  <a:pt x="19575" y="21425"/>
                  <a:pt x="19754" y="21445"/>
                </a:cubicBezTo>
                <a:lnTo>
                  <a:pt x="19933" y="21465"/>
                </a:lnTo>
                <a:cubicBezTo>
                  <a:pt x="20411" y="21485"/>
                  <a:pt x="20868" y="21525"/>
                  <a:pt x="21366" y="21565"/>
                </a:cubicBezTo>
                <a:cubicBezTo>
                  <a:pt x="21425" y="21565"/>
                  <a:pt x="21505" y="21565"/>
                  <a:pt x="21565" y="21565"/>
                </a:cubicBezTo>
                <a:cubicBezTo>
                  <a:pt x="21744" y="21584"/>
                  <a:pt x="21903" y="21584"/>
                  <a:pt x="22082" y="21604"/>
                </a:cubicBezTo>
                <a:cubicBezTo>
                  <a:pt x="22181" y="21604"/>
                  <a:pt x="22261" y="21604"/>
                  <a:pt x="22360" y="21624"/>
                </a:cubicBezTo>
                <a:cubicBezTo>
                  <a:pt x="22520" y="21624"/>
                  <a:pt x="22679" y="21644"/>
                  <a:pt x="22838" y="21644"/>
                </a:cubicBezTo>
                <a:cubicBezTo>
                  <a:pt x="22878" y="21644"/>
                  <a:pt x="22917" y="21664"/>
                  <a:pt x="22957" y="21664"/>
                </a:cubicBezTo>
                <a:cubicBezTo>
                  <a:pt x="23017" y="21664"/>
                  <a:pt x="23057" y="21664"/>
                  <a:pt x="23116" y="21664"/>
                </a:cubicBezTo>
                <a:cubicBezTo>
                  <a:pt x="23295" y="21684"/>
                  <a:pt x="23494" y="21684"/>
                  <a:pt x="23693" y="21704"/>
                </a:cubicBezTo>
                <a:cubicBezTo>
                  <a:pt x="23773" y="21704"/>
                  <a:pt x="23852" y="21704"/>
                  <a:pt x="23932" y="21724"/>
                </a:cubicBezTo>
                <a:cubicBezTo>
                  <a:pt x="24171" y="21724"/>
                  <a:pt x="24409" y="21744"/>
                  <a:pt x="24648" y="21744"/>
                </a:cubicBezTo>
                <a:lnTo>
                  <a:pt x="24767" y="21763"/>
                </a:lnTo>
                <a:cubicBezTo>
                  <a:pt x="25066" y="21783"/>
                  <a:pt x="25344" y="21783"/>
                  <a:pt x="25623" y="21803"/>
                </a:cubicBezTo>
                <a:cubicBezTo>
                  <a:pt x="25702" y="21803"/>
                  <a:pt x="25762" y="21803"/>
                  <a:pt x="25842" y="21823"/>
                </a:cubicBezTo>
                <a:cubicBezTo>
                  <a:pt x="26060" y="21823"/>
                  <a:pt x="26279" y="21843"/>
                  <a:pt x="26498" y="21843"/>
                </a:cubicBezTo>
                <a:cubicBezTo>
                  <a:pt x="26538" y="21843"/>
                  <a:pt x="26578" y="21843"/>
                  <a:pt x="26617" y="21843"/>
                </a:cubicBezTo>
                <a:cubicBezTo>
                  <a:pt x="26697" y="21863"/>
                  <a:pt x="26777" y="21863"/>
                  <a:pt x="26856" y="21863"/>
                </a:cubicBezTo>
                <a:cubicBezTo>
                  <a:pt x="26975" y="21863"/>
                  <a:pt x="27095" y="21883"/>
                  <a:pt x="27234" y="21883"/>
                </a:cubicBezTo>
                <a:cubicBezTo>
                  <a:pt x="27373" y="21883"/>
                  <a:pt x="27493" y="21883"/>
                  <a:pt x="27632" y="21903"/>
                </a:cubicBezTo>
                <a:cubicBezTo>
                  <a:pt x="27751" y="21903"/>
                  <a:pt x="27871" y="21903"/>
                  <a:pt x="28010" y="21903"/>
                </a:cubicBezTo>
                <a:cubicBezTo>
                  <a:pt x="28149" y="21923"/>
                  <a:pt x="28288" y="21923"/>
                  <a:pt x="28428" y="21923"/>
                </a:cubicBezTo>
                <a:cubicBezTo>
                  <a:pt x="28547" y="21943"/>
                  <a:pt x="28666" y="21943"/>
                  <a:pt x="28786" y="21943"/>
                </a:cubicBezTo>
                <a:cubicBezTo>
                  <a:pt x="28945" y="21943"/>
                  <a:pt x="29084" y="21962"/>
                  <a:pt x="29223" y="21962"/>
                </a:cubicBezTo>
                <a:cubicBezTo>
                  <a:pt x="29343" y="21962"/>
                  <a:pt x="29462" y="21962"/>
                  <a:pt x="29581" y="21982"/>
                </a:cubicBezTo>
                <a:cubicBezTo>
                  <a:pt x="29641" y="21982"/>
                  <a:pt x="29701" y="21982"/>
                  <a:pt x="29760" y="21982"/>
                </a:cubicBezTo>
                <a:cubicBezTo>
                  <a:pt x="29800" y="21982"/>
                  <a:pt x="29840" y="21982"/>
                  <a:pt x="29900" y="21982"/>
                </a:cubicBezTo>
                <a:cubicBezTo>
                  <a:pt x="30317" y="22002"/>
                  <a:pt x="30735" y="22022"/>
                  <a:pt x="31173" y="22042"/>
                </a:cubicBezTo>
                <a:cubicBezTo>
                  <a:pt x="31233" y="22042"/>
                  <a:pt x="31272" y="22042"/>
                  <a:pt x="31332" y="22042"/>
                </a:cubicBezTo>
                <a:cubicBezTo>
                  <a:pt x="31790" y="22062"/>
                  <a:pt x="32227" y="22062"/>
                  <a:pt x="32685" y="22082"/>
                </a:cubicBezTo>
                <a:lnTo>
                  <a:pt x="32724" y="22082"/>
                </a:lnTo>
                <a:lnTo>
                  <a:pt x="32744" y="22082"/>
                </a:lnTo>
                <a:cubicBezTo>
                  <a:pt x="33162" y="22102"/>
                  <a:pt x="33580" y="22102"/>
                  <a:pt x="34017" y="22122"/>
                </a:cubicBezTo>
                <a:lnTo>
                  <a:pt x="34296" y="22122"/>
                </a:lnTo>
                <a:cubicBezTo>
                  <a:pt x="34694" y="22141"/>
                  <a:pt x="35112" y="22141"/>
                  <a:pt x="35529" y="22161"/>
                </a:cubicBezTo>
                <a:cubicBezTo>
                  <a:pt x="35569" y="22161"/>
                  <a:pt x="35609" y="22161"/>
                  <a:pt x="35649" y="22161"/>
                </a:cubicBezTo>
                <a:cubicBezTo>
                  <a:pt x="35688" y="22161"/>
                  <a:pt x="35748" y="22161"/>
                  <a:pt x="35808" y="22161"/>
                </a:cubicBezTo>
                <a:cubicBezTo>
                  <a:pt x="36226" y="22161"/>
                  <a:pt x="36623" y="22181"/>
                  <a:pt x="37041" y="22181"/>
                </a:cubicBezTo>
                <a:cubicBezTo>
                  <a:pt x="37061" y="22181"/>
                  <a:pt x="37081" y="22181"/>
                  <a:pt x="37121" y="22181"/>
                </a:cubicBezTo>
                <a:cubicBezTo>
                  <a:pt x="37558" y="22201"/>
                  <a:pt x="37976" y="22201"/>
                  <a:pt x="38414" y="22221"/>
                </a:cubicBezTo>
                <a:cubicBezTo>
                  <a:pt x="38473" y="22221"/>
                  <a:pt x="38533" y="22221"/>
                  <a:pt x="38593" y="22221"/>
                </a:cubicBezTo>
                <a:cubicBezTo>
                  <a:pt x="38633" y="22221"/>
                  <a:pt x="38672" y="22221"/>
                  <a:pt x="38712" y="22221"/>
                </a:cubicBezTo>
                <a:cubicBezTo>
                  <a:pt x="39130" y="22221"/>
                  <a:pt x="39568" y="22241"/>
                  <a:pt x="40005" y="22241"/>
                </a:cubicBezTo>
                <a:cubicBezTo>
                  <a:pt x="40105" y="22241"/>
                  <a:pt x="40184" y="22241"/>
                  <a:pt x="40264" y="22241"/>
                </a:cubicBezTo>
                <a:cubicBezTo>
                  <a:pt x="40701" y="22241"/>
                  <a:pt x="41139" y="22241"/>
                  <a:pt x="41577" y="22261"/>
                </a:cubicBezTo>
                <a:lnTo>
                  <a:pt x="41656" y="22261"/>
                </a:lnTo>
                <a:lnTo>
                  <a:pt x="41676" y="22261"/>
                </a:lnTo>
                <a:cubicBezTo>
                  <a:pt x="42154" y="22261"/>
                  <a:pt x="42631" y="22261"/>
                  <a:pt x="43128" y="22261"/>
                </a:cubicBezTo>
                <a:cubicBezTo>
                  <a:pt x="43208" y="22261"/>
                  <a:pt x="43307" y="22261"/>
                  <a:pt x="43387" y="22261"/>
                </a:cubicBezTo>
                <a:cubicBezTo>
                  <a:pt x="43864" y="22281"/>
                  <a:pt x="44342" y="22281"/>
                  <a:pt x="44799" y="22281"/>
                </a:cubicBezTo>
                <a:lnTo>
                  <a:pt x="44939" y="22281"/>
                </a:lnTo>
                <a:lnTo>
                  <a:pt x="45137" y="22281"/>
                </a:lnTo>
                <a:cubicBezTo>
                  <a:pt x="45575" y="22281"/>
                  <a:pt x="46033" y="22281"/>
                  <a:pt x="46470" y="22281"/>
                </a:cubicBezTo>
                <a:cubicBezTo>
                  <a:pt x="47186" y="22281"/>
                  <a:pt x="47883" y="22281"/>
                  <a:pt x="48579" y="22281"/>
                </a:cubicBezTo>
                <a:lnTo>
                  <a:pt x="48639" y="22281"/>
                </a:lnTo>
                <a:lnTo>
                  <a:pt x="48738" y="22281"/>
                </a:lnTo>
                <a:cubicBezTo>
                  <a:pt x="49395" y="22281"/>
                  <a:pt x="50031" y="22281"/>
                  <a:pt x="50688" y="22261"/>
                </a:cubicBezTo>
                <a:cubicBezTo>
                  <a:pt x="50767" y="22261"/>
                  <a:pt x="50847" y="22261"/>
                  <a:pt x="50926" y="22261"/>
                </a:cubicBezTo>
                <a:cubicBezTo>
                  <a:pt x="51563" y="22261"/>
                  <a:pt x="52199" y="22261"/>
                  <a:pt x="52836" y="22241"/>
                </a:cubicBezTo>
                <a:lnTo>
                  <a:pt x="52935" y="22241"/>
                </a:lnTo>
                <a:cubicBezTo>
                  <a:pt x="52975" y="22241"/>
                  <a:pt x="53015" y="22241"/>
                  <a:pt x="53035" y="22241"/>
                </a:cubicBezTo>
                <a:cubicBezTo>
                  <a:pt x="53572" y="22241"/>
                  <a:pt x="54089" y="22241"/>
                  <a:pt x="54606" y="22221"/>
                </a:cubicBezTo>
                <a:cubicBezTo>
                  <a:pt x="54686" y="22221"/>
                  <a:pt x="54766" y="22221"/>
                  <a:pt x="54845" y="22221"/>
                </a:cubicBezTo>
                <a:cubicBezTo>
                  <a:pt x="55362" y="22221"/>
                  <a:pt x="55880" y="22201"/>
                  <a:pt x="56377" y="22201"/>
                </a:cubicBezTo>
                <a:cubicBezTo>
                  <a:pt x="56456" y="22201"/>
                  <a:pt x="56536" y="22201"/>
                  <a:pt x="56616" y="22201"/>
                </a:cubicBezTo>
                <a:cubicBezTo>
                  <a:pt x="57133" y="22181"/>
                  <a:pt x="57630" y="22181"/>
                  <a:pt x="58127" y="22161"/>
                </a:cubicBezTo>
                <a:cubicBezTo>
                  <a:pt x="58207" y="22161"/>
                  <a:pt x="58287" y="22161"/>
                  <a:pt x="58346" y="22161"/>
                </a:cubicBezTo>
                <a:cubicBezTo>
                  <a:pt x="58863" y="22141"/>
                  <a:pt x="59361" y="22141"/>
                  <a:pt x="59858" y="22122"/>
                </a:cubicBezTo>
                <a:cubicBezTo>
                  <a:pt x="59878" y="22122"/>
                  <a:pt x="59898" y="22122"/>
                  <a:pt x="59918" y="22122"/>
                </a:cubicBezTo>
                <a:cubicBezTo>
                  <a:pt x="60017" y="22122"/>
                  <a:pt x="60097" y="22122"/>
                  <a:pt x="60176" y="22122"/>
                </a:cubicBezTo>
                <a:cubicBezTo>
                  <a:pt x="60375" y="22102"/>
                  <a:pt x="60574" y="22102"/>
                  <a:pt x="60753" y="22102"/>
                </a:cubicBezTo>
                <a:cubicBezTo>
                  <a:pt x="60893" y="22102"/>
                  <a:pt x="61012" y="22082"/>
                  <a:pt x="61151" y="22082"/>
                </a:cubicBezTo>
                <a:cubicBezTo>
                  <a:pt x="61330" y="22082"/>
                  <a:pt x="61509" y="22082"/>
                  <a:pt x="61708" y="22062"/>
                </a:cubicBezTo>
                <a:cubicBezTo>
                  <a:pt x="61827" y="22062"/>
                  <a:pt x="61947" y="22062"/>
                  <a:pt x="62086" y="22062"/>
                </a:cubicBezTo>
                <a:cubicBezTo>
                  <a:pt x="62265" y="22062"/>
                  <a:pt x="62444" y="22042"/>
                  <a:pt x="62643" y="22042"/>
                </a:cubicBezTo>
                <a:cubicBezTo>
                  <a:pt x="62762" y="22042"/>
                  <a:pt x="62882" y="22042"/>
                  <a:pt x="63001" y="22022"/>
                </a:cubicBezTo>
                <a:cubicBezTo>
                  <a:pt x="63200" y="22022"/>
                  <a:pt x="63379" y="22022"/>
                  <a:pt x="63578" y="22002"/>
                </a:cubicBezTo>
                <a:cubicBezTo>
                  <a:pt x="63697" y="22002"/>
                  <a:pt x="63797" y="22002"/>
                  <a:pt x="63916" y="22002"/>
                </a:cubicBezTo>
                <a:cubicBezTo>
                  <a:pt x="64155" y="21982"/>
                  <a:pt x="64374" y="21982"/>
                  <a:pt x="64612" y="21962"/>
                </a:cubicBezTo>
                <a:cubicBezTo>
                  <a:pt x="64672" y="21962"/>
                  <a:pt x="64732" y="21962"/>
                  <a:pt x="64791" y="21962"/>
                </a:cubicBezTo>
                <a:cubicBezTo>
                  <a:pt x="65090" y="21962"/>
                  <a:pt x="65388" y="21943"/>
                  <a:pt x="65667" y="21923"/>
                </a:cubicBezTo>
                <a:cubicBezTo>
                  <a:pt x="65746" y="21923"/>
                  <a:pt x="65826" y="21923"/>
                  <a:pt x="65905" y="21923"/>
                </a:cubicBezTo>
                <a:cubicBezTo>
                  <a:pt x="66124" y="21903"/>
                  <a:pt x="66323" y="21903"/>
                  <a:pt x="66542" y="21883"/>
                </a:cubicBezTo>
                <a:cubicBezTo>
                  <a:pt x="66641" y="21883"/>
                  <a:pt x="66741" y="21883"/>
                  <a:pt x="66840" y="21883"/>
                </a:cubicBezTo>
                <a:cubicBezTo>
                  <a:pt x="67039" y="21863"/>
                  <a:pt x="67218" y="21863"/>
                  <a:pt x="67397" y="21863"/>
                </a:cubicBezTo>
                <a:cubicBezTo>
                  <a:pt x="67437" y="21843"/>
                  <a:pt x="67477" y="21843"/>
                  <a:pt x="67517" y="21843"/>
                </a:cubicBezTo>
                <a:cubicBezTo>
                  <a:pt x="67596" y="21843"/>
                  <a:pt x="67676" y="21843"/>
                  <a:pt x="67755" y="21843"/>
                </a:cubicBezTo>
                <a:cubicBezTo>
                  <a:pt x="67895" y="21823"/>
                  <a:pt x="68014" y="21823"/>
                  <a:pt x="68153" y="21823"/>
                </a:cubicBezTo>
                <a:cubicBezTo>
                  <a:pt x="68273" y="21823"/>
                  <a:pt x="68392" y="21803"/>
                  <a:pt x="68511" y="21803"/>
                </a:cubicBezTo>
                <a:cubicBezTo>
                  <a:pt x="68651" y="21803"/>
                  <a:pt x="68790" y="21783"/>
                  <a:pt x="68909" y="21783"/>
                </a:cubicBezTo>
                <a:cubicBezTo>
                  <a:pt x="69029" y="21783"/>
                  <a:pt x="69148" y="21763"/>
                  <a:pt x="69267" y="21763"/>
                </a:cubicBezTo>
                <a:cubicBezTo>
                  <a:pt x="69407" y="21763"/>
                  <a:pt x="69526" y="21744"/>
                  <a:pt x="69665" y="21744"/>
                </a:cubicBezTo>
                <a:cubicBezTo>
                  <a:pt x="69785" y="21744"/>
                  <a:pt x="69884" y="21724"/>
                  <a:pt x="70003" y="21724"/>
                </a:cubicBezTo>
                <a:cubicBezTo>
                  <a:pt x="70143" y="21724"/>
                  <a:pt x="70262" y="21704"/>
                  <a:pt x="70401" y="21704"/>
                </a:cubicBezTo>
                <a:cubicBezTo>
                  <a:pt x="70501" y="21704"/>
                  <a:pt x="70620" y="21684"/>
                  <a:pt x="70739" y="21684"/>
                </a:cubicBezTo>
                <a:cubicBezTo>
                  <a:pt x="70859" y="21684"/>
                  <a:pt x="70998" y="21664"/>
                  <a:pt x="71117" y="21664"/>
                </a:cubicBezTo>
                <a:cubicBezTo>
                  <a:pt x="71217" y="21664"/>
                  <a:pt x="71336" y="21644"/>
                  <a:pt x="71456" y="21644"/>
                </a:cubicBezTo>
                <a:cubicBezTo>
                  <a:pt x="71575" y="21644"/>
                  <a:pt x="71694" y="21624"/>
                  <a:pt x="71814" y="21624"/>
                </a:cubicBezTo>
                <a:cubicBezTo>
                  <a:pt x="71933" y="21624"/>
                  <a:pt x="72052" y="21604"/>
                  <a:pt x="72152" y="21604"/>
                </a:cubicBezTo>
                <a:lnTo>
                  <a:pt x="72510" y="21584"/>
                </a:lnTo>
                <a:cubicBezTo>
                  <a:pt x="72629" y="21565"/>
                  <a:pt x="72729" y="21565"/>
                  <a:pt x="72828" y="21565"/>
                </a:cubicBezTo>
                <a:cubicBezTo>
                  <a:pt x="72947" y="21545"/>
                  <a:pt x="73067" y="21545"/>
                  <a:pt x="73206" y="21545"/>
                </a:cubicBezTo>
                <a:cubicBezTo>
                  <a:pt x="73206" y="21545"/>
                  <a:pt x="73226" y="21525"/>
                  <a:pt x="73246" y="21525"/>
                </a:cubicBezTo>
                <a:cubicBezTo>
                  <a:pt x="73286" y="21525"/>
                  <a:pt x="73345" y="21525"/>
                  <a:pt x="73385" y="21525"/>
                </a:cubicBezTo>
                <a:cubicBezTo>
                  <a:pt x="73584" y="21505"/>
                  <a:pt x="73763" y="21505"/>
                  <a:pt x="73962" y="21485"/>
                </a:cubicBezTo>
                <a:cubicBezTo>
                  <a:pt x="74042" y="21485"/>
                  <a:pt x="74121" y="21465"/>
                  <a:pt x="74201" y="21465"/>
                </a:cubicBezTo>
                <a:cubicBezTo>
                  <a:pt x="74380" y="21445"/>
                  <a:pt x="74539" y="21445"/>
                  <a:pt x="74718" y="21425"/>
                </a:cubicBezTo>
                <a:cubicBezTo>
                  <a:pt x="74797" y="21425"/>
                  <a:pt x="74877" y="21425"/>
                  <a:pt x="74957" y="21405"/>
                </a:cubicBezTo>
                <a:cubicBezTo>
                  <a:pt x="75136" y="21405"/>
                  <a:pt x="75315" y="21386"/>
                  <a:pt x="75474" y="21366"/>
                </a:cubicBezTo>
                <a:lnTo>
                  <a:pt x="75673" y="21346"/>
                </a:lnTo>
                <a:cubicBezTo>
                  <a:pt x="75911" y="21326"/>
                  <a:pt x="76130" y="21326"/>
                  <a:pt x="76369" y="21306"/>
                </a:cubicBezTo>
                <a:lnTo>
                  <a:pt x="76369" y="21306"/>
                </a:lnTo>
                <a:lnTo>
                  <a:pt x="76628" y="21266"/>
                </a:lnTo>
                <a:cubicBezTo>
                  <a:pt x="76747" y="21266"/>
                  <a:pt x="76846" y="21266"/>
                  <a:pt x="76946" y="21246"/>
                </a:cubicBezTo>
                <a:cubicBezTo>
                  <a:pt x="77543" y="21187"/>
                  <a:pt x="78100" y="21147"/>
                  <a:pt x="78637" y="21087"/>
                </a:cubicBezTo>
                <a:cubicBezTo>
                  <a:pt x="78796" y="21067"/>
                  <a:pt x="78975" y="21047"/>
                  <a:pt x="79134" y="21027"/>
                </a:cubicBezTo>
                <a:cubicBezTo>
                  <a:pt x="79194" y="21027"/>
                  <a:pt x="79234" y="21027"/>
                  <a:pt x="79293" y="21027"/>
                </a:cubicBezTo>
                <a:lnTo>
                  <a:pt x="79631" y="20988"/>
                </a:lnTo>
                <a:cubicBezTo>
                  <a:pt x="79691" y="20968"/>
                  <a:pt x="79751" y="20968"/>
                  <a:pt x="79810" y="20968"/>
                </a:cubicBezTo>
                <a:cubicBezTo>
                  <a:pt x="79910" y="20948"/>
                  <a:pt x="80009" y="20948"/>
                  <a:pt x="80109" y="20928"/>
                </a:cubicBezTo>
                <a:cubicBezTo>
                  <a:pt x="80169" y="20928"/>
                  <a:pt x="80228" y="20908"/>
                  <a:pt x="80268" y="20908"/>
                </a:cubicBezTo>
                <a:cubicBezTo>
                  <a:pt x="80328" y="20908"/>
                  <a:pt x="80387" y="20888"/>
                  <a:pt x="80447" y="20888"/>
                </a:cubicBezTo>
                <a:cubicBezTo>
                  <a:pt x="80487" y="20888"/>
                  <a:pt x="80527" y="20868"/>
                  <a:pt x="80586" y="20868"/>
                </a:cubicBezTo>
                <a:cubicBezTo>
                  <a:pt x="80626" y="20868"/>
                  <a:pt x="80666" y="20848"/>
                  <a:pt x="80726" y="20848"/>
                </a:cubicBezTo>
                <a:cubicBezTo>
                  <a:pt x="80825" y="20848"/>
                  <a:pt x="80924" y="20829"/>
                  <a:pt x="81024" y="20809"/>
                </a:cubicBezTo>
                <a:cubicBezTo>
                  <a:pt x="81064" y="20809"/>
                  <a:pt x="81103" y="20809"/>
                  <a:pt x="81163" y="20789"/>
                </a:cubicBezTo>
                <a:cubicBezTo>
                  <a:pt x="81263" y="20789"/>
                  <a:pt x="81362" y="20769"/>
                  <a:pt x="81481" y="20749"/>
                </a:cubicBezTo>
                <a:cubicBezTo>
                  <a:pt x="81501" y="20749"/>
                  <a:pt x="81541" y="20749"/>
                  <a:pt x="81561" y="20749"/>
                </a:cubicBezTo>
                <a:cubicBezTo>
                  <a:pt x="81680" y="20729"/>
                  <a:pt x="81820" y="20709"/>
                  <a:pt x="81939" y="20689"/>
                </a:cubicBezTo>
                <a:cubicBezTo>
                  <a:pt x="81939" y="20689"/>
                  <a:pt x="81959" y="20689"/>
                  <a:pt x="81959" y="20689"/>
                </a:cubicBezTo>
                <a:cubicBezTo>
                  <a:pt x="81979" y="20669"/>
                  <a:pt x="81999" y="20669"/>
                  <a:pt x="82038" y="20669"/>
                </a:cubicBezTo>
                <a:cubicBezTo>
                  <a:pt x="82138" y="20650"/>
                  <a:pt x="82237" y="20650"/>
                  <a:pt x="82317" y="20630"/>
                </a:cubicBezTo>
                <a:cubicBezTo>
                  <a:pt x="82377" y="20610"/>
                  <a:pt x="82416" y="20610"/>
                  <a:pt x="82456" y="20610"/>
                </a:cubicBezTo>
                <a:cubicBezTo>
                  <a:pt x="82536" y="20590"/>
                  <a:pt x="82615" y="20590"/>
                  <a:pt x="82675" y="20570"/>
                </a:cubicBezTo>
                <a:cubicBezTo>
                  <a:pt x="82715" y="20570"/>
                  <a:pt x="82774" y="20550"/>
                  <a:pt x="82814" y="20550"/>
                </a:cubicBezTo>
                <a:cubicBezTo>
                  <a:pt x="82894" y="20530"/>
                  <a:pt x="82953" y="20510"/>
                  <a:pt x="83033" y="20510"/>
                </a:cubicBezTo>
                <a:cubicBezTo>
                  <a:pt x="83073" y="20490"/>
                  <a:pt x="83113" y="20490"/>
                  <a:pt x="83152" y="20490"/>
                </a:cubicBezTo>
                <a:lnTo>
                  <a:pt x="83172" y="20470"/>
                </a:lnTo>
                <a:cubicBezTo>
                  <a:pt x="83272" y="20470"/>
                  <a:pt x="83351" y="20451"/>
                  <a:pt x="83451" y="20431"/>
                </a:cubicBezTo>
                <a:cubicBezTo>
                  <a:pt x="83451" y="20431"/>
                  <a:pt x="83451" y="20431"/>
                  <a:pt x="83451" y="20431"/>
                </a:cubicBezTo>
                <a:cubicBezTo>
                  <a:pt x="83550" y="20411"/>
                  <a:pt x="83650" y="20391"/>
                  <a:pt x="83749" y="20371"/>
                </a:cubicBezTo>
                <a:cubicBezTo>
                  <a:pt x="83789" y="20371"/>
                  <a:pt x="83809" y="20351"/>
                  <a:pt x="83829" y="20351"/>
                </a:cubicBezTo>
                <a:cubicBezTo>
                  <a:pt x="83908" y="20331"/>
                  <a:pt x="83968" y="20331"/>
                  <a:pt x="84028" y="20311"/>
                </a:cubicBezTo>
                <a:cubicBezTo>
                  <a:pt x="84067" y="20291"/>
                  <a:pt x="84107" y="20291"/>
                  <a:pt x="84127" y="20291"/>
                </a:cubicBezTo>
                <a:cubicBezTo>
                  <a:pt x="84167" y="20272"/>
                  <a:pt x="84187" y="20272"/>
                  <a:pt x="84207" y="20272"/>
                </a:cubicBezTo>
                <a:cubicBezTo>
                  <a:pt x="84247" y="20252"/>
                  <a:pt x="84266" y="20252"/>
                  <a:pt x="84286" y="20252"/>
                </a:cubicBezTo>
                <a:cubicBezTo>
                  <a:pt x="84326" y="20232"/>
                  <a:pt x="84366" y="20232"/>
                  <a:pt x="84386" y="20212"/>
                </a:cubicBezTo>
                <a:cubicBezTo>
                  <a:pt x="84445" y="20212"/>
                  <a:pt x="84505" y="20192"/>
                  <a:pt x="84545" y="20172"/>
                </a:cubicBezTo>
                <a:cubicBezTo>
                  <a:pt x="84585" y="20172"/>
                  <a:pt x="84605" y="20172"/>
                  <a:pt x="84624" y="20152"/>
                </a:cubicBezTo>
                <a:cubicBezTo>
                  <a:pt x="84684" y="20132"/>
                  <a:pt x="84744" y="20132"/>
                  <a:pt x="84804" y="20112"/>
                </a:cubicBezTo>
                <a:cubicBezTo>
                  <a:pt x="84823" y="20112"/>
                  <a:pt x="84843" y="20093"/>
                  <a:pt x="84843" y="20093"/>
                </a:cubicBezTo>
                <a:cubicBezTo>
                  <a:pt x="84923" y="20073"/>
                  <a:pt x="84983" y="20053"/>
                  <a:pt x="85042" y="20033"/>
                </a:cubicBezTo>
                <a:cubicBezTo>
                  <a:pt x="85042" y="20033"/>
                  <a:pt x="85042" y="20033"/>
                  <a:pt x="85042" y="20033"/>
                </a:cubicBezTo>
                <a:cubicBezTo>
                  <a:pt x="85082" y="20013"/>
                  <a:pt x="85102" y="20013"/>
                  <a:pt x="85122" y="20013"/>
                </a:cubicBezTo>
                <a:cubicBezTo>
                  <a:pt x="85162" y="19993"/>
                  <a:pt x="85201" y="19973"/>
                  <a:pt x="85241" y="19953"/>
                </a:cubicBezTo>
                <a:cubicBezTo>
                  <a:pt x="85261" y="19953"/>
                  <a:pt x="85281" y="19953"/>
                  <a:pt x="85301" y="19933"/>
                </a:cubicBezTo>
                <a:cubicBezTo>
                  <a:pt x="85341" y="19913"/>
                  <a:pt x="85380" y="19913"/>
                  <a:pt x="85400" y="19894"/>
                </a:cubicBezTo>
                <a:cubicBezTo>
                  <a:pt x="85420" y="19894"/>
                  <a:pt x="85440" y="19874"/>
                  <a:pt x="85460" y="19874"/>
                </a:cubicBezTo>
                <a:cubicBezTo>
                  <a:pt x="85500" y="19854"/>
                  <a:pt x="85520" y="19834"/>
                  <a:pt x="85540" y="19834"/>
                </a:cubicBezTo>
                <a:cubicBezTo>
                  <a:pt x="85559" y="19814"/>
                  <a:pt x="85579" y="19814"/>
                  <a:pt x="85599" y="19794"/>
                </a:cubicBezTo>
                <a:cubicBezTo>
                  <a:pt x="85619" y="19794"/>
                  <a:pt x="85639" y="19774"/>
                  <a:pt x="85639" y="19774"/>
                </a:cubicBezTo>
                <a:cubicBezTo>
                  <a:pt x="85659" y="19754"/>
                  <a:pt x="85659" y="19754"/>
                  <a:pt x="85659" y="19754"/>
                </a:cubicBezTo>
                <a:cubicBezTo>
                  <a:pt x="85679" y="19754"/>
                  <a:pt x="85699" y="19734"/>
                  <a:pt x="85699" y="19734"/>
                </a:cubicBezTo>
                <a:cubicBezTo>
                  <a:pt x="85719" y="19715"/>
                  <a:pt x="85738" y="19695"/>
                  <a:pt x="85758" y="19695"/>
                </a:cubicBezTo>
                <a:cubicBezTo>
                  <a:pt x="85778" y="19675"/>
                  <a:pt x="85778" y="19675"/>
                  <a:pt x="85798" y="19655"/>
                </a:cubicBezTo>
                <a:cubicBezTo>
                  <a:pt x="85818" y="19655"/>
                  <a:pt x="85818" y="19635"/>
                  <a:pt x="85838" y="19615"/>
                </a:cubicBezTo>
                <a:cubicBezTo>
                  <a:pt x="85838" y="19615"/>
                  <a:pt x="85858" y="19595"/>
                  <a:pt x="85858" y="19595"/>
                </a:cubicBezTo>
                <a:cubicBezTo>
                  <a:pt x="85878" y="19575"/>
                  <a:pt x="85898" y="19555"/>
                  <a:pt x="85898" y="19536"/>
                </a:cubicBezTo>
                <a:lnTo>
                  <a:pt x="94272" y="3661"/>
                </a:lnTo>
                <a:cubicBezTo>
                  <a:pt x="94292" y="3621"/>
                  <a:pt x="94292" y="3601"/>
                  <a:pt x="94312" y="3582"/>
                </a:cubicBezTo>
                <a:cubicBezTo>
                  <a:pt x="94352" y="3542"/>
                  <a:pt x="94352" y="3502"/>
                  <a:pt x="94352" y="3482"/>
                </a:cubicBezTo>
                <a:close/>
              </a:path>
            </a:pathLst>
          </a:custGeom>
          <a:gradFill>
            <a:gsLst>
              <a:gs pos="0">
                <a:srgbClr val="739EE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42"/>
          <p:cNvSpPr/>
          <p:nvPr/>
        </p:nvSpPr>
        <p:spPr>
          <a:xfrm>
            <a:off x="5729675" y="1460400"/>
            <a:ext cx="2755529" cy="193385"/>
          </a:xfrm>
          <a:custGeom>
            <a:avLst/>
            <a:gdLst/>
            <a:ahLst/>
            <a:cxnLst/>
            <a:rect l="l" t="t" r="r" b="b"/>
            <a:pathLst>
              <a:path w="95207" h="7063" extrusionOk="0">
                <a:moveTo>
                  <a:pt x="94749" y="3582"/>
                </a:moveTo>
                <a:cubicBezTo>
                  <a:pt x="94292" y="5511"/>
                  <a:pt x="72827" y="7063"/>
                  <a:pt x="46788" y="7023"/>
                </a:cubicBezTo>
                <a:cubicBezTo>
                  <a:pt x="20748" y="6983"/>
                  <a:pt x="0" y="5392"/>
                  <a:pt x="458" y="3462"/>
                </a:cubicBezTo>
                <a:cubicBezTo>
                  <a:pt x="915" y="1533"/>
                  <a:pt x="22380" y="1"/>
                  <a:pt x="48439" y="21"/>
                </a:cubicBezTo>
                <a:cubicBezTo>
                  <a:pt x="74478" y="61"/>
                  <a:pt x="95207" y="1652"/>
                  <a:pt x="94749" y="35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42"/>
          <p:cNvSpPr/>
          <p:nvPr/>
        </p:nvSpPr>
        <p:spPr>
          <a:xfrm>
            <a:off x="1198436" y="1645293"/>
            <a:ext cx="9822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6" name="Google Shape;1226;p42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 Infographics</a:t>
            </a:r>
            <a:endParaRPr/>
          </a:p>
        </p:txBody>
      </p:sp>
      <p:sp>
        <p:nvSpPr>
          <p:cNvPr id="1227" name="Google Shape;1227;p42"/>
          <p:cNvSpPr txBox="1">
            <a:spLocks noGrp="1"/>
          </p:cNvSpPr>
          <p:nvPr>
            <p:ph type="subTitle" idx="4294967295"/>
          </p:nvPr>
        </p:nvSpPr>
        <p:spPr>
          <a:xfrm>
            <a:off x="2180625" y="1598024"/>
            <a:ext cx="36777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It’s the smallest planet in the Solar System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28" name="Google Shape;1228;p42"/>
          <p:cNvSpPr txBox="1">
            <a:spLocks noGrp="1"/>
          </p:cNvSpPr>
          <p:nvPr>
            <p:ph type="subTitle" idx="4294967295"/>
          </p:nvPr>
        </p:nvSpPr>
        <p:spPr>
          <a:xfrm>
            <a:off x="2180625" y="3893352"/>
            <a:ext cx="36777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Venus has a very poisonous atmosphere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29" name="Google Shape;1229;p42"/>
          <p:cNvSpPr txBox="1">
            <a:spLocks noGrp="1"/>
          </p:cNvSpPr>
          <p:nvPr>
            <p:ph type="subTitle" idx="4294967295"/>
          </p:nvPr>
        </p:nvSpPr>
        <p:spPr>
          <a:xfrm>
            <a:off x="2180625" y="2171856"/>
            <a:ext cx="36777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It’s the biggest planet in the Solar System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30" name="Google Shape;1230;p42"/>
          <p:cNvSpPr txBox="1">
            <a:spLocks noGrp="1"/>
          </p:cNvSpPr>
          <p:nvPr>
            <p:ph type="subTitle" idx="4294967295"/>
          </p:nvPr>
        </p:nvSpPr>
        <p:spPr>
          <a:xfrm>
            <a:off x="2180625" y="2745688"/>
            <a:ext cx="36777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It’s composed mostly of hydrogen and helium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1231" name="Google Shape;1231;p42"/>
          <p:cNvSpPr txBox="1">
            <a:spLocks noGrp="1"/>
          </p:cNvSpPr>
          <p:nvPr>
            <p:ph type="subTitle" idx="4294967295"/>
          </p:nvPr>
        </p:nvSpPr>
        <p:spPr>
          <a:xfrm>
            <a:off x="2180625" y="3319520"/>
            <a:ext cx="36777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It’s a cold place. It’s full of iron oxide dust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43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Funnel Infographics</a:t>
            </a:r>
            <a:endParaRPr/>
          </a:p>
        </p:txBody>
      </p:sp>
      <p:sp>
        <p:nvSpPr>
          <p:cNvPr id="1237" name="Google Shape;1237;p43"/>
          <p:cNvSpPr txBox="1">
            <a:spLocks noGrp="1"/>
          </p:cNvSpPr>
          <p:nvPr>
            <p:ph type="subTitle" idx="4294967295"/>
          </p:nvPr>
        </p:nvSpPr>
        <p:spPr>
          <a:xfrm>
            <a:off x="658800" y="1707160"/>
            <a:ext cx="4045200" cy="461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It’s the smallest planet in the Solar System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38" name="Google Shape;1238;p43"/>
          <p:cNvSpPr txBox="1">
            <a:spLocks noGrp="1"/>
          </p:cNvSpPr>
          <p:nvPr>
            <p:ph type="subTitle" idx="4294967295"/>
          </p:nvPr>
        </p:nvSpPr>
        <p:spPr>
          <a:xfrm>
            <a:off x="658800" y="2367743"/>
            <a:ext cx="4045200" cy="461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It’s the biggest planet in the Solar System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39" name="Google Shape;1239;p43"/>
          <p:cNvSpPr txBox="1">
            <a:spLocks noGrp="1"/>
          </p:cNvSpPr>
          <p:nvPr>
            <p:ph type="subTitle" idx="4294967295"/>
          </p:nvPr>
        </p:nvSpPr>
        <p:spPr>
          <a:xfrm>
            <a:off x="658800" y="3028325"/>
            <a:ext cx="4045200" cy="461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It’s composed mostly of hydrogen and helium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40" name="Google Shape;1240;p43"/>
          <p:cNvSpPr txBox="1">
            <a:spLocks noGrp="1"/>
          </p:cNvSpPr>
          <p:nvPr>
            <p:ph type="subTitle" idx="4294967295"/>
          </p:nvPr>
        </p:nvSpPr>
        <p:spPr>
          <a:xfrm>
            <a:off x="658800" y="3688908"/>
            <a:ext cx="4045200" cy="461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It’s a cold place. It’s full of iron oxide dust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41" name="Google Shape;1241;p43"/>
          <p:cNvSpPr/>
          <p:nvPr/>
        </p:nvSpPr>
        <p:spPr>
          <a:xfrm>
            <a:off x="4500775" y="3136158"/>
            <a:ext cx="90909" cy="261467"/>
          </a:xfrm>
          <a:custGeom>
            <a:avLst/>
            <a:gdLst/>
            <a:ahLst/>
            <a:cxnLst/>
            <a:rect l="l" t="t" r="r" b="b"/>
            <a:pathLst>
              <a:path w="3084" h="10106" extrusionOk="0">
                <a:moveTo>
                  <a:pt x="0" y="0"/>
                </a:moveTo>
                <a:lnTo>
                  <a:pt x="0" y="10106"/>
                </a:lnTo>
                <a:lnTo>
                  <a:pt x="3084" y="505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3"/>
          <p:cNvSpPr/>
          <p:nvPr/>
        </p:nvSpPr>
        <p:spPr>
          <a:xfrm>
            <a:off x="4500775" y="2480955"/>
            <a:ext cx="90909" cy="261493"/>
          </a:xfrm>
          <a:custGeom>
            <a:avLst/>
            <a:gdLst/>
            <a:ahLst/>
            <a:cxnLst/>
            <a:rect l="l" t="t" r="r" b="b"/>
            <a:pathLst>
              <a:path w="3084" h="10107" extrusionOk="0">
                <a:moveTo>
                  <a:pt x="0" y="1"/>
                </a:moveTo>
                <a:lnTo>
                  <a:pt x="0" y="10106"/>
                </a:lnTo>
                <a:lnTo>
                  <a:pt x="3084" y="505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43"/>
          <p:cNvSpPr/>
          <p:nvPr/>
        </p:nvSpPr>
        <p:spPr>
          <a:xfrm>
            <a:off x="4500775" y="3790818"/>
            <a:ext cx="90909" cy="261985"/>
          </a:xfrm>
          <a:custGeom>
            <a:avLst/>
            <a:gdLst/>
            <a:ahLst/>
            <a:cxnLst/>
            <a:rect l="l" t="t" r="r" b="b"/>
            <a:pathLst>
              <a:path w="3084" h="10126" extrusionOk="0">
                <a:moveTo>
                  <a:pt x="0" y="1"/>
                </a:moveTo>
                <a:lnTo>
                  <a:pt x="0" y="10126"/>
                </a:lnTo>
                <a:lnTo>
                  <a:pt x="3084" y="50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43"/>
          <p:cNvSpPr/>
          <p:nvPr/>
        </p:nvSpPr>
        <p:spPr>
          <a:xfrm>
            <a:off x="4500775" y="1825779"/>
            <a:ext cx="90909" cy="261467"/>
          </a:xfrm>
          <a:custGeom>
            <a:avLst/>
            <a:gdLst/>
            <a:ahLst/>
            <a:cxnLst/>
            <a:rect l="l" t="t" r="r" b="b"/>
            <a:pathLst>
              <a:path w="3084" h="10106" extrusionOk="0">
                <a:moveTo>
                  <a:pt x="0" y="0"/>
                </a:moveTo>
                <a:lnTo>
                  <a:pt x="0" y="10106"/>
                </a:lnTo>
                <a:lnTo>
                  <a:pt x="3084" y="505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5" name="Google Shape;1245;p43"/>
          <p:cNvGrpSpPr/>
          <p:nvPr/>
        </p:nvGrpSpPr>
        <p:grpSpPr>
          <a:xfrm>
            <a:off x="6607087" y="4096172"/>
            <a:ext cx="517966" cy="517966"/>
            <a:chOff x="7941791" y="3299532"/>
            <a:chExt cx="543397" cy="543397"/>
          </a:xfrm>
        </p:grpSpPr>
        <p:grpSp>
          <p:nvGrpSpPr>
            <p:cNvPr id="1246" name="Google Shape;1246;p43"/>
            <p:cNvGrpSpPr/>
            <p:nvPr/>
          </p:nvGrpSpPr>
          <p:grpSpPr>
            <a:xfrm>
              <a:off x="7941791" y="3299532"/>
              <a:ext cx="543397" cy="543397"/>
              <a:chOff x="4615100" y="3738675"/>
              <a:chExt cx="498850" cy="498850"/>
            </a:xfrm>
          </p:grpSpPr>
          <p:sp>
            <p:nvSpPr>
              <p:cNvPr id="1247" name="Google Shape;1247;p43"/>
              <p:cNvSpPr/>
              <p:nvPr/>
            </p:nvSpPr>
            <p:spPr>
              <a:xfrm>
                <a:off x="4615100" y="3738675"/>
                <a:ext cx="498850" cy="498850"/>
              </a:xfrm>
              <a:custGeom>
                <a:avLst/>
                <a:gdLst/>
                <a:ahLst/>
                <a:cxnLst/>
                <a:rect l="l" t="t" r="r" b="b"/>
                <a:pathLst>
                  <a:path w="19954" h="19954" extrusionOk="0">
                    <a:moveTo>
                      <a:pt x="9987" y="1"/>
                    </a:moveTo>
                    <a:cubicBezTo>
                      <a:pt x="4477" y="1"/>
                      <a:pt x="1" y="4477"/>
                      <a:pt x="1" y="9987"/>
                    </a:cubicBezTo>
                    <a:cubicBezTo>
                      <a:pt x="1" y="15497"/>
                      <a:pt x="4477" y="19953"/>
                      <a:pt x="9987" y="19953"/>
                    </a:cubicBezTo>
                    <a:cubicBezTo>
                      <a:pt x="15477" y="19953"/>
                      <a:pt x="19953" y="15497"/>
                      <a:pt x="19953" y="9987"/>
                    </a:cubicBezTo>
                    <a:cubicBezTo>
                      <a:pt x="19953" y="4477"/>
                      <a:pt x="15497" y="1"/>
                      <a:pt x="99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48" name="Google Shape;1248;p43"/>
              <p:cNvSpPr/>
              <p:nvPr/>
            </p:nvSpPr>
            <p:spPr>
              <a:xfrm>
                <a:off x="4653400" y="3776975"/>
                <a:ext cx="422750" cy="422750"/>
              </a:xfrm>
              <a:custGeom>
                <a:avLst/>
                <a:gdLst/>
                <a:ahLst/>
                <a:cxnLst/>
                <a:rect l="l" t="t" r="r" b="b"/>
                <a:pathLst>
                  <a:path w="16910" h="16910" extrusionOk="0">
                    <a:moveTo>
                      <a:pt x="8455" y="0"/>
                    </a:moveTo>
                    <a:cubicBezTo>
                      <a:pt x="3780" y="0"/>
                      <a:pt x="1" y="3780"/>
                      <a:pt x="1" y="8455"/>
                    </a:cubicBezTo>
                    <a:cubicBezTo>
                      <a:pt x="1" y="13110"/>
                      <a:pt x="3780" y="16909"/>
                      <a:pt x="8455" y="16909"/>
                    </a:cubicBezTo>
                    <a:cubicBezTo>
                      <a:pt x="13110" y="16909"/>
                      <a:pt x="16909" y="13110"/>
                      <a:pt x="16909" y="8455"/>
                    </a:cubicBezTo>
                    <a:cubicBezTo>
                      <a:pt x="16909" y="3780"/>
                      <a:pt x="13110" y="0"/>
                      <a:pt x="84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49" name="Google Shape;1249;p43"/>
            <p:cNvSpPr/>
            <p:nvPr/>
          </p:nvSpPr>
          <p:spPr>
            <a:xfrm>
              <a:off x="8123675" y="3397975"/>
              <a:ext cx="179654" cy="346475"/>
            </a:xfrm>
            <a:custGeom>
              <a:avLst/>
              <a:gdLst/>
              <a:ahLst/>
              <a:cxnLst/>
              <a:rect l="l" t="t" r="r" b="b"/>
              <a:pathLst>
                <a:path w="3920" h="7560" extrusionOk="0">
                  <a:moveTo>
                    <a:pt x="1711" y="1533"/>
                  </a:moveTo>
                  <a:lnTo>
                    <a:pt x="1711" y="3184"/>
                  </a:lnTo>
                  <a:cubicBezTo>
                    <a:pt x="1373" y="3144"/>
                    <a:pt x="1134" y="3044"/>
                    <a:pt x="975" y="2905"/>
                  </a:cubicBezTo>
                  <a:cubicBezTo>
                    <a:pt x="816" y="2786"/>
                    <a:pt x="736" y="2607"/>
                    <a:pt x="736" y="2368"/>
                  </a:cubicBezTo>
                  <a:cubicBezTo>
                    <a:pt x="736" y="2129"/>
                    <a:pt x="836" y="1930"/>
                    <a:pt x="995" y="1791"/>
                  </a:cubicBezTo>
                  <a:cubicBezTo>
                    <a:pt x="1154" y="1652"/>
                    <a:pt x="1393" y="1552"/>
                    <a:pt x="1711" y="1533"/>
                  </a:cubicBezTo>
                  <a:close/>
                  <a:moveTo>
                    <a:pt x="2129" y="3979"/>
                  </a:moveTo>
                  <a:cubicBezTo>
                    <a:pt x="2487" y="4039"/>
                    <a:pt x="2746" y="4138"/>
                    <a:pt x="2905" y="4278"/>
                  </a:cubicBezTo>
                  <a:cubicBezTo>
                    <a:pt x="3084" y="4417"/>
                    <a:pt x="3163" y="4616"/>
                    <a:pt x="3163" y="4855"/>
                  </a:cubicBezTo>
                  <a:cubicBezTo>
                    <a:pt x="3163" y="5093"/>
                    <a:pt x="3084" y="5292"/>
                    <a:pt x="2905" y="5451"/>
                  </a:cubicBezTo>
                  <a:cubicBezTo>
                    <a:pt x="2726" y="5591"/>
                    <a:pt x="2467" y="5690"/>
                    <a:pt x="2129" y="5730"/>
                  </a:cubicBezTo>
                  <a:lnTo>
                    <a:pt x="2129" y="3979"/>
                  </a:lnTo>
                  <a:close/>
                  <a:moveTo>
                    <a:pt x="1711" y="1"/>
                  </a:moveTo>
                  <a:lnTo>
                    <a:pt x="1711" y="956"/>
                  </a:lnTo>
                  <a:cubicBezTo>
                    <a:pt x="1154" y="995"/>
                    <a:pt x="736" y="1135"/>
                    <a:pt x="438" y="1393"/>
                  </a:cubicBezTo>
                  <a:cubicBezTo>
                    <a:pt x="140" y="1652"/>
                    <a:pt x="0" y="1990"/>
                    <a:pt x="0" y="2428"/>
                  </a:cubicBezTo>
                  <a:cubicBezTo>
                    <a:pt x="0" y="2845"/>
                    <a:pt x="140" y="3164"/>
                    <a:pt x="398" y="3402"/>
                  </a:cubicBezTo>
                  <a:cubicBezTo>
                    <a:pt x="677" y="3621"/>
                    <a:pt x="1114" y="3800"/>
                    <a:pt x="1711" y="3900"/>
                  </a:cubicBezTo>
                  <a:lnTo>
                    <a:pt x="1711" y="5750"/>
                  </a:lnTo>
                  <a:cubicBezTo>
                    <a:pt x="1413" y="5750"/>
                    <a:pt x="1114" y="5710"/>
                    <a:pt x="836" y="5611"/>
                  </a:cubicBezTo>
                  <a:cubicBezTo>
                    <a:pt x="557" y="5531"/>
                    <a:pt x="279" y="5392"/>
                    <a:pt x="0" y="5213"/>
                  </a:cubicBezTo>
                  <a:lnTo>
                    <a:pt x="0" y="5949"/>
                  </a:lnTo>
                  <a:cubicBezTo>
                    <a:pt x="279" y="6068"/>
                    <a:pt x="577" y="6168"/>
                    <a:pt x="856" y="6227"/>
                  </a:cubicBezTo>
                  <a:cubicBezTo>
                    <a:pt x="1134" y="6287"/>
                    <a:pt x="1433" y="6327"/>
                    <a:pt x="1711" y="6327"/>
                  </a:cubicBezTo>
                  <a:lnTo>
                    <a:pt x="1711" y="7560"/>
                  </a:lnTo>
                  <a:lnTo>
                    <a:pt x="2129" y="7560"/>
                  </a:lnTo>
                  <a:lnTo>
                    <a:pt x="2129" y="6327"/>
                  </a:lnTo>
                  <a:cubicBezTo>
                    <a:pt x="2706" y="6287"/>
                    <a:pt x="3143" y="6128"/>
                    <a:pt x="3462" y="5869"/>
                  </a:cubicBezTo>
                  <a:cubicBezTo>
                    <a:pt x="3760" y="5591"/>
                    <a:pt x="3919" y="5233"/>
                    <a:pt x="3919" y="4775"/>
                  </a:cubicBezTo>
                  <a:cubicBezTo>
                    <a:pt x="3919" y="4357"/>
                    <a:pt x="3780" y="4019"/>
                    <a:pt x="3482" y="3780"/>
                  </a:cubicBezTo>
                  <a:cubicBezTo>
                    <a:pt x="3183" y="3522"/>
                    <a:pt x="2746" y="3363"/>
                    <a:pt x="2129" y="3263"/>
                  </a:cubicBezTo>
                  <a:lnTo>
                    <a:pt x="2129" y="1533"/>
                  </a:lnTo>
                  <a:cubicBezTo>
                    <a:pt x="2368" y="1533"/>
                    <a:pt x="2606" y="1572"/>
                    <a:pt x="2845" y="1632"/>
                  </a:cubicBezTo>
                  <a:cubicBezTo>
                    <a:pt x="3084" y="1692"/>
                    <a:pt x="3322" y="1791"/>
                    <a:pt x="3541" y="1910"/>
                  </a:cubicBezTo>
                  <a:lnTo>
                    <a:pt x="3541" y="1194"/>
                  </a:lnTo>
                  <a:cubicBezTo>
                    <a:pt x="3322" y="1115"/>
                    <a:pt x="3084" y="1055"/>
                    <a:pt x="2845" y="1015"/>
                  </a:cubicBezTo>
                  <a:cubicBezTo>
                    <a:pt x="2626" y="976"/>
                    <a:pt x="2368" y="956"/>
                    <a:pt x="2129" y="936"/>
                  </a:cubicBezTo>
                  <a:lnTo>
                    <a:pt x="21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0" name="Google Shape;1250;p43"/>
          <p:cNvGrpSpPr/>
          <p:nvPr/>
        </p:nvGrpSpPr>
        <p:grpSpPr>
          <a:xfrm>
            <a:off x="5173936" y="1594880"/>
            <a:ext cx="3189053" cy="567503"/>
            <a:chOff x="4962817" y="1554803"/>
            <a:chExt cx="3426510" cy="609759"/>
          </a:xfrm>
        </p:grpSpPr>
        <p:sp>
          <p:nvSpPr>
            <p:cNvPr id="1251" name="Google Shape;1251;p43"/>
            <p:cNvSpPr/>
            <p:nvPr/>
          </p:nvSpPr>
          <p:spPr>
            <a:xfrm>
              <a:off x="5429756" y="1624861"/>
              <a:ext cx="360676" cy="263429"/>
            </a:xfrm>
            <a:custGeom>
              <a:avLst/>
              <a:gdLst/>
              <a:ahLst/>
              <a:cxnLst/>
              <a:rect l="l" t="t" r="r" b="b"/>
              <a:pathLst>
                <a:path w="10942" h="10942" extrusionOk="0">
                  <a:moveTo>
                    <a:pt x="1" y="0"/>
                  </a:moveTo>
                  <a:lnTo>
                    <a:pt x="1" y="10941"/>
                  </a:lnTo>
                  <a:lnTo>
                    <a:pt x="10942" y="10941"/>
                  </a:lnTo>
                  <a:lnTo>
                    <a:pt x="10942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5186941" y="1554803"/>
              <a:ext cx="3202386" cy="609759"/>
            </a:xfrm>
            <a:custGeom>
              <a:avLst/>
              <a:gdLst/>
              <a:ahLst/>
              <a:cxnLst/>
              <a:rect l="l" t="t" r="r" b="b"/>
              <a:pathLst>
                <a:path w="114822" h="21863" extrusionOk="0">
                  <a:moveTo>
                    <a:pt x="1" y="0"/>
                  </a:moveTo>
                  <a:lnTo>
                    <a:pt x="10862" y="21862"/>
                  </a:lnTo>
                  <a:lnTo>
                    <a:pt x="103960" y="21862"/>
                  </a:lnTo>
                  <a:lnTo>
                    <a:pt x="114821" y="0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4962817" y="1585407"/>
              <a:ext cx="556489" cy="556489"/>
            </a:xfrm>
            <a:custGeom>
              <a:avLst/>
              <a:gdLst/>
              <a:ahLst/>
              <a:cxnLst/>
              <a:rect l="l" t="t" r="r" b="b"/>
              <a:pathLst>
                <a:path w="19953" h="19953" extrusionOk="0">
                  <a:moveTo>
                    <a:pt x="9966" y="0"/>
                  </a:moveTo>
                  <a:cubicBezTo>
                    <a:pt x="4476" y="0"/>
                    <a:pt x="0" y="4476"/>
                    <a:pt x="0" y="9986"/>
                  </a:cubicBezTo>
                  <a:cubicBezTo>
                    <a:pt x="0" y="15496"/>
                    <a:pt x="4476" y="19952"/>
                    <a:pt x="9966" y="19952"/>
                  </a:cubicBezTo>
                  <a:cubicBezTo>
                    <a:pt x="15477" y="19952"/>
                    <a:pt x="19952" y="15496"/>
                    <a:pt x="19952" y="9986"/>
                  </a:cubicBezTo>
                  <a:cubicBezTo>
                    <a:pt x="19952" y="4476"/>
                    <a:pt x="15477" y="0"/>
                    <a:pt x="99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5005516" y="1628106"/>
              <a:ext cx="471062" cy="471620"/>
            </a:xfrm>
            <a:custGeom>
              <a:avLst/>
              <a:gdLst/>
              <a:ahLst/>
              <a:cxnLst/>
              <a:rect l="l" t="t" r="r" b="b"/>
              <a:pathLst>
                <a:path w="16890" h="16910" extrusionOk="0">
                  <a:moveTo>
                    <a:pt x="8435" y="1"/>
                  </a:moveTo>
                  <a:cubicBezTo>
                    <a:pt x="3780" y="1"/>
                    <a:pt x="1" y="3780"/>
                    <a:pt x="1" y="8455"/>
                  </a:cubicBezTo>
                  <a:cubicBezTo>
                    <a:pt x="1" y="13110"/>
                    <a:pt x="3780" y="16910"/>
                    <a:pt x="8435" y="16910"/>
                  </a:cubicBezTo>
                  <a:cubicBezTo>
                    <a:pt x="13110" y="16910"/>
                    <a:pt x="16890" y="13110"/>
                    <a:pt x="16890" y="8455"/>
                  </a:cubicBezTo>
                  <a:cubicBezTo>
                    <a:pt x="16890" y="3780"/>
                    <a:pt x="13110" y="1"/>
                    <a:pt x="84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5" name="Google Shape;1255;p43"/>
          <p:cNvGrpSpPr/>
          <p:nvPr/>
        </p:nvGrpSpPr>
        <p:grpSpPr>
          <a:xfrm>
            <a:off x="5436753" y="2281591"/>
            <a:ext cx="2615891" cy="534731"/>
            <a:chOff x="5245203" y="2299450"/>
            <a:chExt cx="2810671" cy="574547"/>
          </a:xfrm>
        </p:grpSpPr>
        <p:sp>
          <p:nvSpPr>
            <p:cNvPr id="1256" name="Google Shape;1256;p43"/>
            <p:cNvSpPr/>
            <p:nvPr/>
          </p:nvSpPr>
          <p:spPr>
            <a:xfrm>
              <a:off x="5492057" y="2299450"/>
              <a:ext cx="2563816" cy="543698"/>
            </a:xfrm>
            <a:custGeom>
              <a:avLst/>
              <a:gdLst/>
              <a:ahLst/>
              <a:cxnLst/>
              <a:rect l="l" t="t" r="r" b="b"/>
              <a:pathLst>
                <a:path w="91926" h="20669" extrusionOk="0">
                  <a:moveTo>
                    <a:pt x="1" y="0"/>
                  </a:moveTo>
                  <a:lnTo>
                    <a:pt x="10286" y="20669"/>
                  </a:lnTo>
                  <a:lnTo>
                    <a:pt x="81660" y="20669"/>
                  </a:lnTo>
                  <a:lnTo>
                    <a:pt x="91925" y="0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5245203" y="2317507"/>
              <a:ext cx="556489" cy="556489"/>
            </a:xfrm>
            <a:custGeom>
              <a:avLst/>
              <a:gdLst/>
              <a:ahLst/>
              <a:cxnLst/>
              <a:rect l="l" t="t" r="r" b="b"/>
              <a:pathLst>
                <a:path w="19953" h="19953" extrusionOk="0">
                  <a:moveTo>
                    <a:pt x="9987" y="0"/>
                  </a:moveTo>
                  <a:cubicBezTo>
                    <a:pt x="4476" y="0"/>
                    <a:pt x="0" y="4476"/>
                    <a:pt x="0" y="9967"/>
                  </a:cubicBezTo>
                  <a:cubicBezTo>
                    <a:pt x="0" y="15477"/>
                    <a:pt x="4476" y="19953"/>
                    <a:pt x="9987" y="19953"/>
                  </a:cubicBezTo>
                  <a:cubicBezTo>
                    <a:pt x="15497" y="19953"/>
                    <a:pt x="19953" y="15477"/>
                    <a:pt x="19953" y="9967"/>
                  </a:cubicBezTo>
                  <a:cubicBezTo>
                    <a:pt x="19953" y="4476"/>
                    <a:pt x="15497" y="0"/>
                    <a:pt x="99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5287931" y="2360235"/>
              <a:ext cx="471592" cy="471034"/>
            </a:xfrm>
            <a:custGeom>
              <a:avLst/>
              <a:gdLst/>
              <a:ahLst/>
              <a:cxnLst/>
              <a:rect l="l" t="t" r="r" b="b"/>
              <a:pathLst>
                <a:path w="16909" h="16889" extrusionOk="0">
                  <a:moveTo>
                    <a:pt x="8455" y="0"/>
                  </a:moveTo>
                  <a:cubicBezTo>
                    <a:pt x="3780" y="0"/>
                    <a:pt x="0" y="3780"/>
                    <a:pt x="0" y="8435"/>
                  </a:cubicBezTo>
                  <a:cubicBezTo>
                    <a:pt x="0" y="13109"/>
                    <a:pt x="3780" y="16889"/>
                    <a:pt x="8455" y="16889"/>
                  </a:cubicBezTo>
                  <a:cubicBezTo>
                    <a:pt x="13109" y="16889"/>
                    <a:pt x="16909" y="13109"/>
                    <a:pt x="16909" y="8435"/>
                  </a:cubicBezTo>
                  <a:cubicBezTo>
                    <a:pt x="16909" y="3780"/>
                    <a:pt x="13129" y="0"/>
                    <a:pt x="84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9" name="Google Shape;1259;p43"/>
          <p:cNvGrpSpPr/>
          <p:nvPr/>
        </p:nvGrpSpPr>
        <p:grpSpPr>
          <a:xfrm>
            <a:off x="5694924" y="2913168"/>
            <a:ext cx="2073203" cy="545947"/>
            <a:chOff x="5522597" y="2978054"/>
            <a:chExt cx="2227574" cy="586598"/>
          </a:xfrm>
        </p:grpSpPr>
        <p:sp>
          <p:nvSpPr>
            <p:cNvPr id="1260" name="Google Shape;1260;p43"/>
            <p:cNvSpPr/>
            <p:nvPr/>
          </p:nvSpPr>
          <p:spPr>
            <a:xfrm>
              <a:off x="5825538" y="2978054"/>
              <a:ext cx="1924633" cy="543716"/>
            </a:xfrm>
            <a:custGeom>
              <a:avLst/>
              <a:gdLst/>
              <a:ahLst/>
              <a:cxnLst/>
              <a:rect l="l" t="t" r="r" b="b"/>
              <a:pathLst>
                <a:path w="69008" h="19495" extrusionOk="0">
                  <a:moveTo>
                    <a:pt x="0" y="0"/>
                  </a:moveTo>
                  <a:lnTo>
                    <a:pt x="9688" y="19495"/>
                  </a:lnTo>
                  <a:lnTo>
                    <a:pt x="59340" y="19495"/>
                  </a:lnTo>
                  <a:lnTo>
                    <a:pt x="69008" y="0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5522597" y="3008720"/>
              <a:ext cx="556517" cy="555931"/>
            </a:xfrm>
            <a:custGeom>
              <a:avLst/>
              <a:gdLst/>
              <a:ahLst/>
              <a:cxnLst/>
              <a:rect l="l" t="t" r="r" b="b"/>
              <a:pathLst>
                <a:path w="19954" h="19933" extrusionOk="0">
                  <a:moveTo>
                    <a:pt x="9967" y="0"/>
                  </a:moveTo>
                  <a:cubicBezTo>
                    <a:pt x="4457" y="0"/>
                    <a:pt x="1" y="4456"/>
                    <a:pt x="1" y="9967"/>
                  </a:cubicBezTo>
                  <a:cubicBezTo>
                    <a:pt x="1" y="15477"/>
                    <a:pt x="4457" y="19933"/>
                    <a:pt x="9967" y="19933"/>
                  </a:cubicBezTo>
                  <a:cubicBezTo>
                    <a:pt x="15477" y="19933"/>
                    <a:pt x="19953" y="15477"/>
                    <a:pt x="19953" y="9967"/>
                  </a:cubicBezTo>
                  <a:cubicBezTo>
                    <a:pt x="19953" y="4456"/>
                    <a:pt x="15477" y="0"/>
                    <a:pt x="9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5564767" y="3050890"/>
              <a:ext cx="471620" cy="471620"/>
            </a:xfrm>
            <a:custGeom>
              <a:avLst/>
              <a:gdLst/>
              <a:ahLst/>
              <a:cxnLst/>
              <a:rect l="l" t="t" r="r" b="b"/>
              <a:pathLst>
                <a:path w="16910" h="16910" extrusionOk="0">
                  <a:moveTo>
                    <a:pt x="8455" y="0"/>
                  </a:moveTo>
                  <a:cubicBezTo>
                    <a:pt x="3780" y="0"/>
                    <a:pt x="1" y="3780"/>
                    <a:pt x="1" y="8455"/>
                  </a:cubicBezTo>
                  <a:cubicBezTo>
                    <a:pt x="1" y="13129"/>
                    <a:pt x="3780" y="16909"/>
                    <a:pt x="8455" y="16909"/>
                  </a:cubicBezTo>
                  <a:cubicBezTo>
                    <a:pt x="13130" y="16909"/>
                    <a:pt x="16909" y="13129"/>
                    <a:pt x="16909" y="8455"/>
                  </a:cubicBezTo>
                  <a:cubicBezTo>
                    <a:pt x="16909" y="3780"/>
                    <a:pt x="13130" y="0"/>
                    <a:pt x="84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3" name="Google Shape;1263;p43"/>
          <p:cNvGrpSpPr/>
          <p:nvPr/>
        </p:nvGrpSpPr>
        <p:grpSpPr>
          <a:xfrm>
            <a:off x="5972732" y="3549632"/>
            <a:ext cx="1526010" cy="540208"/>
            <a:chOff x="5821091" y="3656657"/>
            <a:chExt cx="1639637" cy="580432"/>
          </a:xfrm>
        </p:grpSpPr>
        <p:sp>
          <p:nvSpPr>
            <p:cNvPr id="1264" name="Google Shape;1264;p43"/>
            <p:cNvSpPr/>
            <p:nvPr/>
          </p:nvSpPr>
          <p:spPr>
            <a:xfrm>
              <a:off x="6109943" y="3656657"/>
              <a:ext cx="1350784" cy="505478"/>
            </a:xfrm>
            <a:custGeom>
              <a:avLst/>
              <a:gdLst/>
              <a:ahLst/>
              <a:cxnLst/>
              <a:rect l="l" t="t" r="r" b="b"/>
              <a:pathLst>
                <a:path w="49434" h="18124" extrusionOk="0">
                  <a:moveTo>
                    <a:pt x="0" y="1"/>
                  </a:moveTo>
                  <a:lnTo>
                    <a:pt x="9012" y="18123"/>
                  </a:lnTo>
                  <a:lnTo>
                    <a:pt x="40442" y="18123"/>
                  </a:lnTo>
                  <a:lnTo>
                    <a:pt x="49434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5821091" y="3680573"/>
              <a:ext cx="545243" cy="556517"/>
            </a:xfrm>
            <a:custGeom>
              <a:avLst/>
              <a:gdLst/>
              <a:ahLst/>
              <a:cxnLst/>
              <a:rect l="l" t="t" r="r" b="b"/>
              <a:pathLst>
                <a:path w="19954" h="19954" extrusionOk="0">
                  <a:moveTo>
                    <a:pt x="9987" y="1"/>
                  </a:moveTo>
                  <a:cubicBezTo>
                    <a:pt x="4477" y="1"/>
                    <a:pt x="1" y="4477"/>
                    <a:pt x="1" y="9987"/>
                  </a:cubicBezTo>
                  <a:cubicBezTo>
                    <a:pt x="1" y="15497"/>
                    <a:pt x="4477" y="19953"/>
                    <a:pt x="9987" y="19953"/>
                  </a:cubicBezTo>
                  <a:cubicBezTo>
                    <a:pt x="15477" y="19953"/>
                    <a:pt x="19953" y="15497"/>
                    <a:pt x="19953" y="9987"/>
                  </a:cubicBezTo>
                  <a:cubicBezTo>
                    <a:pt x="19953" y="4477"/>
                    <a:pt x="15497" y="1"/>
                    <a:pt x="99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5862953" y="3723300"/>
              <a:ext cx="462066" cy="471620"/>
            </a:xfrm>
            <a:custGeom>
              <a:avLst/>
              <a:gdLst/>
              <a:ahLst/>
              <a:cxnLst/>
              <a:rect l="l" t="t" r="r" b="b"/>
              <a:pathLst>
                <a:path w="16910" h="16910" extrusionOk="0">
                  <a:moveTo>
                    <a:pt x="8455" y="0"/>
                  </a:moveTo>
                  <a:cubicBezTo>
                    <a:pt x="3780" y="0"/>
                    <a:pt x="1" y="3780"/>
                    <a:pt x="1" y="8455"/>
                  </a:cubicBezTo>
                  <a:cubicBezTo>
                    <a:pt x="1" y="13110"/>
                    <a:pt x="3780" y="16909"/>
                    <a:pt x="8455" y="16909"/>
                  </a:cubicBezTo>
                  <a:cubicBezTo>
                    <a:pt x="13110" y="16909"/>
                    <a:pt x="16909" y="13110"/>
                    <a:pt x="16909" y="8455"/>
                  </a:cubicBezTo>
                  <a:cubicBezTo>
                    <a:pt x="16909" y="3780"/>
                    <a:pt x="13110" y="0"/>
                    <a:pt x="8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44"/>
          <p:cNvSpPr txBox="1"/>
          <p:nvPr/>
        </p:nvSpPr>
        <p:spPr>
          <a:xfrm>
            <a:off x="5750163" y="2513248"/>
            <a:ext cx="2645100" cy="72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8287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also very high temperatures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2" name="Google Shape;1272;p44"/>
          <p:cNvSpPr/>
          <p:nvPr/>
        </p:nvSpPr>
        <p:spPr>
          <a:xfrm>
            <a:off x="6929786" y="1857217"/>
            <a:ext cx="27" cy="0"/>
          </a:xfrm>
          <a:custGeom>
            <a:avLst/>
            <a:gdLst/>
            <a:ahLst/>
            <a:cxnLst/>
            <a:rect l="l" t="t" r="r" b="b"/>
            <a:pathLst>
              <a:path w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44"/>
          <p:cNvSpPr txBox="1">
            <a:spLocks noGrp="1"/>
          </p:cNvSpPr>
          <p:nvPr>
            <p:ph type="body" idx="4294967295"/>
          </p:nvPr>
        </p:nvSpPr>
        <p:spPr>
          <a:xfrm>
            <a:off x="5750163" y="1648775"/>
            <a:ext cx="2645100" cy="720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18287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Saturn is a gas giant and also the biggest planet in the Solar System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74" name="Google Shape;1274;p44"/>
          <p:cNvSpPr txBox="1">
            <a:spLocks noGrp="1"/>
          </p:cNvSpPr>
          <p:nvPr>
            <p:ph type="title"/>
          </p:nvPr>
        </p:nvSpPr>
        <p:spPr>
          <a:xfrm>
            <a:off x="495563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 Infographics</a:t>
            </a:r>
            <a:endParaRPr/>
          </a:p>
        </p:txBody>
      </p:sp>
      <p:grpSp>
        <p:nvGrpSpPr>
          <p:cNvPr id="1275" name="Google Shape;1275;p44"/>
          <p:cNvGrpSpPr/>
          <p:nvPr/>
        </p:nvGrpSpPr>
        <p:grpSpPr>
          <a:xfrm>
            <a:off x="1918106" y="3548356"/>
            <a:ext cx="1214470" cy="1173476"/>
            <a:chOff x="2059169" y="3578086"/>
            <a:chExt cx="715531" cy="691297"/>
          </a:xfrm>
        </p:grpSpPr>
        <p:sp>
          <p:nvSpPr>
            <p:cNvPr id="1276" name="Google Shape;1276;p44"/>
            <p:cNvSpPr/>
            <p:nvPr/>
          </p:nvSpPr>
          <p:spPr>
            <a:xfrm>
              <a:off x="2129378" y="3763375"/>
              <a:ext cx="222264" cy="198661"/>
            </a:xfrm>
            <a:custGeom>
              <a:avLst/>
              <a:gdLst/>
              <a:ahLst/>
              <a:cxnLst/>
              <a:rect l="l" t="t" r="r" b="b"/>
              <a:pathLst>
                <a:path w="6168" h="5513" extrusionOk="0">
                  <a:moveTo>
                    <a:pt x="3099" y="1"/>
                  </a:moveTo>
                  <a:cubicBezTo>
                    <a:pt x="2324" y="1"/>
                    <a:pt x="1549" y="323"/>
                    <a:pt x="1002" y="944"/>
                  </a:cubicBezTo>
                  <a:cubicBezTo>
                    <a:pt x="1" y="2107"/>
                    <a:pt x="136" y="3839"/>
                    <a:pt x="1272" y="4839"/>
                  </a:cubicBezTo>
                  <a:cubicBezTo>
                    <a:pt x="1799" y="5292"/>
                    <a:pt x="2441" y="5513"/>
                    <a:pt x="3080" y="5513"/>
                  </a:cubicBezTo>
                  <a:cubicBezTo>
                    <a:pt x="3853" y="5513"/>
                    <a:pt x="4619" y="5191"/>
                    <a:pt x="5167" y="4569"/>
                  </a:cubicBezTo>
                  <a:cubicBezTo>
                    <a:pt x="6168" y="3406"/>
                    <a:pt x="6060" y="1675"/>
                    <a:pt x="4897" y="674"/>
                  </a:cubicBezTo>
                  <a:cubicBezTo>
                    <a:pt x="4382" y="221"/>
                    <a:pt x="3741" y="1"/>
                    <a:pt x="30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4"/>
            <p:cNvSpPr/>
            <p:nvPr/>
          </p:nvSpPr>
          <p:spPr>
            <a:xfrm>
              <a:off x="2158638" y="3789320"/>
              <a:ext cx="165725" cy="145798"/>
            </a:xfrm>
            <a:custGeom>
              <a:avLst/>
              <a:gdLst/>
              <a:ahLst/>
              <a:cxnLst/>
              <a:rect l="l" t="t" r="r" b="b"/>
              <a:pathLst>
                <a:path w="4599" h="4046" extrusionOk="0">
                  <a:moveTo>
                    <a:pt x="2307" y="0"/>
                  </a:moveTo>
                  <a:cubicBezTo>
                    <a:pt x="1506" y="0"/>
                    <a:pt x="742" y="469"/>
                    <a:pt x="433" y="1252"/>
                  </a:cubicBezTo>
                  <a:cubicBezTo>
                    <a:pt x="0" y="2280"/>
                    <a:pt x="487" y="3470"/>
                    <a:pt x="1515" y="3903"/>
                  </a:cubicBezTo>
                  <a:cubicBezTo>
                    <a:pt x="1760" y="4000"/>
                    <a:pt x="2014" y="4046"/>
                    <a:pt x="2266" y="4046"/>
                  </a:cubicBezTo>
                  <a:cubicBezTo>
                    <a:pt x="3067" y="4046"/>
                    <a:pt x="3836" y="3577"/>
                    <a:pt x="4166" y="2794"/>
                  </a:cubicBezTo>
                  <a:cubicBezTo>
                    <a:pt x="4599" y="1766"/>
                    <a:pt x="4085" y="576"/>
                    <a:pt x="3057" y="143"/>
                  </a:cubicBezTo>
                  <a:cubicBezTo>
                    <a:pt x="2812" y="46"/>
                    <a:pt x="2557" y="0"/>
                    <a:pt x="2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4"/>
            <p:cNvSpPr/>
            <p:nvPr/>
          </p:nvSpPr>
          <p:spPr>
            <a:xfrm>
              <a:off x="2205410" y="3811445"/>
              <a:ext cx="68250" cy="101619"/>
            </a:xfrm>
            <a:custGeom>
              <a:avLst/>
              <a:gdLst/>
              <a:ahLst/>
              <a:cxnLst/>
              <a:rect l="l" t="t" r="r" b="b"/>
              <a:pathLst>
                <a:path w="1894" h="2820" extrusionOk="0">
                  <a:moveTo>
                    <a:pt x="1360" y="0"/>
                  </a:moveTo>
                  <a:cubicBezTo>
                    <a:pt x="1333" y="0"/>
                    <a:pt x="1310" y="11"/>
                    <a:pt x="1299" y="43"/>
                  </a:cubicBezTo>
                  <a:cubicBezTo>
                    <a:pt x="1299" y="43"/>
                    <a:pt x="1218" y="259"/>
                    <a:pt x="1218" y="259"/>
                  </a:cubicBezTo>
                  <a:cubicBezTo>
                    <a:pt x="1218" y="287"/>
                    <a:pt x="1218" y="314"/>
                    <a:pt x="1191" y="314"/>
                  </a:cubicBezTo>
                  <a:cubicBezTo>
                    <a:pt x="1083" y="314"/>
                    <a:pt x="947" y="314"/>
                    <a:pt x="839" y="368"/>
                  </a:cubicBezTo>
                  <a:cubicBezTo>
                    <a:pt x="731" y="395"/>
                    <a:pt x="650" y="503"/>
                    <a:pt x="596" y="584"/>
                  </a:cubicBezTo>
                  <a:cubicBezTo>
                    <a:pt x="542" y="746"/>
                    <a:pt x="542" y="936"/>
                    <a:pt x="596" y="1098"/>
                  </a:cubicBezTo>
                  <a:cubicBezTo>
                    <a:pt x="704" y="1369"/>
                    <a:pt x="1028" y="1720"/>
                    <a:pt x="893" y="1991"/>
                  </a:cubicBezTo>
                  <a:cubicBezTo>
                    <a:pt x="876" y="2024"/>
                    <a:pt x="839" y="2047"/>
                    <a:pt x="794" y="2047"/>
                  </a:cubicBezTo>
                  <a:cubicBezTo>
                    <a:pt x="766" y="2047"/>
                    <a:pt x="735" y="2038"/>
                    <a:pt x="704" y="2018"/>
                  </a:cubicBezTo>
                  <a:cubicBezTo>
                    <a:pt x="596" y="1991"/>
                    <a:pt x="596" y="1909"/>
                    <a:pt x="650" y="1828"/>
                  </a:cubicBezTo>
                  <a:cubicBezTo>
                    <a:pt x="650" y="1801"/>
                    <a:pt x="650" y="1774"/>
                    <a:pt x="677" y="1747"/>
                  </a:cubicBezTo>
                  <a:cubicBezTo>
                    <a:pt x="731" y="1612"/>
                    <a:pt x="596" y="1585"/>
                    <a:pt x="487" y="1531"/>
                  </a:cubicBezTo>
                  <a:cubicBezTo>
                    <a:pt x="460" y="1531"/>
                    <a:pt x="433" y="1504"/>
                    <a:pt x="379" y="1477"/>
                  </a:cubicBezTo>
                  <a:cubicBezTo>
                    <a:pt x="336" y="1460"/>
                    <a:pt x="304" y="1451"/>
                    <a:pt x="279" y="1451"/>
                  </a:cubicBezTo>
                  <a:cubicBezTo>
                    <a:pt x="224" y="1451"/>
                    <a:pt x="200" y="1492"/>
                    <a:pt x="163" y="1585"/>
                  </a:cubicBezTo>
                  <a:cubicBezTo>
                    <a:pt x="55" y="1855"/>
                    <a:pt x="1" y="2072"/>
                    <a:pt x="271" y="2288"/>
                  </a:cubicBezTo>
                  <a:cubicBezTo>
                    <a:pt x="460" y="2450"/>
                    <a:pt x="109" y="2613"/>
                    <a:pt x="325" y="2721"/>
                  </a:cubicBezTo>
                  <a:lnTo>
                    <a:pt x="406" y="2748"/>
                  </a:lnTo>
                  <a:cubicBezTo>
                    <a:pt x="460" y="2775"/>
                    <a:pt x="514" y="2775"/>
                    <a:pt x="542" y="2802"/>
                  </a:cubicBezTo>
                  <a:cubicBezTo>
                    <a:pt x="586" y="2813"/>
                    <a:pt x="617" y="2820"/>
                    <a:pt x="640" y="2820"/>
                  </a:cubicBezTo>
                  <a:cubicBezTo>
                    <a:pt x="672" y="2820"/>
                    <a:pt x="688" y="2807"/>
                    <a:pt x="704" y="2775"/>
                  </a:cubicBezTo>
                  <a:lnTo>
                    <a:pt x="704" y="2748"/>
                  </a:lnTo>
                  <a:cubicBezTo>
                    <a:pt x="731" y="2721"/>
                    <a:pt x="812" y="2559"/>
                    <a:pt x="812" y="2532"/>
                  </a:cubicBezTo>
                  <a:cubicBezTo>
                    <a:pt x="812" y="2532"/>
                    <a:pt x="1028" y="2505"/>
                    <a:pt x="1055" y="2505"/>
                  </a:cubicBezTo>
                  <a:cubicBezTo>
                    <a:pt x="1245" y="2450"/>
                    <a:pt x="1353" y="2342"/>
                    <a:pt x="1407" y="2207"/>
                  </a:cubicBezTo>
                  <a:cubicBezTo>
                    <a:pt x="1461" y="2018"/>
                    <a:pt x="1461" y="1774"/>
                    <a:pt x="1353" y="1585"/>
                  </a:cubicBezTo>
                  <a:cubicBezTo>
                    <a:pt x="1218" y="1369"/>
                    <a:pt x="1001" y="1071"/>
                    <a:pt x="1055" y="909"/>
                  </a:cubicBezTo>
                  <a:cubicBezTo>
                    <a:pt x="1076" y="848"/>
                    <a:pt x="1142" y="817"/>
                    <a:pt x="1208" y="817"/>
                  </a:cubicBezTo>
                  <a:cubicBezTo>
                    <a:pt x="1230" y="817"/>
                    <a:pt x="1252" y="821"/>
                    <a:pt x="1272" y="828"/>
                  </a:cubicBezTo>
                  <a:cubicBezTo>
                    <a:pt x="1461" y="909"/>
                    <a:pt x="1164" y="1071"/>
                    <a:pt x="1434" y="1179"/>
                  </a:cubicBezTo>
                  <a:cubicBezTo>
                    <a:pt x="1488" y="1206"/>
                    <a:pt x="1542" y="1233"/>
                    <a:pt x="1624" y="1260"/>
                  </a:cubicBezTo>
                  <a:lnTo>
                    <a:pt x="1678" y="1260"/>
                  </a:lnTo>
                  <a:cubicBezTo>
                    <a:pt x="1700" y="1272"/>
                    <a:pt x="1722" y="1278"/>
                    <a:pt x="1743" y="1278"/>
                  </a:cubicBezTo>
                  <a:cubicBezTo>
                    <a:pt x="1772" y="1278"/>
                    <a:pt x="1797" y="1265"/>
                    <a:pt x="1813" y="1233"/>
                  </a:cubicBezTo>
                  <a:cubicBezTo>
                    <a:pt x="1867" y="1125"/>
                    <a:pt x="1894" y="1044"/>
                    <a:pt x="1894" y="936"/>
                  </a:cubicBezTo>
                  <a:cubicBezTo>
                    <a:pt x="1867" y="800"/>
                    <a:pt x="1813" y="611"/>
                    <a:pt x="1678" y="530"/>
                  </a:cubicBezTo>
                  <a:cubicBezTo>
                    <a:pt x="1651" y="503"/>
                    <a:pt x="1624" y="503"/>
                    <a:pt x="1651" y="476"/>
                  </a:cubicBezTo>
                  <a:lnTo>
                    <a:pt x="1759" y="205"/>
                  </a:lnTo>
                  <a:cubicBezTo>
                    <a:pt x="1759" y="151"/>
                    <a:pt x="1488" y="43"/>
                    <a:pt x="1488" y="43"/>
                  </a:cubicBezTo>
                  <a:cubicBezTo>
                    <a:pt x="1455" y="27"/>
                    <a:pt x="1403" y="0"/>
                    <a:pt x="1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4"/>
            <p:cNvSpPr/>
            <p:nvPr/>
          </p:nvSpPr>
          <p:spPr>
            <a:xfrm>
              <a:off x="2560220" y="3791542"/>
              <a:ext cx="214480" cy="199057"/>
            </a:xfrm>
            <a:custGeom>
              <a:avLst/>
              <a:gdLst/>
              <a:ahLst/>
              <a:cxnLst/>
              <a:rect l="l" t="t" r="r" b="b"/>
              <a:pathLst>
                <a:path w="5952" h="5524" extrusionOk="0">
                  <a:moveTo>
                    <a:pt x="2957" y="0"/>
                  </a:moveTo>
                  <a:cubicBezTo>
                    <a:pt x="1652" y="0"/>
                    <a:pt x="485" y="961"/>
                    <a:pt x="244" y="2288"/>
                  </a:cubicBezTo>
                  <a:cubicBezTo>
                    <a:pt x="1" y="3803"/>
                    <a:pt x="1001" y="5210"/>
                    <a:pt x="2489" y="5480"/>
                  </a:cubicBezTo>
                  <a:cubicBezTo>
                    <a:pt x="2653" y="5509"/>
                    <a:pt x="2815" y="5524"/>
                    <a:pt x="2975" y="5524"/>
                  </a:cubicBezTo>
                  <a:cubicBezTo>
                    <a:pt x="4299" y="5524"/>
                    <a:pt x="5464" y="4562"/>
                    <a:pt x="5681" y="3235"/>
                  </a:cubicBezTo>
                  <a:cubicBezTo>
                    <a:pt x="5951" y="1720"/>
                    <a:pt x="4951" y="287"/>
                    <a:pt x="3436" y="43"/>
                  </a:cubicBezTo>
                  <a:cubicBezTo>
                    <a:pt x="3275" y="14"/>
                    <a:pt x="3115" y="0"/>
                    <a:pt x="29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4"/>
            <p:cNvSpPr/>
            <p:nvPr/>
          </p:nvSpPr>
          <p:spPr>
            <a:xfrm>
              <a:off x="2588507" y="3818316"/>
              <a:ext cx="156932" cy="145473"/>
            </a:xfrm>
            <a:custGeom>
              <a:avLst/>
              <a:gdLst/>
              <a:ahLst/>
              <a:cxnLst/>
              <a:rect l="l" t="t" r="r" b="b"/>
              <a:pathLst>
                <a:path w="4355" h="4037" extrusionOk="0">
                  <a:moveTo>
                    <a:pt x="2173" y="1"/>
                  </a:moveTo>
                  <a:cubicBezTo>
                    <a:pt x="1219" y="1"/>
                    <a:pt x="359" y="690"/>
                    <a:pt x="189" y="1681"/>
                  </a:cubicBezTo>
                  <a:cubicBezTo>
                    <a:pt x="0" y="2763"/>
                    <a:pt x="730" y="3818"/>
                    <a:pt x="1839" y="4007"/>
                  </a:cubicBezTo>
                  <a:cubicBezTo>
                    <a:pt x="1957" y="4027"/>
                    <a:pt x="2074" y="4037"/>
                    <a:pt x="2189" y="4037"/>
                  </a:cubicBezTo>
                  <a:cubicBezTo>
                    <a:pt x="3157" y="4037"/>
                    <a:pt x="3996" y="3348"/>
                    <a:pt x="4166" y="2357"/>
                  </a:cubicBezTo>
                  <a:cubicBezTo>
                    <a:pt x="4355" y="1248"/>
                    <a:pt x="3625" y="220"/>
                    <a:pt x="2516" y="31"/>
                  </a:cubicBezTo>
                  <a:cubicBezTo>
                    <a:pt x="2401" y="11"/>
                    <a:pt x="2286" y="1"/>
                    <a:pt x="2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4"/>
            <p:cNvSpPr/>
            <p:nvPr/>
          </p:nvSpPr>
          <p:spPr>
            <a:xfrm>
              <a:off x="2637225" y="3838639"/>
              <a:ext cx="58521" cy="104970"/>
            </a:xfrm>
            <a:custGeom>
              <a:avLst/>
              <a:gdLst/>
              <a:ahLst/>
              <a:cxnLst/>
              <a:rect l="l" t="t" r="r" b="b"/>
              <a:pathLst>
                <a:path w="1624" h="2913" extrusionOk="0">
                  <a:moveTo>
                    <a:pt x="900" y="1"/>
                  </a:moveTo>
                  <a:cubicBezTo>
                    <a:pt x="859" y="1"/>
                    <a:pt x="826" y="8"/>
                    <a:pt x="812" y="35"/>
                  </a:cubicBezTo>
                  <a:cubicBezTo>
                    <a:pt x="812" y="62"/>
                    <a:pt x="812" y="278"/>
                    <a:pt x="785" y="278"/>
                  </a:cubicBezTo>
                  <a:cubicBezTo>
                    <a:pt x="785" y="305"/>
                    <a:pt x="812" y="332"/>
                    <a:pt x="785" y="332"/>
                  </a:cubicBezTo>
                  <a:cubicBezTo>
                    <a:pt x="677" y="332"/>
                    <a:pt x="541" y="386"/>
                    <a:pt x="433" y="468"/>
                  </a:cubicBezTo>
                  <a:cubicBezTo>
                    <a:pt x="352" y="522"/>
                    <a:pt x="298" y="630"/>
                    <a:pt x="271" y="738"/>
                  </a:cubicBezTo>
                  <a:cubicBezTo>
                    <a:pt x="244" y="900"/>
                    <a:pt x="298" y="1090"/>
                    <a:pt x="379" y="1225"/>
                  </a:cubicBezTo>
                  <a:cubicBezTo>
                    <a:pt x="541" y="1468"/>
                    <a:pt x="920" y="1739"/>
                    <a:pt x="866" y="2009"/>
                  </a:cubicBezTo>
                  <a:cubicBezTo>
                    <a:pt x="866" y="2091"/>
                    <a:pt x="758" y="2118"/>
                    <a:pt x="704" y="2118"/>
                  </a:cubicBezTo>
                  <a:cubicBezTo>
                    <a:pt x="569" y="2091"/>
                    <a:pt x="569" y="2009"/>
                    <a:pt x="569" y="1928"/>
                  </a:cubicBezTo>
                  <a:cubicBezTo>
                    <a:pt x="596" y="1901"/>
                    <a:pt x="596" y="1874"/>
                    <a:pt x="596" y="1847"/>
                  </a:cubicBezTo>
                  <a:cubicBezTo>
                    <a:pt x="623" y="1685"/>
                    <a:pt x="487" y="1712"/>
                    <a:pt x="379" y="1685"/>
                  </a:cubicBezTo>
                  <a:cubicBezTo>
                    <a:pt x="352" y="1685"/>
                    <a:pt x="298" y="1658"/>
                    <a:pt x="244" y="1658"/>
                  </a:cubicBezTo>
                  <a:cubicBezTo>
                    <a:pt x="207" y="1652"/>
                    <a:pt x="179" y="1648"/>
                    <a:pt x="157" y="1648"/>
                  </a:cubicBezTo>
                  <a:cubicBezTo>
                    <a:pt x="80" y="1648"/>
                    <a:pt x="76" y="1688"/>
                    <a:pt x="55" y="1793"/>
                  </a:cubicBezTo>
                  <a:cubicBezTo>
                    <a:pt x="1" y="2091"/>
                    <a:pt x="1" y="2307"/>
                    <a:pt x="325" y="2469"/>
                  </a:cubicBezTo>
                  <a:cubicBezTo>
                    <a:pt x="541" y="2577"/>
                    <a:pt x="217" y="2821"/>
                    <a:pt x="460" y="2875"/>
                  </a:cubicBezTo>
                  <a:lnTo>
                    <a:pt x="569" y="2875"/>
                  </a:lnTo>
                  <a:cubicBezTo>
                    <a:pt x="623" y="2902"/>
                    <a:pt x="677" y="2902"/>
                    <a:pt x="704" y="2902"/>
                  </a:cubicBezTo>
                  <a:cubicBezTo>
                    <a:pt x="733" y="2909"/>
                    <a:pt x="756" y="2913"/>
                    <a:pt x="775" y="2913"/>
                  </a:cubicBezTo>
                  <a:cubicBezTo>
                    <a:pt x="826" y="2913"/>
                    <a:pt x="846" y="2887"/>
                    <a:pt x="866" y="2848"/>
                  </a:cubicBezTo>
                  <a:lnTo>
                    <a:pt x="866" y="2821"/>
                  </a:lnTo>
                  <a:cubicBezTo>
                    <a:pt x="866" y="2794"/>
                    <a:pt x="893" y="2604"/>
                    <a:pt x="893" y="2577"/>
                  </a:cubicBezTo>
                  <a:cubicBezTo>
                    <a:pt x="920" y="2577"/>
                    <a:pt x="1110" y="2523"/>
                    <a:pt x="1137" y="2496"/>
                  </a:cubicBezTo>
                  <a:cubicBezTo>
                    <a:pt x="1299" y="2388"/>
                    <a:pt x="1380" y="2280"/>
                    <a:pt x="1407" y="2145"/>
                  </a:cubicBezTo>
                  <a:cubicBezTo>
                    <a:pt x="1434" y="1955"/>
                    <a:pt x="1380" y="1685"/>
                    <a:pt x="1218" y="1522"/>
                  </a:cubicBezTo>
                  <a:cubicBezTo>
                    <a:pt x="1055" y="1360"/>
                    <a:pt x="758" y="1144"/>
                    <a:pt x="785" y="927"/>
                  </a:cubicBezTo>
                  <a:cubicBezTo>
                    <a:pt x="807" y="861"/>
                    <a:pt x="866" y="812"/>
                    <a:pt x="931" y="812"/>
                  </a:cubicBezTo>
                  <a:cubicBezTo>
                    <a:pt x="946" y="812"/>
                    <a:pt x="960" y="814"/>
                    <a:pt x="974" y="819"/>
                  </a:cubicBezTo>
                  <a:cubicBezTo>
                    <a:pt x="1191" y="846"/>
                    <a:pt x="920" y="1090"/>
                    <a:pt x="1218" y="1144"/>
                  </a:cubicBezTo>
                  <a:cubicBezTo>
                    <a:pt x="1299" y="1144"/>
                    <a:pt x="1353" y="1144"/>
                    <a:pt x="1407" y="1171"/>
                  </a:cubicBezTo>
                  <a:lnTo>
                    <a:pt x="1461" y="1171"/>
                  </a:lnTo>
                  <a:cubicBezTo>
                    <a:pt x="1483" y="1178"/>
                    <a:pt x="1501" y="1181"/>
                    <a:pt x="1516" y="1181"/>
                  </a:cubicBezTo>
                  <a:cubicBezTo>
                    <a:pt x="1557" y="1181"/>
                    <a:pt x="1577" y="1156"/>
                    <a:pt x="1596" y="1117"/>
                  </a:cubicBezTo>
                  <a:cubicBezTo>
                    <a:pt x="1623" y="981"/>
                    <a:pt x="1623" y="900"/>
                    <a:pt x="1596" y="792"/>
                  </a:cubicBezTo>
                  <a:cubicBezTo>
                    <a:pt x="1569" y="657"/>
                    <a:pt x="1461" y="495"/>
                    <a:pt x="1299" y="441"/>
                  </a:cubicBezTo>
                  <a:cubicBezTo>
                    <a:pt x="1272" y="441"/>
                    <a:pt x="1245" y="413"/>
                    <a:pt x="1272" y="386"/>
                  </a:cubicBezTo>
                  <a:lnTo>
                    <a:pt x="1299" y="116"/>
                  </a:lnTo>
                  <a:cubicBezTo>
                    <a:pt x="1299" y="62"/>
                    <a:pt x="1001" y="8"/>
                    <a:pt x="1028" y="8"/>
                  </a:cubicBezTo>
                  <a:cubicBezTo>
                    <a:pt x="988" y="8"/>
                    <a:pt x="940" y="1"/>
                    <a:pt x="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4"/>
            <p:cNvSpPr/>
            <p:nvPr/>
          </p:nvSpPr>
          <p:spPr>
            <a:xfrm>
              <a:off x="2165448" y="3578086"/>
              <a:ext cx="216426" cy="198841"/>
            </a:xfrm>
            <a:custGeom>
              <a:avLst/>
              <a:gdLst/>
              <a:ahLst/>
              <a:cxnLst/>
              <a:rect l="l" t="t" r="r" b="b"/>
              <a:pathLst>
                <a:path w="6006" h="5518" extrusionOk="0">
                  <a:moveTo>
                    <a:pt x="3026" y="1"/>
                  </a:moveTo>
                  <a:cubicBezTo>
                    <a:pt x="2849" y="1"/>
                    <a:pt x="2669" y="18"/>
                    <a:pt x="2489" y="54"/>
                  </a:cubicBezTo>
                  <a:cubicBezTo>
                    <a:pt x="974" y="352"/>
                    <a:pt x="1" y="1785"/>
                    <a:pt x="298" y="3273"/>
                  </a:cubicBezTo>
                  <a:cubicBezTo>
                    <a:pt x="536" y="4604"/>
                    <a:pt x="1693" y="5518"/>
                    <a:pt x="2979" y="5518"/>
                  </a:cubicBezTo>
                  <a:cubicBezTo>
                    <a:pt x="3157" y="5518"/>
                    <a:pt x="3337" y="5500"/>
                    <a:pt x="3517" y="5464"/>
                  </a:cubicBezTo>
                  <a:cubicBezTo>
                    <a:pt x="5005" y="5194"/>
                    <a:pt x="6005" y="3733"/>
                    <a:pt x="5708" y="2245"/>
                  </a:cubicBezTo>
                  <a:cubicBezTo>
                    <a:pt x="5446" y="914"/>
                    <a:pt x="4308" y="1"/>
                    <a:pt x="3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4"/>
            <p:cNvSpPr/>
            <p:nvPr/>
          </p:nvSpPr>
          <p:spPr>
            <a:xfrm>
              <a:off x="2194708" y="3604932"/>
              <a:ext cx="157905" cy="145834"/>
            </a:xfrm>
            <a:custGeom>
              <a:avLst/>
              <a:gdLst/>
              <a:ahLst/>
              <a:cxnLst/>
              <a:rect l="l" t="t" r="r" b="b"/>
              <a:pathLst>
                <a:path w="4382" h="4047" extrusionOk="0">
                  <a:moveTo>
                    <a:pt x="2206" y="1"/>
                  </a:moveTo>
                  <a:cubicBezTo>
                    <a:pt x="2076" y="1"/>
                    <a:pt x="1944" y="13"/>
                    <a:pt x="1812" y="40"/>
                  </a:cubicBezTo>
                  <a:cubicBezTo>
                    <a:pt x="703" y="229"/>
                    <a:pt x="0" y="1311"/>
                    <a:pt x="189" y="2393"/>
                  </a:cubicBezTo>
                  <a:cubicBezTo>
                    <a:pt x="382" y="3381"/>
                    <a:pt x="1262" y="4047"/>
                    <a:pt x="2216" y="4047"/>
                  </a:cubicBezTo>
                  <a:cubicBezTo>
                    <a:pt x="2333" y="4047"/>
                    <a:pt x="2451" y="4037"/>
                    <a:pt x="2570" y="4016"/>
                  </a:cubicBezTo>
                  <a:cubicBezTo>
                    <a:pt x="3679" y="3800"/>
                    <a:pt x="4382" y="2718"/>
                    <a:pt x="4166" y="1636"/>
                  </a:cubicBezTo>
                  <a:cubicBezTo>
                    <a:pt x="3999" y="662"/>
                    <a:pt x="3145" y="1"/>
                    <a:pt x="2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4"/>
            <p:cNvSpPr/>
            <p:nvPr/>
          </p:nvSpPr>
          <p:spPr>
            <a:xfrm>
              <a:off x="2245373" y="3625580"/>
              <a:ext cx="57548" cy="104646"/>
            </a:xfrm>
            <a:custGeom>
              <a:avLst/>
              <a:gdLst/>
              <a:ahLst/>
              <a:cxnLst/>
              <a:rect l="l" t="t" r="r" b="b"/>
              <a:pathLst>
                <a:path w="1597" h="2904" extrusionOk="0">
                  <a:moveTo>
                    <a:pt x="717" y="0"/>
                  </a:moveTo>
                  <a:cubicBezTo>
                    <a:pt x="634" y="0"/>
                    <a:pt x="460" y="35"/>
                    <a:pt x="460" y="35"/>
                  </a:cubicBezTo>
                  <a:cubicBezTo>
                    <a:pt x="379" y="35"/>
                    <a:pt x="271" y="62"/>
                    <a:pt x="298" y="116"/>
                  </a:cubicBezTo>
                  <a:cubicBezTo>
                    <a:pt x="298" y="143"/>
                    <a:pt x="352" y="359"/>
                    <a:pt x="352" y="359"/>
                  </a:cubicBezTo>
                  <a:cubicBezTo>
                    <a:pt x="352" y="386"/>
                    <a:pt x="379" y="413"/>
                    <a:pt x="352" y="413"/>
                  </a:cubicBezTo>
                  <a:cubicBezTo>
                    <a:pt x="244" y="467"/>
                    <a:pt x="136" y="549"/>
                    <a:pt x="82" y="657"/>
                  </a:cubicBezTo>
                  <a:cubicBezTo>
                    <a:pt x="28" y="738"/>
                    <a:pt x="1" y="873"/>
                    <a:pt x="28" y="981"/>
                  </a:cubicBezTo>
                  <a:cubicBezTo>
                    <a:pt x="55" y="1144"/>
                    <a:pt x="163" y="1279"/>
                    <a:pt x="298" y="1387"/>
                  </a:cubicBezTo>
                  <a:cubicBezTo>
                    <a:pt x="515" y="1577"/>
                    <a:pt x="974" y="1685"/>
                    <a:pt x="1028" y="1955"/>
                  </a:cubicBezTo>
                  <a:cubicBezTo>
                    <a:pt x="1028" y="2036"/>
                    <a:pt x="974" y="2090"/>
                    <a:pt x="893" y="2117"/>
                  </a:cubicBezTo>
                  <a:cubicBezTo>
                    <a:pt x="879" y="2121"/>
                    <a:pt x="865" y="2123"/>
                    <a:pt x="853" y="2123"/>
                  </a:cubicBezTo>
                  <a:cubicBezTo>
                    <a:pt x="771" y="2123"/>
                    <a:pt x="731" y="2053"/>
                    <a:pt x="731" y="1982"/>
                  </a:cubicBezTo>
                  <a:cubicBezTo>
                    <a:pt x="731" y="1955"/>
                    <a:pt x="704" y="1928"/>
                    <a:pt x="704" y="1901"/>
                  </a:cubicBezTo>
                  <a:cubicBezTo>
                    <a:pt x="690" y="1820"/>
                    <a:pt x="657" y="1800"/>
                    <a:pt x="613" y="1800"/>
                  </a:cubicBezTo>
                  <a:cubicBezTo>
                    <a:pt x="569" y="1800"/>
                    <a:pt x="515" y="1820"/>
                    <a:pt x="460" y="1820"/>
                  </a:cubicBezTo>
                  <a:cubicBezTo>
                    <a:pt x="406" y="1820"/>
                    <a:pt x="379" y="1820"/>
                    <a:pt x="325" y="1847"/>
                  </a:cubicBezTo>
                  <a:cubicBezTo>
                    <a:pt x="163" y="1874"/>
                    <a:pt x="163" y="1901"/>
                    <a:pt x="190" y="2036"/>
                  </a:cubicBezTo>
                  <a:cubicBezTo>
                    <a:pt x="244" y="2334"/>
                    <a:pt x="325" y="2523"/>
                    <a:pt x="677" y="2577"/>
                  </a:cubicBezTo>
                  <a:cubicBezTo>
                    <a:pt x="885" y="2603"/>
                    <a:pt x="718" y="2904"/>
                    <a:pt x="920" y="2904"/>
                  </a:cubicBezTo>
                  <a:cubicBezTo>
                    <a:pt x="929" y="2904"/>
                    <a:pt x="938" y="2903"/>
                    <a:pt x="947" y="2902"/>
                  </a:cubicBezTo>
                  <a:lnTo>
                    <a:pt x="1055" y="2875"/>
                  </a:lnTo>
                  <a:cubicBezTo>
                    <a:pt x="1110" y="2875"/>
                    <a:pt x="1137" y="2848"/>
                    <a:pt x="1191" y="2848"/>
                  </a:cubicBezTo>
                  <a:cubicBezTo>
                    <a:pt x="1272" y="2821"/>
                    <a:pt x="1299" y="2794"/>
                    <a:pt x="1299" y="2740"/>
                  </a:cubicBezTo>
                  <a:lnTo>
                    <a:pt x="1299" y="2713"/>
                  </a:lnTo>
                  <a:cubicBezTo>
                    <a:pt x="1299" y="2686"/>
                    <a:pt x="1272" y="2496"/>
                    <a:pt x="1245" y="2469"/>
                  </a:cubicBezTo>
                  <a:cubicBezTo>
                    <a:pt x="1272" y="2469"/>
                    <a:pt x="1407" y="2334"/>
                    <a:pt x="1434" y="2307"/>
                  </a:cubicBezTo>
                  <a:cubicBezTo>
                    <a:pt x="1569" y="2172"/>
                    <a:pt x="1596" y="2036"/>
                    <a:pt x="1569" y="1874"/>
                  </a:cubicBezTo>
                  <a:cubicBezTo>
                    <a:pt x="1515" y="1685"/>
                    <a:pt x="1380" y="1468"/>
                    <a:pt x="1191" y="1387"/>
                  </a:cubicBezTo>
                  <a:cubicBezTo>
                    <a:pt x="974" y="1279"/>
                    <a:pt x="623" y="1171"/>
                    <a:pt x="569" y="981"/>
                  </a:cubicBezTo>
                  <a:cubicBezTo>
                    <a:pt x="569" y="900"/>
                    <a:pt x="623" y="792"/>
                    <a:pt x="704" y="792"/>
                  </a:cubicBezTo>
                  <a:cubicBezTo>
                    <a:pt x="721" y="788"/>
                    <a:pt x="735" y="786"/>
                    <a:pt x="748" y="786"/>
                  </a:cubicBezTo>
                  <a:cubicBezTo>
                    <a:pt x="885" y="786"/>
                    <a:pt x="799" y="1015"/>
                    <a:pt x="994" y="1015"/>
                  </a:cubicBezTo>
                  <a:cubicBezTo>
                    <a:pt x="1012" y="1015"/>
                    <a:pt x="1032" y="1013"/>
                    <a:pt x="1055" y="1008"/>
                  </a:cubicBezTo>
                  <a:cubicBezTo>
                    <a:pt x="1110" y="981"/>
                    <a:pt x="1164" y="981"/>
                    <a:pt x="1245" y="954"/>
                  </a:cubicBezTo>
                  <a:lnTo>
                    <a:pt x="1299" y="954"/>
                  </a:lnTo>
                  <a:cubicBezTo>
                    <a:pt x="1353" y="927"/>
                    <a:pt x="1407" y="900"/>
                    <a:pt x="1380" y="846"/>
                  </a:cubicBezTo>
                  <a:cubicBezTo>
                    <a:pt x="1353" y="711"/>
                    <a:pt x="1353" y="630"/>
                    <a:pt x="1272" y="549"/>
                  </a:cubicBezTo>
                  <a:cubicBezTo>
                    <a:pt x="1223" y="450"/>
                    <a:pt x="1083" y="329"/>
                    <a:pt x="915" y="329"/>
                  </a:cubicBezTo>
                  <a:cubicBezTo>
                    <a:pt x="899" y="329"/>
                    <a:pt x="883" y="330"/>
                    <a:pt x="866" y="332"/>
                  </a:cubicBezTo>
                  <a:cubicBezTo>
                    <a:pt x="839" y="332"/>
                    <a:pt x="839" y="332"/>
                    <a:pt x="812" y="278"/>
                  </a:cubicBezTo>
                  <a:lnTo>
                    <a:pt x="758" y="8"/>
                  </a:lnTo>
                  <a:cubicBezTo>
                    <a:pt x="753" y="2"/>
                    <a:pt x="737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4"/>
            <p:cNvSpPr/>
            <p:nvPr/>
          </p:nvSpPr>
          <p:spPr>
            <a:xfrm>
              <a:off x="2059169" y="4070506"/>
              <a:ext cx="214480" cy="198877"/>
            </a:xfrm>
            <a:custGeom>
              <a:avLst/>
              <a:gdLst/>
              <a:ahLst/>
              <a:cxnLst/>
              <a:rect l="l" t="t" r="r" b="b"/>
              <a:pathLst>
                <a:path w="5952" h="5519" extrusionOk="0">
                  <a:moveTo>
                    <a:pt x="3008" y="1"/>
                  </a:moveTo>
                  <a:cubicBezTo>
                    <a:pt x="1676" y="1"/>
                    <a:pt x="514" y="945"/>
                    <a:pt x="271" y="2282"/>
                  </a:cubicBezTo>
                  <a:cubicBezTo>
                    <a:pt x="0" y="3797"/>
                    <a:pt x="1001" y="5204"/>
                    <a:pt x="2516" y="5474"/>
                  </a:cubicBezTo>
                  <a:cubicBezTo>
                    <a:pt x="2680" y="5504"/>
                    <a:pt x="2842" y="5518"/>
                    <a:pt x="3003" y="5518"/>
                  </a:cubicBezTo>
                  <a:cubicBezTo>
                    <a:pt x="4305" y="5518"/>
                    <a:pt x="5467" y="4577"/>
                    <a:pt x="5708" y="3229"/>
                  </a:cubicBezTo>
                  <a:cubicBezTo>
                    <a:pt x="5951" y="1741"/>
                    <a:pt x="4950" y="308"/>
                    <a:pt x="3463" y="37"/>
                  </a:cubicBezTo>
                  <a:cubicBezTo>
                    <a:pt x="3310" y="13"/>
                    <a:pt x="3158" y="1"/>
                    <a:pt x="30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4"/>
            <p:cNvSpPr/>
            <p:nvPr/>
          </p:nvSpPr>
          <p:spPr>
            <a:xfrm>
              <a:off x="2087420" y="4097063"/>
              <a:ext cx="157941" cy="145473"/>
            </a:xfrm>
            <a:custGeom>
              <a:avLst/>
              <a:gdLst/>
              <a:ahLst/>
              <a:cxnLst/>
              <a:rect l="l" t="t" r="r" b="b"/>
              <a:pathLst>
                <a:path w="4383" h="4037" extrusionOk="0">
                  <a:moveTo>
                    <a:pt x="2193" y="1"/>
                  </a:moveTo>
                  <a:cubicBezTo>
                    <a:pt x="1225" y="1"/>
                    <a:pt x="386" y="689"/>
                    <a:pt x="217" y="1681"/>
                  </a:cubicBezTo>
                  <a:cubicBezTo>
                    <a:pt x="1" y="2790"/>
                    <a:pt x="758" y="3817"/>
                    <a:pt x="1840" y="4007"/>
                  </a:cubicBezTo>
                  <a:cubicBezTo>
                    <a:pt x="1958" y="4027"/>
                    <a:pt x="2075" y="4037"/>
                    <a:pt x="2191" y="4037"/>
                  </a:cubicBezTo>
                  <a:cubicBezTo>
                    <a:pt x="3164" y="4037"/>
                    <a:pt x="4024" y="3348"/>
                    <a:pt x="4193" y="2357"/>
                  </a:cubicBezTo>
                  <a:cubicBezTo>
                    <a:pt x="4383" y="1275"/>
                    <a:pt x="3652" y="220"/>
                    <a:pt x="2543" y="31"/>
                  </a:cubicBezTo>
                  <a:cubicBezTo>
                    <a:pt x="2426" y="10"/>
                    <a:pt x="2309" y="1"/>
                    <a:pt x="2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4"/>
            <p:cNvSpPr/>
            <p:nvPr/>
          </p:nvSpPr>
          <p:spPr>
            <a:xfrm>
              <a:off x="2137148" y="4117495"/>
              <a:ext cx="58521" cy="104862"/>
            </a:xfrm>
            <a:custGeom>
              <a:avLst/>
              <a:gdLst/>
              <a:ahLst/>
              <a:cxnLst/>
              <a:rect l="l" t="t" r="r" b="b"/>
              <a:pathLst>
                <a:path w="1624" h="2910" extrusionOk="0">
                  <a:moveTo>
                    <a:pt x="881" y="0"/>
                  </a:moveTo>
                  <a:cubicBezTo>
                    <a:pt x="849" y="0"/>
                    <a:pt x="823" y="9"/>
                    <a:pt x="812" y="32"/>
                  </a:cubicBezTo>
                  <a:cubicBezTo>
                    <a:pt x="812" y="59"/>
                    <a:pt x="785" y="275"/>
                    <a:pt x="785" y="302"/>
                  </a:cubicBezTo>
                  <a:cubicBezTo>
                    <a:pt x="785" y="329"/>
                    <a:pt x="785" y="329"/>
                    <a:pt x="785" y="329"/>
                  </a:cubicBezTo>
                  <a:cubicBezTo>
                    <a:pt x="649" y="356"/>
                    <a:pt x="541" y="383"/>
                    <a:pt x="433" y="464"/>
                  </a:cubicBezTo>
                  <a:cubicBezTo>
                    <a:pt x="352" y="518"/>
                    <a:pt x="298" y="627"/>
                    <a:pt x="271" y="735"/>
                  </a:cubicBezTo>
                  <a:cubicBezTo>
                    <a:pt x="244" y="897"/>
                    <a:pt x="298" y="1086"/>
                    <a:pt x="379" y="1222"/>
                  </a:cubicBezTo>
                  <a:cubicBezTo>
                    <a:pt x="541" y="1465"/>
                    <a:pt x="920" y="1736"/>
                    <a:pt x="866" y="2033"/>
                  </a:cubicBezTo>
                  <a:cubicBezTo>
                    <a:pt x="844" y="2077"/>
                    <a:pt x="786" y="2122"/>
                    <a:pt x="721" y="2122"/>
                  </a:cubicBezTo>
                  <a:cubicBezTo>
                    <a:pt x="706" y="2122"/>
                    <a:pt x="691" y="2119"/>
                    <a:pt x="676" y="2114"/>
                  </a:cubicBezTo>
                  <a:cubicBezTo>
                    <a:pt x="568" y="2114"/>
                    <a:pt x="568" y="2033"/>
                    <a:pt x="568" y="1952"/>
                  </a:cubicBezTo>
                  <a:cubicBezTo>
                    <a:pt x="568" y="1925"/>
                    <a:pt x="568" y="1871"/>
                    <a:pt x="595" y="1844"/>
                  </a:cubicBezTo>
                  <a:cubicBezTo>
                    <a:pt x="595" y="1709"/>
                    <a:pt x="487" y="1736"/>
                    <a:pt x="379" y="1682"/>
                  </a:cubicBezTo>
                  <a:cubicBezTo>
                    <a:pt x="325" y="1682"/>
                    <a:pt x="298" y="1655"/>
                    <a:pt x="244" y="1655"/>
                  </a:cubicBezTo>
                  <a:cubicBezTo>
                    <a:pt x="207" y="1648"/>
                    <a:pt x="179" y="1645"/>
                    <a:pt x="157" y="1645"/>
                  </a:cubicBezTo>
                  <a:cubicBezTo>
                    <a:pt x="80" y="1645"/>
                    <a:pt x="75" y="1685"/>
                    <a:pt x="54" y="1790"/>
                  </a:cubicBezTo>
                  <a:cubicBezTo>
                    <a:pt x="0" y="2114"/>
                    <a:pt x="0" y="2304"/>
                    <a:pt x="298" y="2466"/>
                  </a:cubicBezTo>
                  <a:cubicBezTo>
                    <a:pt x="514" y="2574"/>
                    <a:pt x="217" y="2818"/>
                    <a:pt x="460" y="2872"/>
                  </a:cubicBezTo>
                  <a:lnTo>
                    <a:pt x="568" y="2899"/>
                  </a:lnTo>
                  <a:lnTo>
                    <a:pt x="704" y="2899"/>
                  </a:lnTo>
                  <a:cubicBezTo>
                    <a:pt x="725" y="2906"/>
                    <a:pt x="745" y="2909"/>
                    <a:pt x="762" y="2909"/>
                  </a:cubicBezTo>
                  <a:cubicBezTo>
                    <a:pt x="810" y="2909"/>
                    <a:pt x="839" y="2884"/>
                    <a:pt x="839" y="2845"/>
                  </a:cubicBezTo>
                  <a:lnTo>
                    <a:pt x="839" y="2818"/>
                  </a:lnTo>
                  <a:cubicBezTo>
                    <a:pt x="839" y="2791"/>
                    <a:pt x="893" y="2628"/>
                    <a:pt x="893" y="2601"/>
                  </a:cubicBezTo>
                  <a:cubicBezTo>
                    <a:pt x="920" y="2601"/>
                    <a:pt x="1109" y="2520"/>
                    <a:pt x="1136" y="2493"/>
                  </a:cubicBezTo>
                  <a:cubicBezTo>
                    <a:pt x="1299" y="2412"/>
                    <a:pt x="1380" y="2277"/>
                    <a:pt x="1380" y="2141"/>
                  </a:cubicBezTo>
                  <a:cubicBezTo>
                    <a:pt x="1434" y="1952"/>
                    <a:pt x="1353" y="1682"/>
                    <a:pt x="1217" y="1546"/>
                  </a:cubicBezTo>
                  <a:cubicBezTo>
                    <a:pt x="1055" y="1384"/>
                    <a:pt x="758" y="1141"/>
                    <a:pt x="785" y="951"/>
                  </a:cubicBezTo>
                  <a:cubicBezTo>
                    <a:pt x="812" y="870"/>
                    <a:pt x="893" y="816"/>
                    <a:pt x="974" y="816"/>
                  </a:cubicBezTo>
                  <a:cubicBezTo>
                    <a:pt x="1190" y="870"/>
                    <a:pt x="920" y="1086"/>
                    <a:pt x="1217" y="1141"/>
                  </a:cubicBezTo>
                  <a:cubicBezTo>
                    <a:pt x="1272" y="1168"/>
                    <a:pt x="1326" y="1168"/>
                    <a:pt x="1407" y="1168"/>
                  </a:cubicBezTo>
                  <a:lnTo>
                    <a:pt x="1461" y="1168"/>
                  </a:lnTo>
                  <a:cubicBezTo>
                    <a:pt x="1475" y="1175"/>
                    <a:pt x="1490" y="1178"/>
                    <a:pt x="1504" y="1178"/>
                  </a:cubicBezTo>
                  <a:cubicBezTo>
                    <a:pt x="1542" y="1178"/>
                    <a:pt x="1576" y="1153"/>
                    <a:pt x="1596" y="1114"/>
                  </a:cubicBezTo>
                  <a:cubicBezTo>
                    <a:pt x="1596" y="978"/>
                    <a:pt x="1623" y="897"/>
                    <a:pt x="1596" y="789"/>
                  </a:cubicBezTo>
                  <a:cubicBezTo>
                    <a:pt x="1569" y="681"/>
                    <a:pt x="1461" y="491"/>
                    <a:pt x="1299" y="437"/>
                  </a:cubicBezTo>
                  <a:cubicBezTo>
                    <a:pt x="1272" y="437"/>
                    <a:pt x="1244" y="437"/>
                    <a:pt x="1244" y="383"/>
                  </a:cubicBezTo>
                  <a:lnTo>
                    <a:pt x="1299" y="113"/>
                  </a:lnTo>
                  <a:cubicBezTo>
                    <a:pt x="1299" y="59"/>
                    <a:pt x="1001" y="32"/>
                    <a:pt x="1028" y="32"/>
                  </a:cubicBezTo>
                  <a:cubicBezTo>
                    <a:pt x="981" y="16"/>
                    <a:pt x="925" y="0"/>
                    <a:pt x="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4"/>
            <p:cNvSpPr/>
            <p:nvPr/>
          </p:nvSpPr>
          <p:spPr>
            <a:xfrm>
              <a:off x="2335062" y="3637183"/>
              <a:ext cx="214444" cy="198841"/>
            </a:xfrm>
            <a:custGeom>
              <a:avLst/>
              <a:gdLst/>
              <a:ahLst/>
              <a:cxnLst/>
              <a:rect l="l" t="t" r="r" b="b"/>
              <a:pathLst>
                <a:path w="5951" h="5518" extrusionOk="0">
                  <a:moveTo>
                    <a:pt x="2988" y="1"/>
                  </a:moveTo>
                  <a:cubicBezTo>
                    <a:pt x="1670" y="1"/>
                    <a:pt x="487" y="945"/>
                    <a:pt x="244" y="2282"/>
                  </a:cubicBezTo>
                  <a:cubicBezTo>
                    <a:pt x="0" y="3797"/>
                    <a:pt x="1001" y="5204"/>
                    <a:pt x="2489" y="5474"/>
                  </a:cubicBezTo>
                  <a:cubicBezTo>
                    <a:pt x="2652" y="5503"/>
                    <a:pt x="2815" y="5517"/>
                    <a:pt x="2975" y="5517"/>
                  </a:cubicBezTo>
                  <a:cubicBezTo>
                    <a:pt x="4299" y="5517"/>
                    <a:pt x="5463" y="4556"/>
                    <a:pt x="5680" y="3229"/>
                  </a:cubicBezTo>
                  <a:cubicBezTo>
                    <a:pt x="5951" y="1714"/>
                    <a:pt x="4950" y="308"/>
                    <a:pt x="3435" y="37"/>
                  </a:cubicBezTo>
                  <a:cubicBezTo>
                    <a:pt x="3285" y="13"/>
                    <a:pt x="3136" y="1"/>
                    <a:pt x="29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4"/>
            <p:cNvSpPr/>
            <p:nvPr/>
          </p:nvSpPr>
          <p:spPr>
            <a:xfrm>
              <a:off x="2363313" y="3663740"/>
              <a:ext cx="157941" cy="145473"/>
            </a:xfrm>
            <a:custGeom>
              <a:avLst/>
              <a:gdLst/>
              <a:ahLst/>
              <a:cxnLst/>
              <a:rect l="l" t="t" r="r" b="b"/>
              <a:pathLst>
                <a:path w="4383" h="4037" extrusionOk="0">
                  <a:moveTo>
                    <a:pt x="2173" y="1"/>
                  </a:moveTo>
                  <a:cubicBezTo>
                    <a:pt x="1220" y="1"/>
                    <a:pt x="359" y="689"/>
                    <a:pt x="190" y="1681"/>
                  </a:cubicBezTo>
                  <a:cubicBezTo>
                    <a:pt x="1" y="2790"/>
                    <a:pt x="731" y="3818"/>
                    <a:pt x="1840" y="4007"/>
                  </a:cubicBezTo>
                  <a:cubicBezTo>
                    <a:pt x="1958" y="4027"/>
                    <a:pt x="2075" y="4037"/>
                    <a:pt x="2190" y="4037"/>
                  </a:cubicBezTo>
                  <a:cubicBezTo>
                    <a:pt x="3158" y="4037"/>
                    <a:pt x="3997" y="3348"/>
                    <a:pt x="4166" y="2357"/>
                  </a:cubicBezTo>
                  <a:cubicBezTo>
                    <a:pt x="4382" y="1275"/>
                    <a:pt x="3625" y="220"/>
                    <a:pt x="2516" y="31"/>
                  </a:cubicBezTo>
                  <a:cubicBezTo>
                    <a:pt x="2401" y="11"/>
                    <a:pt x="2286" y="1"/>
                    <a:pt x="2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4"/>
            <p:cNvSpPr/>
            <p:nvPr/>
          </p:nvSpPr>
          <p:spPr>
            <a:xfrm>
              <a:off x="2412032" y="3684172"/>
              <a:ext cx="58521" cy="104862"/>
            </a:xfrm>
            <a:custGeom>
              <a:avLst/>
              <a:gdLst/>
              <a:ahLst/>
              <a:cxnLst/>
              <a:rect l="l" t="t" r="r" b="b"/>
              <a:pathLst>
                <a:path w="1624" h="2910" extrusionOk="0">
                  <a:moveTo>
                    <a:pt x="887" y="0"/>
                  </a:moveTo>
                  <a:cubicBezTo>
                    <a:pt x="859" y="0"/>
                    <a:pt x="840" y="9"/>
                    <a:pt x="840" y="32"/>
                  </a:cubicBezTo>
                  <a:cubicBezTo>
                    <a:pt x="812" y="59"/>
                    <a:pt x="812" y="275"/>
                    <a:pt x="812" y="302"/>
                  </a:cubicBezTo>
                  <a:cubicBezTo>
                    <a:pt x="785" y="329"/>
                    <a:pt x="812" y="329"/>
                    <a:pt x="785" y="329"/>
                  </a:cubicBezTo>
                  <a:cubicBezTo>
                    <a:pt x="677" y="356"/>
                    <a:pt x="542" y="383"/>
                    <a:pt x="461" y="464"/>
                  </a:cubicBezTo>
                  <a:cubicBezTo>
                    <a:pt x="353" y="519"/>
                    <a:pt x="299" y="627"/>
                    <a:pt x="271" y="735"/>
                  </a:cubicBezTo>
                  <a:cubicBezTo>
                    <a:pt x="244" y="897"/>
                    <a:pt x="299" y="1087"/>
                    <a:pt x="380" y="1222"/>
                  </a:cubicBezTo>
                  <a:cubicBezTo>
                    <a:pt x="542" y="1465"/>
                    <a:pt x="921" y="1736"/>
                    <a:pt x="867" y="2033"/>
                  </a:cubicBezTo>
                  <a:cubicBezTo>
                    <a:pt x="867" y="2077"/>
                    <a:pt x="794" y="2122"/>
                    <a:pt x="739" y="2122"/>
                  </a:cubicBezTo>
                  <a:cubicBezTo>
                    <a:pt x="726" y="2122"/>
                    <a:pt x="714" y="2119"/>
                    <a:pt x="704" y="2114"/>
                  </a:cubicBezTo>
                  <a:cubicBezTo>
                    <a:pt x="569" y="2087"/>
                    <a:pt x="569" y="2006"/>
                    <a:pt x="569" y="1952"/>
                  </a:cubicBezTo>
                  <a:cubicBezTo>
                    <a:pt x="596" y="1898"/>
                    <a:pt x="596" y="1871"/>
                    <a:pt x="596" y="1844"/>
                  </a:cubicBezTo>
                  <a:cubicBezTo>
                    <a:pt x="623" y="1709"/>
                    <a:pt x="488" y="1709"/>
                    <a:pt x="380" y="1682"/>
                  </a:cubicBezTo>
                  <a:cubicBezTo>
                    <a:pt x="353" y="1682"/>
                    <a:pt x="299" y="1655"/>
                    <a:pt x="244" y="1655"/>
                  </a:cubicBezTo>
                  <a:cubicBezTo>
                    <a:pt x="214" y="1649"/>
                    <a:pt x="189" y="1645"/>
                    <a:pt x="168" y="1645"/>
                  </a:cubicBezTo>
                  <a:cubicBezTo>
                    <a:pt x="97" y="1645"/>
                    <a:pt x="76" y="1685"/>
                    <a:pt x="55" y="1790"/>
                  </a:cubicBezTo>
                  <a:cubicBezTo>
                    <a:pt x="28" y="2087"/>
                    <a:pt x="1" y="2304"/>
                    <a:pt x="326" y="2466"/>
                  </a:cubicBezTo>
                  <a:cubicBezTo>
                    <a:pt x="542" y="2574"/>
                    <a:pt x="217" y="2818"/>
                    <a:pt x="488" y="2872"/>
                  </a:cubicBezTo>
                  <a:lnTo>
                    <a:pt x="569" y="2899"/>
                  </a:lnTo>
                  <a:lnTo>
                    <a:pt x="704" y="2899"/>
                  </a:lnTo>
                  <a:cubicBezTo>
                    <a:pt x="733" y="2906"/>
                    <a:pt x="756" y="2909"/>
                    <a:pt x="775" y="2909"/>
                  </a:cubicBezTo>
                  <a:cubicBezTo>
                    <a:pt x="827" y="2909"/>
                    <a:pt x="847" y="2884"/>
                    <a:pt x="867" y="2845"/>
                  </a:cubicBezTo>
                  <a:lnTo>
                    <a:pt x="867" y="2818"/>
                  </a:lnTo>
                  <a:cubicBezTo>
                    <a:pt x="867" y="2791"/>
                    <a:pt x="894" y="2628"/>
                    <a:pt x="894" y="2574"/>
                  </a:cubicBezTo>
                  <a:cubicBezTo>
                    <a:pt x="897" y="2578"/>
                    <a:pt x="904" y="2580"/>
                    <a:pt x="914" y="2580"/>
                  </a:cubicBezTo>
                  <a:cubicBezTo>
                    <a:pt x="970" y="2580"/>
                    <a:pt x="1114" y="2516"/>
                    <a:pt x="1137" y="2493"/>
                  </a:cubicBezTo>
                  <a:cubicBezTo>
                    <a:pt x="1299" y="2412"/>
                    <a:pt x="1380" y="2277"/>
                    <a:pt x="1408" y="2141"/>
                  </a:cubicBezTo>
                  <a:cubicBezTo>
                    <a:pt x="1435" y="1952"/>
                    <a:pt x="1380" y="1682"/>
                    <a:pt x="1218" y="1546"/>
                  </a:cubicBezTo>
                  <a:cubicBezTo>
                    <a:pt x="1056" y="1357"/>
                    <a:pt x="758" y="1141"/>
                    <a:pt x="785" y="951"/>
                  </a:cubicBezTo>
                  <a:cubicBezTo>
                    <a:pt x="809" y="881"/>
                    <a:pt x="893" y="811"/>
                    <a:pt x="950" y="811"/>
                  </a:cubicBezTo>
                  <a:cubicBezTo>
                    <a:pt x="959" y="811"/>
                    <a:pt x="968" y="812"/>
                    <a:pt x="975" y="816"/>
                  </a:cubicBezTo>
                  <a:cubicBezTo>
                    <a:pt x="1191" y="843"/>
                    <a:pt x="921" y="1087"/>
                    <a:pt x="1218" y="1141"/>
                  </a:cubicBezTo>
                  <a:cubicBezTo>
                    <a:pt x="1299" y="1141"/>
                    <a:pt x="1353" y="1168"/>
                    <a:pt x="1408" y="1168"/>
                  </a:cubicBezTo>
                  <a:lnTo>
                    <a:pt x="1462" y="1168"/>
                  </a:lnTo>
                  <a:cubicBezTo>
                    <a:pt x="1483" y="1175"/>
                    <a:pt x="1503" y="1178"/>
                    <a:pt x="1521" y="1178"/>
                  </a:cubicBezTo>
                  <a:cubicBezTo>
                    <a:pt x="1568" y="1178"/>
                    <a:pt x="1597" y="1153"/>
                    <a:pt x="1597" y="1114"/>
                  </a:cubicBezTo>
                  <a:cubicBezTo>
                    <a:pt x="1624" y="978"/>
                    <a:pt x="1624" y="897"/>
                    <a:pt x="1597" y="789"/>
                  </a:cubicBezTo>
                  <a:cubicBezTo>
                    <a:pt x="1570" y="681"/>
                    <a:pt x="1462" y="491"/>
                    <a:pt x="1299" y="437"/>
                  </a:cubicBezTo>
                  <a:cubicBezTo>
                    <a:pt x="1272" y="437"/>
                    <a:pt x="1272" y="437"/>
                    <a:pt x="1272" y="383"/>
                  </a:cubicBezTo>
                  <a:lnTo>
                    <a:pt x="1326" y="113"/>
                  </a:lnTo>
                  <a:cubicBezTo>
                    <a:pt x="1299" y="59"/>
                    <a:pt x="1029" y="32"/>
                    <a:pt x="1029" y="32"/>
                  </a:cubicBezTo>
                  <a:cubicBezTo>
                    <a:pt x="982" y="16"/>
                    <a:pt x="926" y="0"/>
                    <a:pt x="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4"/>
            <p:cNvSpPr/>
            <p:nvPr/>
          </p:nvSpPr>
          <p:spPr>
            <a:xfrm>
              <a:off x="2362834" y="3943612"/>
              <a:ext cx="214480" cy="198877"/>
            </a:xfrm>
            <a:custGeom>
              <a:avLst/>
              <a:gdLst/>
              <a:ahLst/>
              <a:cxnLst/>
              <a:rect l="l" t="t" r="r" b="b"/>
              <a:pathLst>
                <a:path w="5952" h="5519" extrusionOk="0">
                  <a:moveTo>
                    <a:pt x="2988" y="1"/>
                  </a:moveTo>
                  <a:cubicBezTo>
                    <a:pt x="1670" y="1"/>
                    <a:pt x="487" y="945"/>
                    <a:pt x="244" y="2282"/>
                  </a:cubicBezTo>
                  <a:cubicBezTo>
                    <a:pt x="0" y="3797"/>
                    <a:pt x="1001" y="5231"/>
                    <a:pt x="2489" y="5474"/>
                  </a:cubicBezTo>
                  <a:cubicBezTo>
                    <a:pt x="2655" y="5504"/>
                    <a:pt x="2821" y="5518"/>
                    <a:pt x="2984" y="5518"/>
                  </a:cubicBezTo>
                  <a:cubicBezTo>
                    <a:pt x="4304" y="5518"/>
                    <a:pt x="5464" y="4577"/>
                    <a:pt x="5681" y="3229"/>
                  </a:cubicBezTo>
                  <a:cubicBezTo>
                    <a:pt x="5951" y="1714"/>
                    <a:pt x="4950" y="308"/>
                    <a:pt x="3436" y="37"/>
                  </a:cubicBezTo>
                  <a:cubicBezTo>
                    <a:pt x="3285" y="13"/>
                    <a:pt x="3136" y="1"/>
                    <a:pt x="29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4"/>
            <p:cNvSpPr/>
            <p:nvPr/>
          </p:nvSpPr>
          <p:spPr>
            <a:xfrm>
              <a:off x="2391085" y="3970169"/>
              <a:ext cx="157941" cy="145473"/>
            </a:xfrm>
            <a:custGeom>
              <a:avLst/>
              <a:gdLst/>
              <a:ahLst/>
              <a:cxnLst/>
              <a:rect l="l" t="t" r="r" b="b"/>
              <a:pathLst>
                <a:path w="4383" h="4037" extrusionOk="0">
                  <a:moveTo>
                    <a:pt x="2193" y="1"/>
                  </a:moveTo>
                  <a:cubicBezTo>
                    <a:pt x="1220" y="1"/>
                    <a:pt x="359" y="689"/>
                    <a:pt x="190" y="1681"/>
                  </a:cubicBezTo>
                  <a:cubicBezTo>
                    <a:pt x="1" y="2790"/>
                    <a:pt x="731" y="3817"/>
                    <a:pt x="1840" y="4007"/>
                  </a:cubicBezTo>
                  <a:cubicBezTo>
                    <a:pt x="1958" y="4027"/>
                    <a:pt x="2075" y="4037"/>
                    <a:pt x="2191" y="4037"/>
                  </a:cubicBezTo>
                  <a:cubicBezTo>
                    <a:pt x="3163" y="4037"/>
                    <a:pt x="4024" y="3348"/>
                    <a:pt x="4193" y="2357"/>
                  </a:cubicBezTo>
                  <a:cubicBezTo>
                    <a:pt x="4383" y="1275"/>
                    <a:pt x="3625" y="220"/>
                    <a:pt x="2543" y="31"/>
                  </a:cubicBezTo>
                  <a:cubicBezTo>
                    <a:pt x="2425" y="10"/>
                    <a:pt x="2308" y="1"/>
                    <a:pt x="2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4"/>
            <p:cNvSpPr/>
            <p:nvPr/>
          </p:nvSpPr>
          <p:spPr>
            <a:xfrm>
              <a:off x="2439840" y="3990601"/>
              <a:ext cx="58521" cy="104862"/>
            </a:xfrm>
            <a:custGeom>
              <a:avLst/>
              <a:gdLst/>
              <a:ahLst/>
              <a:cxnLst/>
              <a:rect l="l" t="t" r="r" b="b"/>
              <a:pathLst>
                <a:path w="1624" h="2910" extrusionOk="0">
                  <a:moveTo>
                    <a:pt x="886" y="0"/>
                  </a:moveTo>
                  <a:cubicBezTo>
                    <a:pt x="858" y="0"/>
                    <a:pt x="839" y="9"/>
                    <a:pt x="839" y="32"/>
                  </a:cubicBezTo>
                  <a:cubicBezTo>
                    <a:pt x="812" y="59"/>
                    <a:pt x="812" y="275"/>
                    <a:pt x="812" y="302"/>
                  </a:cubicBezTo>
                  <a:cubicBezTo>
                    <a:pt x="785" y="329"/>
                    <a:pt x="812" y="329"/>
                    <a:pt x="785" y="329"/>
                  </a:cubicBezTo>
                  <a:cubicBezTo>
                    <a:pt x="676" y="356"/>
                    <a:pt x="541" y="410"/>
                    <a:pt x="460" y="464"/>
                  </a:cubicBezTo>
                  <a:cubicBezTo>
                    <a:pt x="352" y="518"/>
                    <a:pt x="298" y="627"/>
                    <a:pt x="271" y="735"/>
                  </a:cubicBezTo>
                  <a:cubicBezTo>
                    <a:pt x="244" y="897"/>
                    <a:pt x="298" y="1086"/>
                    <a:pt x="379" y="1222"/>
                  </a:cubicBezTo>
                  <a:cubicBezTo>
                    <a:pt x="541" y="1465"/>
                    <a:pt x="920" y="1736"/>
                    <a:pt x="866" y="2033"/>
                  </a:cubicBezTo>
                  <a:cubicBezTo>
                    <a:pt x="866" y="2077"/>
                    <a:pt x="794" y="2122"/>
                    <a:pt x="738" y="2122"/>
                  </a:cubicBezTo>
                  <a:cubicBezTo>
                    <a:pt x="725" y="2122"/>
                    <a:pt x="713" y="2119"/>
                    <a:pt x="703" y="2114"/>
                  </a:cubicBezTo>
                  <a:cubicBezTo>
                    <a:pt x="568" y="2087"/>
                    <a:pt x="568" y="2006"/>
                    <a:pt x="568" y="1952"/>
                  </a:cubicBezTo>
                  <a:cubicBezTo>
                    <a:pt x="595" y="1898"/>
                    <a:pt x="595" y="1871"/>
                    <a:pt x="595" y="1844"/>
                  </a:cubicBezTo>
                  <a:cubicBezTo>
                    <a:pt x="622" y="1709"/>
                    <a:pt x="487" y="1709"/>
                    <a:pt x="379" y="1682"/>
                  </a:cubicBezTo>
                  <a:cubicBezTo>
                    <a:pt x="352" y="1682"/>
                    <a:pt x="298" y="1654"/>
                    <a:pt x="244" y="1654"/>
                  </a:cubicBezTo>
                  <a:cubicBezTo>
                    <a:pt x="213" y="1648"/>
                    <a:pt x="188" y="1645"/>
                    <a:pt x="168" y="1645"/>
                  </a:cubicBezTo>
                  <a:cubicBezTo>
                    <a:pt x="96" y="1645"/>
                    <a:pt x="75" y="1685"/>
                    <a:pt x="54" y="1790"/>
                  </a:cubicBezTo>
                  <a:cubicBezTo>
                    <a:pt x="27" y="2087"/>
                    <a:pt x="0" y="2304"/>
                    <a:pt x="325" y="2466"/>
                  </a:cubicBezTo>
                  <a:cubicBezTo>
                    <a:pt x="541" y="2574"/>
                    <a:pt x="217" y="2818"/>
                    <a:pt x="487" y="2872"/>
                  </a:cubicBezTo>
                  <a:lnTo>
                    <a:pt x="568" y="2899"/>
                  </a:lnTo>
                  <a:lnTo>
                    <a:pt x="703" y="2899"/>
                  </a:lnTo>
                  <a:cubicBezTo>
                    <a:pt x="732" y="2906"/>
                    <a:pt x="756" y="2909"/>
                    <a:pt x="774" y="2909"/>
                  </a:cubicBezTo>
                  <a:cubicBezTo>
                    <a:pt x="826" y="2909"/>
                    <a:pt x="846" y="2884"/>
                    <a:pt x="866" y="2845"/>
                  </a:cubicBezTo>
                  <a:lnTo>
                    <a:pt x="866" y="2818"/>
                  </a:lnTo>
                  <a:cubicBezTo>
                    <a:pt x="866" y="2791"/>
                    <a:pt x="893" y="2628"/>
                    <a:pt x="893" y="2574"/>
                  </a:cubicBezTo>
                  <a:cubicBezTo>
                    <a:pt x="897" y="2578"/>
                    <a:pt x="903" y="2580"/>
                    <a:pt x="913" y="2580"/>
                  </a:cubicBezTo>
                  <a:cubicBezTo>
                    <a:pt x="970" y="2580"/>
                    <a:pt x="1113" y="2516"/>
                    <a:pt x="1136" y="2493"/>
                  </a:cubicBezTo>
                  <a:cubicBezTo>
                    <a:pt x="1299" y="2412"/>
                    <a:pt x="1380" y="2277"/>
                    <a:pt x="1407" y="2141"/>
                  </a:cubicBezTo>
                  <a:cubicBezTo>
                    <a:pt x="1434" y="1952"/>
                    <a:pt x="1380" y="1682"/>
                    <a:pt x="1217" y="1546"/>
                  </a:cubicBezTo>
                  <a:cubicBezTo>
                    <a:pt x="1055" y="1357"/>
                    <a:pt x="758" y="1141"/>
                    <a:pt x="785" y="951"/>
                  </a:cubicBezTo>
                  <a:cubicBezTo>
                    <a:pt x="808" y="881"/>
                    <a:pt x="892" y="811"/>
                    <a:pt x="950" y="811"/>
                  </a:cubicBezTo>
                  <a:cubicBezTo>
                    <a:pt x="958" y="811"/>
                    <a:pt x="967" y="812"/>
                    <a:pt x="974" y="816"/>
                  </a:cubicBezTo>
                  <a:cubicBezTo>
                    <a:pt x="1190" y="843"/>
                    <a:pt x="920" y="1086"/>
                    <a:pt x="1217" y="1141"/>
                  </a:cubicBezTo>
                  <a:cubicBezTo>
                    <a:pt x="1299" y="1141"/>
                    <a:pt x="1353" y="1168"/>
                    <a:pt x="1407" y="1168"/>
                  </a:cubicBezTo>
                  <a:lnTo>
                    <a:pt x="1461" y="1168"/>
                  </a:lnTo>
                  <a:cubicBezTo>
                    <a:pt x="1483" y="1175"/>
                    <a:pt x="1502" y="1178"/>
                    <a:pt x="1520" y="1178"/>
                  </a:cubicBezTo>
                  <a:cubicBezTo>
                    <a:pt x="1567" y="1178"/>
                    <a:pt x="1596" y="1153"/>
                    <a:pt x="1596" y="1114"/>
                  </a:cubicBezTo>
                  <a:cubicBezTo>
                    <a:pt x="1623" y="978"/>
                    <a:pt x="1623" y="897"/>
                    <a:pt x="1596" y="789"/>
                  </a:cubicBezTo>
                  <a:cubicBezTo>
                    <a:pt x="1569" y="681"/>
                    <a:pt x="1461" y="491"/>
                    <a:pt x="1299" y="437"/>
                  </a:cubicBezTo>
                  <a:cubicBezTo>
                    <a:pt x="1271" y="437"/>
                    <a:pt x="1271" y="437"/>
                    <a:pt x="1271" y="383"/>
                  </a:cubicBezTo>
                  <a:lnTo>
                    <a:pt x="1326" y="113"/>
                  </a:lnTo>
                  <a:cubicBezTo>
                    <a:pt x="1299" y="59"/>
                    <a:pt x="1028" y="32"/>
                    <a:pt x="1028" y="32"/>
                  </a:cubicBezTo>
                  <a:cubicBezTo>
                    <a:pt x="981" y="16"/>
                    <a:pt x="925" y="0"/>
                    <a:pt x="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4" name="Google Shape;1294;p44"/>
          <p:cNvGrpSpPr/>
          <p:nvPr/>
        </p:nvGrpSpPr>
        <p:grpSpPr>
          <a:xfrm>
            <a:off x="1578664" y="2985543"/>
            <a:ext cx="4021386" cy="1074682"/>
            <a:chOff x="1578664" y="2985543"/>
            <a:chExt cx="4021386" cy="1074682"/>
          </a:xfrm>
        </p:grpSpPr>
        <p:grpSp>
          <p:nvGrpSpPr>
            <p:cNvPr id="1295" name="Google Shape;1295;p44"/>
            <p:cNvGrpSpPr/>
            <p:nvPr/>
          </p:nvGrpSpPr>
          <p:grpSpPr>
            <a:xfrm>
              <a:off x="1578664" y="2985543"/>
              <a:ext cx="4021386" cy="1074682"/>
              <a:chOff x="1578664" y="2985543"/>
              <a:chExt cx="4021386" cy="1074682"/>
            </a:xfrm>
          </p:grpSpPr>
          <p:sp>
            <p:nvSpPr>
              <p:cNvPr id="1296" name="Google Shape;1296;p44"/>
              <p:cNvSpPr/>
              <p:nvPr/>
            </p:nvSpPr>
            <p:spPr>
              <a:xfrm>
                <a:off x="1578664" y="3066440"/>
                <a:ext cx="1714581" cy="644306"/>
              </a:xfrm>
              <a:custGeom>
                <a:avLst/>
                <a:gdLst/>
                <a:ahLst/>
                <a:cxnLst/>
                <a:rect l="l" t="t" r="r" b="b"/>
                <a:pathLst>
                  <a:path w="47581" h="17880" extrusionOk="0">
                    <a:moveTo>
                      <a:pt x="1" y="0"/>
                    </a:moveTo>
                    <a:lnTo>
                      <a:pt x="2598" y="14390"/>
                    </a:lnTo>
                    <a:cubicBezTo>
                      <a:pt x="2598" y="16311"/>
                      <a:pt x="12092" y="17880"/>
                      <a:pt x="23777" y="17880"/>
                    </a:cubicBezTo>
                    <a:cubicBezTo>
                      <a:pt x="35489" y="17880"/>
                      <a:pt x="44984" y="16311"/>
                      <a:pt x="44984" y="14390"/>
                    </a:cubicBezTo>
                    <a:lnTo>
                      <a:pt x="4758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44"/>
              <p:cNvSpPr/>
              <p:nvPr/>
            </p:nvSpPr>
            <p:spPr>
              <a:xfrm>
                <a:off x="1998789" y="3135626"/>
                <a:ext cx="874353" cy="575119"/>
              </a:xfrm>
              <a:custGeom>
                <a:avLst/>
                <a:gdLst/>
                <a:ahLst/>
                <a:cxnLst/>
                <a:rect l="l" t="t" r="r" b="b"/>
                <a:pathLst>
                  <a:path w="24264" h="15960" extrusionOk="0">
                    <a:moveTo>
                      <a:pt x="0" y="1"/>
                    </a:moveTo>
                    <a:lnTo>
                      <a:pt x="1812" y="15500"/>
                    </a:lnTo>
                    <a:cubicBezTo>
                      <a:pt x="4869" y="15798"/>
                      <a:pt x="8385" y="15960"/>
                      <a:pt x="12145" y="15960"/>
                    </a:cubicBezTo>
                    <a:cubicBezTo>
                      <a:pt x="15878" y="15960"/>
                      <a:pt x="19394" y="15798"/>
                      <a:pt x="22451" y="15500"/>
                    </a:cubicBezTo>
                    <a:lnTo>
                      <a:pt x="24263" y="1"/>
                    </a:lnTo>
                    <a:lnTo>
                      <a:pt x="24263" y="1"/>
                    </a:lnTo>
                    <a:cubicBezTo>
                      <a:pt x="20720" y="190"/>
                      <a:pt x="16554" y="298"/>
                      <a:pt x="12118" y="298"/>
                    </a:cubicBezTo>
                    <a:cubicBezTo>
                      <a:pt x="7682" y="298"/>
                      <a:pt x="3544" y="190"/>
                      <a:pt x="0" y="1"/>
                    </a:cubicBezTo>
                    <a:close/>
                  </a:path>
                </a:pathLst>
              </a:custGeom>
              <a:solidFill>
                <a:srgbClr val="FFFFFF">
                  <a:alpha val="24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4"/>
              <p:cNvSpPr/>
              <p:nvPr/>
            </p:nvSpPr>
            <p:spPr>
              <a:xfrm>
                <a:off x="1578664" y="2985543"/>
                <a:ext cx="1714581" cy="160860"/>
              </a:xfrm>
              <a:custGeom>
                <a:avLst/>
                <a:gdLst/>
                <a:ahLst/>
                <a:cxnLst/>
                <a:rect l="l" t="t" r="r" b="b"/>
                <a:pathLst>
                  <a:path w="47581" h="4464" extrusionOk="0">
                    <a:moveTo>
                      <a:pt x="23777" y="0"/>
                    </a:moveTo>
                    <a:cubicBezTo>
                      <a:pt x="10658" y="0"/>
                      <a:pt x="1" y="1001"/>
                      <a:pt x="1" y="2245"/>
                    </a:cubicBezTo>
                    <a:cubicBezTo>
                      <a:pt x="1" y="3463"/>
                      <a:pt x="10658" y="4463"/>
                      <a:pt x="23777" y="4463"/>
                    </a:cubicBezTo>
                    <a:cubicBezTo>
                      <a:pt x="36923" y="4463"/>
                      <a:pt x="47580" y="3463"/>
                      <a:pt x="47580" y="2245"/>
                    </a:cubicBezTo>
                    <a:cubicBezTo>
                      <a:pt x="47580" y="1001"/>
                      <a:pt x="36923" y="0"/>
                      <a:pt x="237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44"/>
              <p:cNvSpPr/>
              <p:nvPr/>
            </p:nvSpPr>
            <p:spPr>
              <a:xfrm>
                <a:off x="4955650" y="3415825"/>
                <a:ext cx="644400" cy="6444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b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sz="25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300" name="Google Shape;1300;p44"/>
            <p:cNvSpPr/>
            <p:nvPr/>
          </p:nvSpPr>
          <p:spPr>
            <a:xfrm>
              <a:off x="1578664" y="3066440"/>
              <a:ext cx="1714581" cy="125762"/>
            </a:xfrm>
            <a:custGeom>
              <a:avLst/>
              <a:gdLst/>
              <a:ahLst/>
              <a:cxnLst/>
              <a:rect l="l" t="t" r="r" b="b"/>
              <a:pathLst>
                <a:path w="47581" h="3490" extrusionOk="0">
                  <a:moveTo>
                    <a:pt x="47580" y="0"/>
                  </a:moveTo>
                  <a:lnTo>
                    <a:pt x="47566" y="78"/>
                  </a:lnTo>
                  <a:lnTo>
                    <a:pt x="47566" y="78"/>
                  </a:lnTo>
                  <a:cubicBezTo>
                    <a:pt x="47576" y="52"/>
                    <a:pt x="47580" y="26"/>
                    <a:pt x="47580" y="0"/>
                  </a:cubicBezTo>
                  <a:close/>
                  <a:moveTo>
                    <a:pt x="1" y="0"/>
                  </a:moveTo>
                  <a:cubicBezTo>
                    <a:pt x="1" y="26"/>
                    <a:pt x="6" y="52"/>
                    <a:pt x="15" y="78"/>
                  </a:cubicBezTo>
                  <a:lnTo>
                    <a:pt x="15" y="78"/>
                  </a:lnTo>
                  <a:lnTo>
                    <a:pt x="1" y="0"/>
                  </a:lnTo>
                  <a:close/>
                  <a:moveTo>
                    <a:pt x="47566" y="78"/>
                  </a:moveTo>
                  <a:cubicBezTo>
                    <a:pt x="47125" y="1260"/>
                    <a:pt x="36643" y="2218"/>
                    <a:pt x="23777" y="2218"/>
                  </a:cubicBezTo>
                  <a:cubicBezTo>
                    <a:pt x="10938" y="2218"/>
                    <a:pt x="457" y="1260"/>
                    <a:pt x="15" y="78"/>
                  </a:cubicBezTo>
                  <a:lnTo>
                    <a:pt x="15" y="78"/>
                  </a:lnTo>
                  <a:lnTo>
                    <a:pt x="299" y="1596"/>
                  </a:lnTo>
                  <a:cubicBezTo>
                    <a:pt x="2084" y="2678"/>
                    <a:pt x="11930" y="3490"/>
                    <a:pt x="23777" y="3490"/>
                  </a:cubicBezTo>
                  <a:cubicBezTo>
                    <a:pt x="35652" y="3490"/>
                    <a:pt x="45498" y="2678"/>
                    <a:pt x="47283" y="1596"/>
                  </a:cubicBezTo>
                  <a:lnTo>
                    <a:pt x="47566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1" name="Google Shape;1301;p44"/>
          <p:cNvGrpSpPr/>
          <p:nvPr/>
        </p:nvGrpSpPr>
        <p:grpSpPr>
          <a:xfrm>
            <a:off x="1417842" y="2270115"/>
            <a:ext cx="4182208" cy="925635"/>
            <a:chOff x="1417842" y="2270115"/>
            <a:chExt cx="4182208" cy="925635"/>
          </a:xfrm>
        </p:grpSpPr>
        <p:grpSp>
          <p:nvGrpSpPr>
            <p:cNvPr id="1302" name="Google Shape;1302;p44"/>
            <p:cNvGrpSpPr/>
            <p:nvPr/>
          </p:nvGrpSpPr>
          <p:grpSpPr>
            <a:xfrm>
              <a:off x="1417842" y="2270115"/>
              <a:ext cx="4182208" cy="925635"/>
              <a:chOff x="1417842" y="2270115"/>
              <a:chExt cx="4182208" cy="925635"/>
            </a:xfrm>
          </p:grpSpPr>
          <p:sp>
            <p:nvSpPr>
              <p:cNvPr id="1303" name="Google Shape;1303;p44"/>
              <p:cNvSpPr/>
              <p:nvPr/>
            </p:nvSpPr>
            <p:spPr>
              <a:xfrm>
                <a:off x="1417842" y="2350040"/>
                <a:ext cx="2035257" cy="654071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8151" extrusionOk="0">
                    <a:moveTo>
                      <a:pt x="1" y="0"/>
                    </a:moveTo>
                    <a:lnTo>
                      <a:pt x="2652" y="14661"/>
                    </a:lnTo>
                    <a:cubicBezTo>
                      <a:pt x="2652" y="16581"/>
                      <a:pt x="14121" y="18150"/>
                      <a:pt x="28240" y="18150"/>
                    </a:cubicBezTo>
                    <a:cubicBezTo>
                      <a:pt x="42387" y="18150"/>
                      <a:pt x="53856" y="16581"/>
                      <a:pt x="53856" y="14661"/>
                    </a:cubicBezTo>
                    <a:lnTo>
                      <a:pt x="5647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4"/>
              <p:cNvSpPr/>
              <p:nvPr/>
            </p:nvSpPr>
            <p:spPr>
              <a:xfrm>
                <a:off x="1897424" y="2418253"/>
                <a:ext cx="1077086" cy="585857"/>
              </a:xfrm>
              <a:custGeom>
                <a:avLst/>
                <a:gdLst/>
                <a:ahLst/>
                <a:cxnLst/>
                <a:rect l="l" t="t" r="r" b="b"/>
                <a:pathLst>
                  <a:path w="29890" h="16258" extrusionOk="0">
                    <a:moveTo>
                      <a:pt x="0" y="1"/>
                    </a:moveTo>
                    <a:lnTo>
                      <a:pt x="1839" y="15770"/>
                    </a:lnTo>
                    <a:cubicBezTo>
                      <a:pt x="5680" y="16068"/>
                      <a:pt x="10171" y="16257"/>
                      <a:pt x="14931" y="16257"/>
                    </a:cubicBezTo>
                    <a:cubicBezTo>
                      <a:pt x="19719" y="16257"/>
                      <a:pt x="24209" y="16068"/>
                      <a:pt x="28023" y="15770"/>
                    </a:cubicBezTo>
                    <a:lnTo>
                      <a:pt x="29889" y="1"/>
                    </a:lnTo>
                    <a:lnTo>
                      <a:pt x="29889" y="1"/>
                    </a:lnTo>
                    <a:cubicBezTo>
                      <a:pt x="25561" y="217"/>
                      <a:pt x="20422" y="352"/>
                      <a:pt x="14931" y="352"/>
                    </a:cubicBezTo>
                    <a:cubicBezTo>
                      <a:pt x="9440" y="352"/>
                      <a:pt x="4328" y="217"/>
                      <a:pt x="0" y="1"/>
                    </a:cubicBezTo>
                    <a:close/>
                  </a:path>
                </a:pathLst>
              </a:custGeom>
              <a:solidFill>
                <a:srgbClr val="FFFFFF">
                  <a:alpha val="24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4"/>
              <p:cNvSpPr/>
              <p:nvPr/>
            </p:nvSpPr>
            <p:spPr>
              <a:xfrm>
                <a:off x="1417842" y="2270115"/>
                <a:ext cx="2036230" cy="160860"/>
              </a:xfrm>
              <a:custGeom>
                <a:avLst/>
                <a:gdLst/>
                <a:ahLst/>
                <a:cxnLst/>
                <a:rect l="l" t="t" r="r" b="b"/>
                <a:pathLst>
                  <a:path w="56507" h="4464" extrusionOk="0">
                    <a:moveTo>
                      <a:pt x="28240" y="0"/>
                    </a:moveTo>
                    <a:cubicBezTo>
                      <a:pt x="12660" y="0"/>
                      <a:pt x="1" y="1001"/>
                      <a:pt x="1" y="2218"/>
                    </a:cubicBezTo>
                    <a:cubicBezTo>
                      <a:pt x="1" y="3462"/>
                      <a:pt x="12660" y="4463"/>
                      <a:pt x="28240" y="4463"/>
                    </a:cubicBezTo>
                    <a:cubicBezTo>
                      <a:pt x="43848" y="4463"/>
                      <a:pt x="56506" y="3462"/>
                      <a:pt x="56506" y="2218"/>
                    </a:cubicBezTo>
                    <a:cubicBezTo>
                      <a:pt x="56506" y="1001"/>
                      <a:pt x="43848" y="0"/>
                      <a:pt x="282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44"/>
              <p:cNvSpPr/>
              <p:nvPr/>
            </p:nvSpPr>
            <p:spPr>
              <a:xfrm>
                <a:off x="4955650" y="2551350"/>
                <a:ext cx="644400" cy="644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b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sz="25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307" name="Google Shape;1307;p44"/>
            <p:cNvSpPr/>
            <p:nvPr/>
          </p:nvSpPr>
          <p:spPr>
            <a:xfrm>
              <a:off x="1417842" y="2350040"/>
              <a:ext cx="2036230" cy="126735"/>
            </a:xfrm>
            <a:custGeom>
              <a:avLst/>
              <a:gdLst/>
              <a:ahLst/>
              <a:cxnLst/>
              <a:rect l="l" t="t" r="r" b="b"/>
              <a:pathLst>
                <a:path w="56507" h="3517" extrusionOk="0">
                  <a:moveTo>
                    <a:pt x="56506" y="0"/>
                  </a:moveTo>
                  <a:lnTo>
                    <a:pt x="56494" y="68"/>
                  </a:lnTo>
                  <a:lnTo>
                    <a:pt x="56494" y="68"/>
                  </a:lnTo>
                  <a:cubicBezTo>
                    <a:pt x="56502" y="46"/>
                    <a:pt x="56506" y="23"/>
                    <a:pt x="56506" y="0"/>
                  </a:cubicBezTo>
                  <a:close/>
                  <a:moveTo>
                    <a:pt x="1" y="0"/>
                  </a:moveTo>
                  <a:cubicBezTo>
                    <a:pt x="1" y="23"/>
                    <a:pt x="5" y="46"/>
                    <a:pt x="14" y="68"/>
                  </a:cubicBezTo>
                  <a:lnTo>
                    <a:pt x="14" y="68"/>
                  </a:lnTo>
                  <a:lnTo>
                    <a:pt x="1" y="0"/>
                  </a:lnTo>
                  <a:close/>
                  <a:moveTo>
                    <a:pt x="56494" y="68"/>
                  </a:moveTo>
                  <a:cubicBezTo>
                    <a:pt x="56041" y="1281"/>
                    <a:pt x="43561" y="2245"/>
                    <a:pt x="28240" y="2245"/>
                  </a:cubicBezTo>
                  <a:cubicBezTo>
                    <a:pt x="12946" y="2245"/>
                    <a:pt x="466" y="1281"/>
                    <a:pt x="14" y="68"/>
                  </a:cubicBezTo>
                  <a:lnTo>
                    <a:pt x="14" y="68"/>
                  </a:lnTo>
                  <a:lnTo>
                    <a:pt x="298" y="1596"/>
                  </a:lnTo>
                  <a:cubicBezTo>
                    <a:pt x="2246" y="2678"/>
                    <a:pt x="14012" y="3517"/>
                    <a:pt x="28240" y="3517"/>
                  </a:cubicBezTo>
                  <a:cubicBezTo>
                    <a:pt x="42495" y="3517"/>
                    <a:pt x="54261" y="2678"/>
                    <a:pt x="56209" y="1596"/>
                  </a:cubicBezTo>
                  <a:lnTo>
                    <a:pt x="56494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8" name="Google Shape;1308;p44"/>
          <p:cNvGrpSpPr/>
          <p:nvPr/>
        </p:nvGrpSpPr>
        <p:grpSpPr>
          <a:xfrm>
            <a:off x="1220950" y="1541031"/>
            <a:ext cx="4379100" cy="782869"/>
            <a:chOff x="1220950" y="1541031"/>
            <a:chExt cx="4379100" cy="782869"/>
          </a:xfrm>
        </p:grpSpPr>
        <p:grpSp>
          <p:nvGrpSpPr>
            <p:cNvPr id="1309" name="Google Shape;1309;p44"/>
            <p:cNvGrpSpPr/>
            <p:nvPr/>
          </p:nvGrpSpPr>
          <p:grpSpPr>
            <a:xfrm>
              <a:off x="1220950" y="1541031"/>
              <a:ext cx="4379100" cy="782869"/>
              <a:chOff x="1220950" y="1541031"/>
              <a:chExt cx="4379100" cy="782869"/>
            </a:xfrm>
          </p:grpSpPr>
          <p:sp>
            <p:nvSpPr>
              <p:cNvPr id="1310" name="Google Shape;1310;p44"/>
              <p:cNvSpPr/>
              <p:nvPr/>
            </p:nvSpPr>
            <p:spPr>
              <a:xfrm>
                <a:off x="1220950" y="1621928"/>
                <a:ext cx="2430020" cy="662828"/>
              </a:xfrm>
              <a:custGeom>
                <a:avLst/>
                <a:gdLst/>
                <a:ahLst/>
                <a:cxnLst/>
                <a:rect l="l" t="t" r="r" b="b"/>
                <a:pathLst>
                  <a:path w="67435" h="18394" extrusionOk="0">
                    <a:moveTo>
                      <a:pt x="1" y="0"/>
                    </a:moveTo>
                    <a:lnTo>
                      <a:pt x="4031" y="14905"/>
                    </a:lnTo>
                    <a:cubicBezTo>
                      <a:pt x="4031" y="16825"/>
                      <a:pt x="17312" y="18394"/>
                      <a:pt x="33704" y="18394"/>
                    </a:cubicBezTo>
                    <a:cubicBezTo>
                      <a:pt x="50123" y="18394"/>
                      <a:pt x="63404" y="16825"/>
                      <a:pt x="63404" y="14905"/>
                    </a:cubicBezTo>
                    <a:lnTo>
                      <a:pt x="674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44"/>
              <p:cNvSpPr/>
              <p:nvPr/>
            </p:nvSpPr>
            <p:spPr>
              <a:xfrm>
                <a:off x="1796023" y="1690141"/>
                <a:ext cx="1279855" cy="594614"/>
              </a:xfrm>
              <a:custGeom>
                <a:avLst/>
                <a:gdLst/>
                <a:ahLst/>
                <a:cxnLst/>
                <a:rect l="l" t="t" r="r" b="b"/>
                <a:pathLst>
                  <a:path w="35517" h="16501" extrusionOk="0">
                    <a:moveTo>
                      <a:pt x="1" y="1"/>
                    </a:moveTo>
                    <a:lnTo>
                      <a:pt x="1894" y="15960"/>
                    </a:lnTo>
                    <a:cubicBezTo>
                      <a:pt x="6466" y="16312"/>
                      <a:pt x="11903" y="16501"/>
                      <a:pt x="17745" y="16501"/>
                    </a:cubicBezTo>
                    <a:cubicBezTo>
                      <a:pt x="23588" y="16501"/>
                      <a:pt x="29052" y="16312"/>
                      <a:pt x="33623" y="15960"/>
                    </a:cubicBezTo>
                    <a:lnTo>
                      <a:pt x="35516" y="1"/>
                    </a:lnTo>
                    <a:lnTo>
                      <a:pt x="35516" y="1"/>
                    </a:lnTo>
                    <a:cubicBezTo>
                      <a:pt x="30350" y="217"/>
                      <a:pt x="24264" y="325"/>
                      <a:pt x="17745" y="325"/>
                    </a:cubicBezTo>
                    <a:cubicBezTo>
                      <a:pt x="11253" y="325"/>
                      <a:pt x="5167" y="217"/>
                      <a:pt x="1" y="1"/>
                    </a:cubicBezTo>
                    <a:close/>
                  </a:path>
                </a:pathLst>
              </a:custGeom>
              <a:solidFill>
                <a:srgbClr val="FFFFFF">
                  <a:alpha val="24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4"/>
              <p:cNvSpPr/>
              <p:nvPr/>
            </p:nvSpPr>
            <p:spPr>
              <a:xfrm>
                <a:off x="1220950" y="1541031"/>
                <a:ext cx="2430020" cy="160860"/>
              </a:xfrm>
              <a:custGeom>
                <a:avLst/>
                <a:gdLst/>
                <a:ahLst/>
                <a:cxnLst/>
                <a:rect l="l" t="t" r="r" b="b"/>
                <a:pathLst>
                  <a:path w="67435" h="4464" extrusionOk="0">
                    <a:moveTo>
                      <a:pt x="33704" y="0"/>
                    </a:moveTo>
                    <a:cubicBezTo>
                      <a:pt x="15094" y="0"/>
                      <a:pt x="1" y="1001"/>
                      <a:pt x="1" y="2245"/>
                    </a:cubicBezTo>
                    <a:cubicBezTo>
                      <a:pt x="1" y="3463"/>
                      <a:pt x="15094" y="4463"/>
                      <a:pt x="33704" y="4463"/>
                    </a:cubicBezTo>
                    <a:cubicBezTo>
                      <a:pt x="52341" y="4463"/>
                      <a:pt x="67434" y="3463"/>
                      <a:pt x="67434" y="2245"/>
                    </a:cubicBezTo>
                    <a:cubicBezTo>
                      <a:pt x="67434" y="1001"/>
                      <a:pt x="52341" y="0"/>
                      <a:pt x="337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4"/>
              <p:cNvSpPr/>
              <p:nvPr/>
            </p:nvSpPr>
            <p:spPr>
              <a:xfrm>
                <a:off x="4955650" y="1679500"/>
                <a:ext cx="644400" cy="644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b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sz="25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314" name="Google Shape;1314;p44"/>
            <p:cNvSpPr/>
            <p:nvPr/>
          </p:nvSpPr>
          <p:spPr>
            <a:xfrm>
              <a:off x="1221923" y="1623874"/>
              <a:ext cx="2428074" cy="123816"/>
            </a:xfrm>
            <a:custGeom>
              <a:avLst/>
              <a:gdLst/>
              <a:ahLst/>
              <a:cxnLst/>
              <a:rect l="l" t="t" r="r" b="b"/>
              <a:pathLst>
                <a:path w="67381" h="3436" extrusionOk="0">
                  <a:moveTo>
                    <a:pt x="1" y="1"/>
                  </a:moveTo>
                  <a:lnTo>
                    <a:pt x="407" y="1569"/>
                  </a:lnTo>
                  <a:cubicBezTo>
                    <a:pt x="3003" y="2624"/>
                    <a:pt x="16907" y="3436"/>
                    <a:pt x="33677" y="3436"/>
                  </a:cubicBezTo>
                  <a:cubicBezTo>
                    <a:pt x="50448" y="3436"/>
                    <a:pt x="64378" y="2624"/>
                    <a:pt x="66975" y="1569"/>
                  </a:cubicBezTo>
                  <a:lnTo>
                    <a:pt x="67380" y="1"/>
                  </a:lnTo>
                  <a:lnTo>
                    <a:pt x="67380" y="1"/>
                  </a:lnTo>
                  <a:cubicBezTo>
                    <a:pt x="66812" y="1218"/>
                    <a:pt x="51935" y="2164"/>
                    <a:pt x="33677" y="2164"/>
                  </a:cubicBezTo>
                  <a:cubicBezTo>
                    <a:pt x="15446" y="2164"/>
                    <a:pt x="569" y="121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5" name="Google Shape;1315;p44"/>
          <p:cNvGrpSpPr/>
          <p:nvPr/>
        </p:nvGrpSpPr>
        <p:grpSpPr>
          <a:xfrm>
            <a:off x="1487064" y="658800"/>
            <a:ext cx="1959202" cy="969980"/>
            <a:chOff x="1487064" y="497900"/>
            <a:chExt cx="1959202" cy="969980"/>
          </a:xfrm>
        </p:grpSpPr>
        <p:sp>
          <p:nvSpPr>
            <p:cNvPr id="1316" name="Google Shape;1316;p44"/>
            <p:cNvSpPr/>
            <p:nvPr/>
          </p:nvSpPr>
          <p:spPr>
            <a:xfrm>
              <a:off x="2480281" y="839326"/>
              <a:ext cx="208607" cy="452131"/>
            </a:xfrm>
            <a:custGeom>
              <a:avLst/>
              <a:gdLst/>
              <a:ahLst/>
              <a:cxnLst/>
              <a:rect l="l" t="t" r="r" b="b"/>
              <a:pathLst>
                <a:path w="5789" h="12547" extrusionOk="0">
                  <a:moveTo>
                    <a:pt x="4886" y="0"/>
                  </a:moveTo>
                  <a:cubicBezTo>
                    <a:pt x="4626" y="0"/>
                    <a:pt x="4374" y="125"/>
                    <a:pt x="4220" y="348"/>
                  </a:cubicBezTo>
                  <a:cubicBezTo>
                    <a:pt x="2083" y="3485"/>
                    <a:pt x="677" y="7272"/>
                    <a:pt x="55" y="11627"/>
                  </a:cubicBezTo>
                  <a:cubicBezTo>
                    <a:pt x="0" y="12060"/>
                    <a:pt x="298" y="12466"/>
                    <a:pt x="758" y="12547"/>
                  </a:cubicBezTo>
                  <a:cubicBezTo>
                    <a:pt x="866" y="12547"/>
                    <a:pt x="1001" y="12547"/>
                    <a:pt x="1109" y="12493"/>
                  </a:cubicBezTo>
                  <a:cubicBezTo>
                    <a:pt x="1380" y="12412"/>
                    <a:pt x="1596" y="12168"/>
                    <a:pt x="1650" y="11871"/>
                  </a:cubicBezTo>
                  <a:cubicBezTo>
                    <a:pt x="2056" y="9030"/>
                    <a:pt x="3030" y="4919"/>
                    <a:pt x="5518" y="1240"/>
                  </a:cubicBezTo>
                  <a:cubicBezTo>
                    <a:pt x="5789" y="889"/>
                    <a:pt x="5681" y="402"/>
                    <a:pt x="5329" y="131"/>
                  </a:cubicBezTo>
                  <a:cubicBezTo>
                    <a:pt x="5190" y="42"/>
                    <a:pt x="5037" y="0"/>
                    <a:pt x="48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4"/>
            <p:cNvSpPr/>
            <p:nvPr/>
          </p:nvSpPr>
          <p:spPr>
            <a:xfrm>
              <a:off x="2392537" y="1157906"/>
              <a:ext cx="255416" cy="309973"/>
            </a:xfrm>
            <a:custGeom>
              <a:avLst/>
              <a:gdLst/>
              <a:ahLst/>
              <a:cxnLst/>
              <a:rect l="l" t="t" r="r" b="b"/>
              <a:pathLst>
                <a:path w="7088" h="8602" extrusionOk="0">
                  <a:moveTo>
                    <a:pt x="1" y="0"/>
                  </a:moveTo>
                  <a:lnTo>
                    <a:pt x="3031" y="8602"/>
                  </a:lnTo>
                  <a:lnTo>
                    <a:pt x="7088" y="433"/>
                  </a:lnTo>
                  <a:lnTo>
                    <a:pt x="7088" y="433"/>
                  </a:lnTo>
                  <a:lnTo>
                    <a:pt x="3463" y="17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4"/>
            <p:cNvSpPr/>
            <p:nvPr/>
          </p:nvSpPr>
          <p:spPr>
            <a:xfrm>
              <a:off x="2066029" y="497900"/>
              <a:ext cx="243705" cy="436996"/>
            </a:xfrm>
            <a:custGeom>
              <a:avLst/>
              <a:gdLst/>
              <a:ahLst/>
              <a:cxnLst/>
              <a:rect l="l" t="t" r="r" b="b"/>
              <a:pathLst>
                <a:path w="6763" h="12127" extrusionOk="0">
                  <a:moveTo>
                    <a:pt x="892" y="0"/>
                  </a:moveTo>
                  <a:cubicBezTo>
                    <a:pt x="713" y="0"/>
                    <a:pt x="533" y="63"/>
                    <a:pt x="379" y="193"/>
                  </a:cubicBezTo>
                  <a:cubicBezTo>
                    <a:pt x="28" y="464"/>
                    <a:pt x="1" y="978"/>
                    <a:pt x="271" y="1302"/>
                  </a:cubicBezTo>
                  <a:cubicBezTo>
                    <a:pt x="3084" y="4710"/>
                    <a:pt x="4464" y="8741"/>
                    <a:pt x="5113" y="11500"/>
                  </a:cubicBezTo>
                  <a:cubicBezTo>
                    <a:pt x="5194" y="11824"/>
                    <a:pt x="5437" y="12041"/>
                    <a:pt x="5708" y="12095"/>
                  </a:cubicBezTo>
                  <a:cubicBezTo>
                    <a:pt x="5786" y="12110"/>
                    <a:pt x="5855" y="12126"/>
                    <a:pt x="5926" y="12126"/>
                  </a:cubicBezTo>
                  <a:cubicBezTo>
                    <a:pt x="5977" y="12126"/>
                    <a:pt x="6029" y="12118"/>
                    <a:pt x="6087" y="12095"/>
                  </a:cubicBezTo>
                  <a:cubicBezTo>
                    <a:pt x="6519" y="12014"/>
                    <a:pt x="6763" y="11581"/>
                    <a:pt x="6682" y="11148"/>
                  </a:cubicBezTo>
                  <a:cubicBezTo>
                    <a:pt x="5654" y="6874"/>
                    <a:pt x="3923" y="3223"/>
                    <a:pt x="1515" y="301"/>
                  </a:cubicBezTo>
                  <a:cubicBezTo>
                    <a:pt x="1348" y="104"/>
                    <a:pt x="1121" y="0"/>
                    <a:pt x="8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4"/>
            <p:cNvSpPr/>
            <p:nvPr/>
          </p:nvSpPr>
          <p:spPr>
            <a:xfrm>
              <a:off x="2134242" y="791400"/>
              <a:ext cx="252497" cy="318766"/>
            </a:xfrm>
            <a:custGeom>
              <a:avLst/>
              <a:gdLst/>
              <a:ahLst/>
              <a:cxnLst/>
              <a:rect l="l" t="t" r="r" b="b"/>
              <a:pathLst>
                <a:path w="7007" h="8846" extrusionOk="0">
                  <a:moveTo>
                    <a:pt x="7007" y="1"/>
                  </a:moveTo>
                  <a:lnTo>
                    <a:pt x="3734" y="2029"/>
                  </a:lnTo>
                  <a:lnTo>
                    <a:pt x="1" y="1083"/>
                  </a:lnTo>
                  <a:lnTo>
                    <a:pt x="4789" y="8846"/>
                  </a:lnTo>
                  <a:lnTo>
                    <a:pt x="70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4"/>
            <p:cNvSpPr/>
            <p:nvPr/>
          </p:nvSpPr>
          <p:spPr>
            <a:xfrm>
              <a:off x="2816554" y="810535"/>
              <a:ext cx="629712" cy="374368"/>
            </a:xfrm>
            <a:custGeom>
              <a:avLst/>
              <a:gdLst/>
              <a:ahLst/>
              <a:cxnLst/>
              <a:rect l="l" t="t" r="r" b="b"/>
              <a:pathLst>
                <a:path w="17475" h="10389" extrusionOk="0">
                  <a:moveTo>
                    <a:pt x="9653" y="0"/>
                  </a:moveTo>
                  <a:cubicBezTo>
                    <a:pt x="8769" y="0"/>
                    <a:pt x="7922" y="139"/>
                    <a:pt x="7114" y="416"/>
                  </a:cubicBezTo>
                  <a:cubicBezTo>
                    <a:pt x="4085" y="1498"/>
                    <a:pt x="1650" y="4582"/>
                    <a:pt x="136" y="9343"/>
                  </a:cubicBezTo>
                  <a:cubicBezTo>
                    <a:pt x="0" y="9775"/>
                    <a:pt x="217" y="10235"/>
                    <a:pt x="650" y="10343"/>
                  </a:cubicBezTo>
                  <a:cubicBezTo>
                    <a:pt x="729" y="10375"/>
                    <a:pt x="808" y="10388"/>
                    <a:pt x="887" y="10388"/>
                  </a:cubicBezTo>
                  <a:cubicBezTo>
                    <a:pt x="943" y="10388"/>
                    <a:pt x="999" y="10382"/>
                    <a:pt x="1055" y="10370"/>
                  </a:cubicBezTo>
                  <a:cubicBezTo>
                    <a:pt x="1326" y="10316"/>
                    <a:pt x="1542" y="10127"/>
                    <a:pt x="1650" y="9829"/>
                  </a:cubicBezTo>
                  <a:cubicBezTo>
                    <a:pt x="2597" y="6854"/>
                    <a:pt x="4436" y="3040"/>
                    <a:pt x="7628" y="1931"/>
                  </a:cubicBezTo>
                  <a:cubicBezTo>
                    <a:pt x="8268" y="1710"/>
                    <a:pt x="8945" y="1600"/>
                    <a:pt x="9656" y="1600"/>
                  </a:cubicBezTo>
                  <a:cubicBezTo>
                    <a:pt x="11561" y="1600"/>
                    <a:pt x="13719" y="2392"/>
                    <a:pt x="16122" y="3987"/>
                  </a:cubicBezTo>
                  <a:cubicBezTo>
                    <a:pt x="16256" y="4080"/>
                    <a:pt x="16413" y="4125"/>
                    <a:pt x="16570" y="4125"/>
                  </a:cubicBezTo>
                  <a:cubicBezTo>
                    <a:pt x="16826" y="4125"/>
                    <a:pt x="17080" y="4005"/>
                    <a:pt x="17231" y="3770"/>
                  </a:cubicBezTo>
                  <a:cubicBezTo>
                    <a:pt x="17474" y="3419"/>
                    <a:pt x="17366" y="2905"/>
                    <a:pt x="16987" y="2661"/>
                  </a:cubicBezTo>
                  <a:cubicBezTo>
                    <a:pt x="14336" y="881"/>
                    <a:pt x="11878" y="0"/>
                    <a:pt x="96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4"/>
            <p:cNvSpPr/>
            <p:nvPr/>
          </p:nvSpPr>
          <p:spPr>
            <a:xfrm>
              <a:off x="2749278" y="1033119"/>
              <a:ext cx="248605" cy="324639"/>
            </a:xfrm>
            <a:custGeom>
              <a:avLst/>
              <a:gdLst/>
              <a:ahLst/>
              <a:cxnLst/>
              <a:rect l="l" t="t" r="r" b="b"/>
              <a:pathLst>
                <a:path w="6899" h="9009" extrusionOk="0">
                  <a:moveTo>
                    <a:pt x="1" y="1"/>
                  </a:moveTo>
                  <a:lnTo>
                    <a:pt x="1516" y="9008"/>
                  </a:lnTo>
                  <a:lnTo>
                    <a:pt x="6899" y="1651"/>
                  </a:lnTo>
                  <a:lnTo>
                    <a:pt x="3112" y="23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4"/>
            <p:cNvSpPr/>
            <p:nvPr/>
          </p:nvSpPr>
          <p:spPr>
            <a:xfrm>
              <a:off x="1487064" y="964330"/>
              <a:ext cx="654071" cy="331918"/>
            </a:xfrm>
            <a:custGeom>
              <a:avLst/>
              <a:gdLst/>
              <a:ahLst/>
              <a:cxnLst/>
              <a:rect l="l" t="t" r="r" b="b"/>
              <a:pathLst>
                <a:path w="18151" h="9211" extrusionOk="0">
                  <a:moveTo>
                    <a:pt x="8360" y="1"/>
                  </a:moveTo>
                  <a:cubicBezTo>
                    <a:pt x="5842" y="1"/>
                    <a:pt x="3162" y="1222"/>
                    <a:pt x="352" y="3695"/>
                  </a:cubicBezTo>
                  <a:cubicBezTo>
                    <a:pt x="27" y="3966"/>
                    <a:pt x="0" y="4480"/>
                    <a:pt x="298" y="4804"/>
                  </a:cubicBezTo>
                  <a:cubicBezTo>
                    <a:pt x="352" y="4885"/>
                    <a:pt x="406" y="4939"/>
                    <a:pt x="487" y="4966"/>
                  </a:cubicBezTo>
                  <a:cubicBezTo>
                    <a:pt x="603" y="5036"/>
                    <a:pt x="739" y="5071"/>
                    <a:pt x="878" y="5071"/>
                  </a:cubicBezTo>
                  <a:cubicBezTo>
                    <a:pt x="1062" y="5071"/>
                    <a:pt x="1252" y="5009"/>
                    <a:pt x="1407" y="4885"/>
                  </a:cubicBezTo>
                  <a:cubicBezTo>
                    <a:pt x="3901" y="2708"/>
                    <a:pt x="6224" y="1596"/>
                    <a:pt x="8345" y="1596"/>
                  </a:cubicBezTo>
                  <a:cubicBezTo>
                    <a:pt x="8754" y="1596"/>
                    <a:pt x="9155" y="1637"/>
                    <a:pt x="9549" y="1721"/>
                  </a:cubicBezTo>
                  <a:cubicBezTo>
                    <a:pt x="12876" y="2397"/>
                    <a:pt x="15175" y="5913"/>
                    <a:pt x="16527" y="8753"/>
                  </a:cubicBezTo>
                  <a:cubicBezTo>
                    <a:pt x="16663" y="9045"/>
                    <a:pt x="16953" y="9211"/>
                    <a:pt x="17246" y="9211"/>
                  </a:cubicBezTo>
                  <a:cubicBezTo>
                    <a:pt x="17361" y="9211"/>
                    <a:pt x="17476" y="9185"/>
                    <a:pt x="17582" y="9132"/>
                  </a:cubicBezTo>
                  <a:cubicBezTo>
                    <a:pt x="17988" y="8943"/>
                    <a:pt x="18150" y="8483"/>
                    <a:pt x="17961" y="8077"/>
                  </a:cubicBezTo>
                  <a:cubicBezTo>
                    <a:pt x="15824" y="3533"/>
                    <a:pt x="13011" y="801"/>
                    <a:pt x="9873" y="152"/>
                  </a:cubicBezTo>
                  <a:cubicBezTo>
                    <a:pt x="9376" y="51"/>
                    <a:pt x="8871" y="1"/>
                    <a:pt x="8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4"/>
            <p:cNvSpPr/>
            <p:nvPr/>
          </p:nvSpPr>
          <p:spPr>
            <a:xfrm>
              <a:off x="1951980" y="1132538"/>
              <a:ext cx="238840" cy="328531"/>
            </a:xfrm>
            <a:custGeom>
              <a:avLst/>
              <a:gdLst/>
              <a:ahLst/>
              <a:cxnLst/>
              <a:rect l="l" t="t" r="r" b="b"/>
              <a:pathLst>
                <a:path w="6628" h="9117" extrusionOk="0">
                  <a:moveTo>
                    <a:pt x="6628" y="1"/>
                  </a:moveTo>
                  <a:lnTo>
                    <a:pt x="3842" y="2679"/>
                  </a:lnTo>
                  <a:lnTo>
                    <a:pt x="1" y="2543"/>
                  </a:lnTo>
                  <a:lnTo>
                    <a:pt x="6303" y="9116"/>
                  </a:lnTo>
                  <a:lnTo>
                    <a:pt x="66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4" name="Google Shape;1324;p44"/>
          <p:cNvSpPr txBox="1"/>
          <p:nvPr/>
        </p:nvSpPr>
        <p:spPr>
          <a:xfrm>
            <a:off x="5750175" y="3377725"/>
            <a:ext cx="2645100" cy="72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a planet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45"/>
          <p:cNvSpPr/>
          <p:nvPr/>
        </p:nvSpPr>
        <p:spPr>
          <a:xfrm>
            <a:off x="3701975" y="1133988"/>
            <a:ext cx="80600" cy="96000"/>
          </a:xfrm>
          <a:custGeom>
            <a:avLst/>
            <a:gdLst/>
            <a:ahLst/>
            <a:cxnLst/>
            <a:rect l="l" t="t" r="r" b="b"/>
            <a:pathLst>
              <a:path w="3224" h="3840" extrusionOk="0">
                <a:moveTo>
                  <a:pt x="1" y="1"/>
                </a:moveTo>
                <a:lnTo>
                  <a:pt x="1" y="438"/>
                </a:lnTo>
                <a:lnTo>
                  <a:pt x="1354" y="438"/>
                </a:lnTo>
                <a:lnTo>
                  <a:pt x="1354" y="3840"/>
                </a:lnTo>
                <a:lnTo>
                  <a:pt x="1871" y="3840"/>
                </a:lnTo>
                <a:lnTo>
                  <a:pt x="1871" y="438"/>
                </a:lnTo>
                <a:lnTo>
                  <a:pt x="3224" y="438"/>
                </a:lnTo>
                <a:lnTo>
                  <a:pt x="32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5"/>
          <p:cNvSpPr/>
          <p:nvPr/>
        </p:nvSpPr>
        <p:spPr>
          <a:xfrm>
            <a:off x="3795475" y="1133988"/>
            <a:ext cx="12950" cy="96000"/>
          </a:xfrm>
          <a:custGeom>
            <a:avLst/>
            <a:gdLst/>
            <a:ahLst/>
            <a:cxnLst/>
            <a:rect l="l" t="t" r="r" b="b"/>
            <a:pathLst>
              <a:path w="518" h="3840" extrusionOk="0">
                <a:moveTo>
                  <a:pt x="1" y="1"/>
                </a:moveTo>
                <a:lnTo>
                  <a:pt x="1" y="3840"/>
                </a:lnTo>
                <a:lnTo>
                  <a:pt x="518" y="3840"/>
                </a:lnTo>
                <a:lnTo>
                  <a:pt x="51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5"/>
          <p:cNvSpPr/>
          <p:nvPr/>
        </p:nvSpPr>
        <p:spPr>
          <a:xfrm>
            <a:off x="3820850" y="1133988"/>
            <a:ext cx="80575" cy="96000"/>
          </a:xfrm>
          <a:custGeom>
            <a:avLst/>
            <a:gdLst/>
            <a:ahLst/>
            <a:cxnLst/>
            <a:rect l="l" t="t" r="r" b="b"/>
            <a:pathLst>
              <a:path w="3223" h="3840" extrusionOk="0">
                <a:moveTo>
                  <a:pt x="0" y="1"/>
                </a:moveTo>
                <a:lnTo>
                  <a:pt x="0" y="438"/>
                </a:lnTo>
                <a:lnTo>
                  <a:pt x="1353" y="438"/>
                </a:lnTo>
                <a:lnTo>
                  <a:pt x="1353" y="3840"/>
                </a:lnTo>
                <a:lnTo>
                  <a:pt x="1870" y="3840"/>
                </a:lnTo>
                <a:lnTo>
                  <a:pt x="1870" y="438"/>
                </a:lnTo>
                <a:lnTo>
                  <a:pt x="3223" y="438"/>
                </a:lnTo>
                <a:lnTo>
                  <a:pt x="322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5"/>
          <p:cNvSpPr/>
          <p:nvPr/>
        </p:nvSpPr>
        <p:spPr>
          <a:xfrm>
            <a:off x="3913850" y="1133988"/>
            <a:ext cx="59700" cy="96000"/>
          </a:xfrm>
          <a:custGeom>
            <a:avLst/>
            <a:gdLst/>
            <a:ahLst/>
            <a:cxnLst/>
            <a:rect l="l" t="t" r="r" b="b"/>
            <a:pathLst>
              <a:path w="2388" h="3840" extrusionOk="0">
                <a:moveTo>
                  <a:pt x="0" y="1"/>
                </a:moveTo>
                <a:lnTo>
                  <a:pt x="0" y="3840"/>
                </a:lnTo>
                <a:lnTo>
                  <a:pt x="2387" y="3840"/>
                </a:lnTo>
                <a:lnTo>
                  <a:pt x="2387" y="3402"/>
                </a:lnTo>
                <a:lnTo>
                  <a:pt x="517" y="3402"/>
                </a:lnTo>
                <a:lnTo>
                  <a:pt x="5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5"/>
          <p:cNvSpPr/>
          <p:nvPr/>
        </p:nvSpPr>
        <p:spPr>
          <a:xfrm>
            <a:off x="3986950" y="1133988"/>
            <a:ext cx="61700" cy="96000"/>
          </a:xfrm>
          <a:custGeom>
            <a:avLst/>
            <a:gdLst/>
            <a:ahLst/>
            <a:cxnLst/>
            <a:rect l="l" t="t" r="r" b="b"/>
            <a:pathLst>
              <a:path w="2468" h="3840" extrusionOk="0">
                <a:moveTo>
                  <a:pt x="0" y="1"/>
                </a:moveTo>
                <a:lnTo>
                  <a:pt x="0" y="3840"/>
                </a:lnTo>
                <a:lnTo>
                  <a:pt x="2467" y="3840"/>
                </a:lnTo>
                <a:lnTo>
                  <a:pt x="2467" y="3402"/>
                </a:lnTo>
                <a:lnTo>
                  <a:pt x="518" y="3402"/>
                </a:lnTo>
                <a:lnTo>
                  <a:pt x="518" y="2010"/>
                </a:lnTo>
                <a:lnTo>
                  <a:pt x="2348" y="2010"/>
                </a:lnTo>
                <a:lnTo>
                  <a:pt x="2348" y="1572"/>
                </a:lnTo>
                <a:lnTo>
                  <a:pt x="518" y="1572"/>
                </a:lnTo>
                <a:lnTo>
                  <a:pt x="518" y="438"/>
                </a:lnTo>
                <a:lnTo>
                  <a:pt x="2427" y="438"/>
                </a:lnTo>
                <a:lnTo>
                  <a:pt x="242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45"/>
          <p:cNvSpPr/>
          <p:nvPr/>
        </p:nvSpPr>
        <p:spPr>
          <a:xfrm>
            <a:off x="4113275" y="1133988"/>
            <a:ext cx="56700" cy="96000"/>
          </a:xfrm>
          <a:custGeom>
            <a:avLst/>
            <a:gdLst/>
            <a:ahLst/>
            <a:cxnLst/>
            <a:rect l="l" t="t" r="r" b="b"/>
            <a:pathLst>
              <a:path w="2268" h="3840" extrusionOk="0">
                <a:moveTo>
                  <a:pt x="915" y="1"/>
                </a:moveTo>
                <a:lnTo>
                  <a:pt x="0" y="199"/>
                </a:lnTo>
                <a:lnTo>
                  <a:pt x="0" y="657"/>
                </a:lnTo>
                <a:lnTo>
                  <a:pt x="915" y="478"/>
                </a:lnTo>
                <a:lnTo>
                  <a:pt x="915" y="3402"/>
                </a:lnTo>
                <a:lnTo>
                  <a:pt x="80" y="3402"/>
                </a:lnTo>
                <a:lnTo>
                  <a:pt x="80" y="3840"/>
                </a:lnTo>
                <a:lnTo>
                  <a:pt x="2268" y="3840"/>
                </a:lnTo>
                <a:lnTo>
                  <a:pt x="2268" y="3402"/>
                </a:lnTo>
                <a:lnTo>
                  <a:pt x="1432" y="3402"/>
                </a:lnTo>
                <a:lnTo>
                  <a:pt x="14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5" name="Google Shape;1335;p45"/>
          <p:cNvGrpSpPr/>
          <p:nvPr/>
        </p:nvGrpSpPr>
        <p:grpSpPr>
          <a:xfrm rot="-5400000">
            <a:off x="3117477" y="3611427"/>
            <a:ext cx="506300" cy="519195"/>
            <a:chOff x="6197375" y="3999280"/>
            <a:chExt cx="506300" cy="519195"/>
          </a:xfrm>
        </p:grpSpPr>
        <p:sp>
          <p:nvSpPr>
            <p:cNvPr id="1336" name="Google Shape;1336;p45"/>
            <p:cNvSpPr/>
            <p:nvPr/>
          </p:nvSpPr>
          <p:spPr>
            <a:xfrm>
              <a:off x="6197375" y="4167350"/>
              <a:ext cx="106950" cy="351125"/>
            </a:xfrm>
            <a:custGeom>
              <a:avLst/>
              <a:gdLst/>
              <a:ahLst/>
              <a:cxnLst/>
              <a:rect l="l" t="t" r="r" b="b"/>
              <a:pathLst>
                <a:path w="4278" h="14045" extrusionOk="0">
                  <a:moveTo>
                    <a:pt x="0" y="0"/>
                  </a:moveTo>
                  <a:lnTo>
                    <a:pt x="0" y="14044"/>
                  </a:lnTo>
                  <a:lnTo>
                    <a:pt x="4277" y="14044"/>
                  </a:lnTo>
                  <a:lnTo>
                    <a:pt x="427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5"/>
            <p:cNvSpPr/>
            <p:nvPr/>
          </p:nvSpPr>
          <p:spPr>
            <a:xfrm>
              <a:off x="6197375" y="4047005"/>
              <a:ext cx="106950" cy="81600"/>
            </a:xfrm>
            <a:custGeom>
              <a:avLst/>
              <a:gdLst/>
              <a:ahLst/>
              <a:cxnLst/>
              <a:rect l="l" t="t" r="r" b="b"/>
              <a:pathLst>
                <a:path w="4278" h="3264" extrusionOk="0">
                  <a:moveTo>
                    <a:pt x="637" y="1"/>
                  </a:moveTo>
                  <a:lnTo>
                    <a:pt x="0" y="3263"/>
                  </a:lnTo>
                  <a:lnTo>
                    <a:pt x="4277" y="3263"/>
                  </a:lnTo>
                  <a:lnTo>
                    <a:pt x="3661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5"/>
            <p:cNvSpPr/>
            <p:nvPr/>
          </p:nvSpPr>
          <p:spPr>
            <a:xfrm>
              <a:off x="6446025" y="4102700"/>
              <a:ext cx="257650" cy="360575"/>
            </a:xfrm>
            <a:custGeom>
              <a:avLst/>
              <a:gdLst/>
              <a:ahLst/>
              <a:cxnLst/>
              <a:rect l="l" t="t" r="r" b="b"/>
              <a:pathLst>
                <a:path w="10306" h="14423" extrusionOk="0">
                  <a:moveTo>
                    <a:pt x="3780" y="0"/>
                  </a:moveTo>
                  <a:lnTo>
                    <a:pt x="1" y="1970"/>
                  </a:lnTo>
                  <a:lnTo>
                    <a:pt x="6526" y="14422"/>
                  </a:lnTo>
                  <a:lnTo>
                    <a:pt x="10305" y="12433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5"/>
            <p:cNvSpPr/>
            <p:nvPr/>
          </p:nvSpPr>
          <p:spPr>
            <a:xfrm>
              <a:off x="6396303" y="3999280"/>
              <a:ext cx="118900" cy="114900"/>
            </a:xfrm>
            <a:custGeom>
              <a:avLst/>
              <a:gdLst/>
              <a:ahLst/>
              <a:cxnLst/>
              <a:rect l="l" t="t" r="r" b="b"/>
              <a:pathLst>
                <a:path w="4756" h="4596" extrusionOk="0">
                  <a:moveTo>
                    <a:pt x="2686" y="0"/>
                  </a:moveTo>
                  <a:lnTo>
                    <a:pt x="1" y="1413"/>
                  </a:lnTo>
                  <a:lnTo>
                    <a:pt x="956" y="4595"/>
                  </a:lnTo>
                  <a:lnTo>
                    <a:pt x="4755" y="2606"/>
                  </a:lnTo>
                  <a:lnTo>
                    <a:pt x="2686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0" name="Google Shape;1340;p45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 Infographics</a:t>
            </a:r>
            <a:endParaRPr/>
          </a:p>
        </p:txBody>
      </p:sp>
      <p:sp>
        <p:nvSpPr>
          <p:cNvPr id="1341" name="Google Shape;1341;p45"/>
          <p:cNvSpPr/>
          <p:nvPr/>
        </p:nvSpPr>
        <p:spPr>
          <a:xfrm>
            <a:off x="1595445" y="3484571"/>
            <a:ext cx="1046130" cy="388390"/>
          </a:xfrm>
          <a:custGeom>
            <a:avLst/>
            <a:gdLst/>
            <a:ahLst/>
            <a:cxnLst/>
            <a:rect l="l" t="t" r="r" b="b"/>
            <a:pathLst>
              <a:path w="49609" h="18418" extrusionOk="0">
                <a:moveTo>
                  <a:pt x="41608" y="0"/>
                </a:moveTo>
                <a:cubicBezTo>
                  <a:pt x="41178" y="0"/>
                  <a:pt x="40746" y="22"/>
                  <a:pt x="40330" y="51"/>
                </a:cubicBezTo>
                <a:cubicBezTo>
                  <a:pt x="39708" y="78"/>
                  <a:pt x="39113" y="268"/>
                  <a:pt x="38491" y="268"/>
                </a:cubicBezTo>
                <a:cubicBezTo>
                  <a:pt x="38166" y="268"/>
                  <a:pt x="38058" y="376"/>
                  <a:pt x="37761" y="484"/>
                </a:cubicBezTo>
                <a:cubicBezTo>
                  <a:pt x="37490" y="592"/>
                  <a:pt x="37220" y="565"/>
                  <a:pt x="36949" y="619"/>
                </a:cubicBezTo>
                <a:cubicBezTo>
                  <a:pt x="36042" y="819"/>
                  <a:pt x="35080" y="837"/>
                  <a:pt x="34108" y="837"/>
                </a:cubicBezTo>
                <a:cubicBezTo>
                  <a:pt x="33893" y="837"/>
                  <a:pt x="33676" y="836"/>
                  <a:pt x="33460" y="836"/>
                </a:cubicBezTo>
                <a:lnTo>
                  <a:pt x="31485" y="836"/>
                </a:lnTo>
                <a:cubicBezTo>
                  <a:pt x="29267" y="809"/>
                  <a:pt x="27022" y="809"/>
                  <a:pt x="24804" y="809"/>
                </a:cubicBezTo>
                <a:cubicBezTo>
                  <a:pt x="15986" y="809"/>
                  <a:pt x="7601" y="592"/>
                  <a:pt x="0" y="187"/>
                </a:cubicBezTo>
                <a:lnTo>
                  <a:pt x="0" y="187"/>
                </a:lnTo>
                <a:cubicBezTo>
                  <a:pt x="325" y="701"/>
                  <a:pt x="649" y="1215"/>
                  <a:pt x="974" y="1728"/>
                </a:cubicBezTo>
                <a:cubicBezTo>
                  <a:pt x="1542" y="2567"/>
                  <a:pt x="2083" y="3433"/>
                  <a:pt x="2624" y="4271"/>
                </a:cubicBezTo>
                <a:cubicBezTo>
                  <a:pt x="3165" y="5110"/>
                  <a:pt x="3706" y="5948"/>
                  <a:pt x="4247" y="6787"/>
                </a:cubicBezTo>
                <a:cubicBezTo>
                  <a:pt x="4788" y="7625"/>
                  <a:pt x="5329" y="8437"/>
                  <a:pt x="5870" y="9275"/>
                </a:cubicBezTo>
                <a:cubicBezTo>
                  <a:pt x="6384" y="10087"/>
                  <a:pt x="6898" y="10898"/>
                  <a:pt x="7439" y="11710"/>
                </a:cubicBezTo>
                <a:cubicBezTo>
                  <a:pt x="7952" y="12494"/>
                  <a:pt x="8466" y="13306"/>
                  <a:pt x="8980" y="14090"/>
                </a:cubicBezTo>
                <a:cubicBezTo>
                  <a:pt x="9494" y="14874"/>
                  <a:pt x="10008" y="15659"/>
                  <a:pt x="10522" y="16443"/>
                </a:cubicBezTo>
                <a:cubicBezTo>
                  <a:pt x="10901" y="17038"/>
                  <a:pt x="11279" y="17633"/>
                  <a:pt x="11685" y="18256"/>
                </a:cubicBezTo>
                <a:cubicBezTo>
                  <a:pt x="15905" y="18364"/>
                  <a:pt x="20314" y="18418"/>
                  <a:pt x="24804" y="18418"/>
                </a:cubicBezTo>
                <a:cubicBezTo>
                  <a:pt x="29348" y="18418"/>
                  <a:pt x="33784" y="18364"/>
                  <a:pt x="38058" y="18228"/>
                </a:cubicBezTo>
                <a:cubicBezTo>
                  <a:pt x="38680" y="17228"/>
                  <a:pt x="39275" y="16227"/>
                  <a:pt x="39843" y="15199"/>
                </a:cubicBezTo>
                <a:cubicBezTo>
                  <a:pt x="40601" y="13819"/>
                  <a:pt x="41304" y="12440"/>
                  <a:pt x="42007" y="11033"/>
                </a:cubicBezTo>
                <a:cubicBezTo>
                  <a:pt x="42143" y="10736"/>
                  <a:pt x="42278" y="10384"/>
                  <a:pt x="42467" y="10060"/>
                </a:cubicBezTo>
                <a:cubicBezTo>
                  <a:pt x="42738" y="9654"/>
                  <a:pt x="42927" y="9248"/>
                  <a:pt x="43225" y="8869"/>
                </a:cubicBezTo>
                <a:cubicBezTo>
                  <a:pt x="43333" y="8734"/>
                  <a:pt x="43441" y="8599"/>
                  <a:pt x="43549" y="8464"/>
                </a:cubicBezTo>
                <a:cubicBezTo>
                  <a:pt x="43684" y="8301"/>
                  <a:pt x="43738" y="8085"/>
                  <a:pt x="43928" y="7950"/>
                </a:cubicBezTo>
                <a:cubicBezTo>
                  <a:pt x="44063" y="7842"/>
                  <a:pt x="44171" y="7733"/>
                  <a:pt x="44279" y="7625"/>
                </a:cubicBezTo>
                <a:cubicBezTo>
                  <a:pt x="44415" y="7517"/>
                  <a:pt x="44496" y="7355"/>
                  <a:pt x="44631" y="7219"/>
                </a:cubicBezTo>
                <a:cubicBezTo>
                  <a:pt x="44820" y="7030"/>
                  <a:pt x="45010" y="6868"/>
                  <a:pt x="45172" y="6678"/>
                </a:cubicBezTo>
                <a:cubicBezTo>
                  <a:pt x="45280" y="6543"/>
                  <a:pt x="45334" y="6435"/>
                  <a:pt x="45470" y="6300"/>
                </a:cubicBezTo>
                <a:cubicBezTo>
                  <a:pt x="45713" y="6083"/>
                  <a:pt x="45929" y="5813"/>
                  <a:pt x="46146" y="5542"/>
                </a:cubicBezTo>
                <a:cubicBezTo>
                  <a:pt x="46362" y="5218"/>
                  <a:pt x="46579" y="4866"/>
                  <a:pt x="46849" y="4569"/>
                </a:cubicBezTo>
                <a:cubicBezTo>
                  <a:pt x="47011" y="4379"/>
                  <a:pt x="47065" y="4163"/>
                  <a:pt x="47174" y="3974"/>
                </a:cubicBezTo>
                <a:cubicBezTo>
                  <a:pt x="47634" y="3243"/>
                  <a:pt x="48093" y="2540"/>
                  <a:pt x="48553" y="1837"/>
                </a:cubicBezTo>
                <a:cubicBezTo>
                  <a:pt x="48905" y="1296"/>
                  <a:pt x="49256" y="728"/>
                  <a:pt x="49608" y="187"/>
                </a:cubicBezTo>
                <a:lnTo>
                  <a:pt x="49608" y="187"/>
                </a:lnTo>
                <a:cubicBezTo>
                  <a:pt x="49175" y="214"/>
                  <a:pt x="48743" y="241"/>
                  <a:pt x="48310" y="268"/>
                </a:cubicBezTo>
                <a:cubicBezTo>
                  <a:pt x="47525" y="295"/>
                  <a:pt x="46714" y="322"/>
                  <a:pt x="45902" y="376"/>
                </a:cubicBezTo>
                <a:cubicBezTo>
                  <a:pt x="45545" y="392"/>
                  <a:pt x="45161" y="425"/>
                  <a:pt x="44781" y="425"/>
                </a:cubicBezTo>
                <a:cubicBezTo>
                  <a:pt x="44499" y="425"/>
                  <a:pt x="44220" y="407"/>
                  <a:pt x="43955" y="349"/>
                </a:cubicBezTo>
                <a:cubicBezTo>
                  <a:pt x="43522" y="241"/>
                  <a:pt x="43116" y="106"/>
                  <a:pt x="42656" y="51"/>
                </a:cubicBezTo>
                <a:cubicBezTo>
                  <a:pt x="42315" y="15"/>
                  <a:pt x="41962" y="0"/>
                  <a:pt x="41608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45"/>
          <p:cNvSpPr/>
          <p:nvPr/>
        </p:nvSpPr>
        <p:spPr>
          <a:xfrm>
            <a:off x="1345613" y="3027626"/>
            <a:ext cx="1545798" cy="402729"/>
          </a:xfrm>
          <a:custGeom>
            <a:avLst/>
            <a:gdLst/>
            <a:ahLst/>
            <a:cxnLst/>
            <a:rect l="l" t="t" r="r" b="b"/>
            <a:pathLst>
              <a:path w="73304" h="19098" extrusionOk="0">
                <a:moveTo>
                  <a:pt x="0" y="1"/>
                </a:moveTo>
                <a:lnTo>
                  <a:pt x="0" y="1"/>
                </a:lnTo>
                <a:cubicBezTo>
                  <a:pt x="325" y="542"/>
                  <a:pt x="677" y="1056"/>
                  <a:pt x="1001" y="1570"/>
                </a:cubicBezTo>
                <a:cubicBezTo>
                  <a:pt x="1569" y="2462"/>
                  <a:pt x="2137" y="3328"/>
                  <a:pt x="2678" y="4194"/>
                </a:cubicBezTo>
                <a:lnTo>
                  <a:pt x="4382" y="6844"/>
                </a:lnTo>
                <a:cubicBezTo>
                  <a:pt x="4950" y="7710"/>
                  <a:pt x="5519" y="8603"/>
                  <a:pt x="6087" y="9495"/>
                </a:cubicBezTo>
                <a:cubicBezTo>
                  <a:pt x="6655" y="10361"/>
                  <a:pt x="7223" y="11253"/>
                  <a:pt x="7791" y="12119"/>
                </a:cubicBezTo>
                <a:cubicBezTo>
                  <a:pt x="8359" y="13012"/>
                  <a:pt x="8900" y="13877"/>
                  <a:pt x="9468" y="14770"/>
                </a:cubicBezTo>
                <a:lnTo>
                  <a:pt x="11172" y="17367"/>
                </a:lnTo>
                <a:lnTo>
                  <a:pt x="11848" y="18421"/>
                </a:lnTo>
                <a:cubicBezTo>
                  <a:pt x="19476" y="18854"/>
                  <a:pt x="27834" y="19071"/>
                  <a:pt x="36652" y="19071"/>
                </a:cubicBezTo>
                <a:lnTo>
                  <a:pt x="43333" y="19071"/>
                </a:lnTo>
                <a:cubicBezTo>
                  <a:pt x="44009" y="19071"/>
                  <a:pt x="44659" y="19098"/>
                  <a:pt x="45308" y="19098"/>
                </a:cubicBezTo>
                <a:cubicBezTo>
                  <a:pt x="46498" y="19098"/>
                  <a:pt x="47688" y="19098"/>
                  <a:pt x="48797" y="18854"/>
                </a:cubicBezTo>
                <a:cubicBezTo>
                  <a:pt x="49068" y="18800"/>
                  <a:pt x="49338" y="18827"/>
                  <a:pt x="49609" y="18719"/>
                </a:cubicBezTo>
                <a:cubicBezTo>
                  <a:pt x="49906" y="18611"/>
                  <a:pt x="50014" y="18530"/>
                  <a:pt x="50339" y="18530"/>
                </a:cubicBezTo>
                <a:cubicBezTo>
                  <a:pt x="50961" y="18530"/>
                  <a:pt x="51556" y="18313"/>
                  <a:pt x="52178" y="18286"/>
                </a:cubicBezTo>
                <a:cubicBezTo>
                  <a:pt x="52594" y="18257"/>
                  <a:pt x="53026" y="18235"/>
                  <a:pt x="53456" y="18235"/>
                </a:cubicBezTo>
                <a:cubicBezTo>
                  <a:pt x="53810" y="18235"/>
                  <a:pt x="54163" y="18250"/>
                  <a:pt x="54504" y="18286"/>
                </a:cubicBezTo>
                <a:cubicBezTo>
                  <a:pt x="54964" y="18340"/>
                  <a:pt x="55370" y="18503"/>
                  <a:pt x="55803" y="18584"/>
                </a:cubicBezTo>
                <a:cubicBezTo>
                  <a:pt x="56068" y="18641"/>
                  <a:pt x="56347" y="18660"/>
                  <a:pt x="56629" y="18660"/>
                </a:cubicBezTo>
                <a:cubicBezTo>
                  <a:pt x="57009" y="18660"/>
                  <a:pt x="57393" y="18626"/>
                  <a:pt x="57750" y="18611"/>
                </a:cubicBezTo>
                <a:cubicBezTo>
                  <a:pt x="58562" y="18584"/>
                  <a:pt x="59373" y="18530"/>
                  <a:pt x="60158" y="18503"/>
                </a:cubicBezTo>
                <a:cubicBezTo>
                  <a:pt x="60591" y="18476"/>
                  <a:pt x="61023" y="18448"/>
                  <a:pt x="61456" y="18421"/>
                </a:cubicBezTo>
                <a:cubicBezTo>
                  <a:pt x="61564" y="18286"/>
                  <a:pt x="61645" y="18124"/>
                  <a:pt x="61754" y="17962"/>
                </a:cubicBezTo>
                <a:cubicBezTo>
                  <a:pt x="62213" y="17258"/>
                  <a:pt x="62673" y="16555"/>
                  <a:pt x="63106" y="15852"/>
                </a:cubicBezTo>
                <a:cubicBezTo>
                  <a:pt x="63566" y="15148"/>
                  <a:pt x="64026" y="14445"/>
                  <a:pt x="64459" y="13742"/>
                </a:cubicBezTo>
                <a:cubicBezTo>
                  <a:pt x="64918" y="13039"/>
                  <a:pt x="65378" y="12335"/>
                  <a:pt x="65838" y="11632"/>
                </a:cubicBezTo>
                <a:lnTo>
                  <a:pt x="67163" y="9522"/>
                </a:lnTo>
                <a:cubicBezTo>
                  <a:pt x="67623" y="8846"/>
                  <a:pt x="68083" y="8143"/>
                  <a:pt x="68516" y="7439"/>
                </a:cubicBezTo>
                <a:cubicBezTo>
                  <a:pt x="68976" y="6736"/>
                  <a:pt x="69409" y="6060"/>
                  <a:pt x="69868" y="5357"/>
                </a:cubicBezTo>
                <a:cubicBezTo>
                  <a:pt x="70301" y="4653"/>
                  <a:pt x="70761" y="3977"/>
                  <a:pt x="71194" y="3274"/>
                </a:cubicBezTo>
                <a:cubicBezTo>
                  <a:pt x="71654" y="2598"/>
                  <a:pt x="72086" y="1894"/>
                  <a:pt x="72519" y="1218"/>
                </a:cubicBezTo>
                <a:cubicBezTo>
                  <a:pt x="72790" y="812"/>
                  <a:pt x="73060" y="407"/>
                  <a:pt x="73304" y="1"/>
                </a:cubicBezTo>
                <a:lnTo>
                  <a:pt x="73304" y="1"/>
                </a:lnTo>
                <a:cubicBezTo>
                  <a:pt x="62944" y="921"/>
                  <a:pt x="50312" y="1462"/>
                  <a:pt x="36652" y="1462"/>
                </a:cubicBezTo>
                <a:cubicBezTo>
                  <a:pt x="22992" y="1462"/>
                  <a:pt x="10333" y="92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45"/>
          <p:cNvSpPr/>
          <p:nvPr/>
        </p:nvSpPr>
        <p:spPr>
          <a:xfrm>
            <a:off x="796353" y="1991835"/>
            <a:ext cx="2643803" cy="512236"/>
          </a:xfrm>
          <a:custGeom>
            <a:avLst/>
            <a:gdLst/>
            <a:ahLst/>
            <a:cxnLst/>
            <a:rect l="l" t="t" r="r" b="b"/>
            <a:pathLst>
              <a:path w="125373" h="24291" extrusionOk="0">
                <a:moveTo>
                  <a:pt x="125373" y="1"/>
                </a:moveTo>
                <a:lnTo>
                  <a:pt x="125373" y="1"/>
                </a:lnTo>
                <a:cubicBezTo>
                  <a:pt x="120450" y="3815"/>
                  <a:pt x="94266" y="6736"/>
                  <a:pt x="62700" y="6736"/>
                </a:cubicBezTo>
                <a:cubicBezTo>
                  <a:pt x="31107" y="6736"/>
                  <a:pt x="4923" y="3815"/>
                  <a:pt x="0" y="28"/>
                </a:cubicBezTo>
                <a:lnTo>
                  <a:pt x="0" y="28"/>
                </a:lnTo>
                <a:cubicBezTo>
                  <a:pt x="81" y="136"/>
                  <a:pt x="162" y="271"/>
                  <a:pt x="244" y="406"/>
                </a:cubicBezTo>
                <a:cubicBezTo>
                  <a:pt x="325" y="542"/>
                  <a:pt x="433" y="677"/>
                  <a:pt x="514" y="812"/>
                </a:cubicBezTo>
                <a:cubicBezTo>
                  <a:pt x="622" y="974"/>
                  <a:pt x="731" y="1137"/>
                  <a:pt x="812" y="1299"/>
                </a:cubicBezTo>
                <a:cubicBezTo>
                  <a:pt x="947" y="1488"/>
                  <a:pt x="1082" y="1678"/>
                  <a:pt x="1190" y="1867"/>
                </a:cubicBezTo>
                <a:lnTo>
                  <a:pt x="1650" y="2543"/>
                </a:lnTo>
                <a:cubicBezTo>
                  <a:pt x="1812" y="2841"/>
                  <a:pt x="2002" y="3111"/>
                  <a:pt x="2164" y="3382"/>
                </a:cubicBezTo>
                <a:cubicBezTo>
                  <a:pt x="2381" y="3706"/>
                  <a:pt x="2597" y="4031"/>
                  <a:pt x="2813" y="4356"/>
                </a:cubicBezTo>
                <a:cubicBezTo>
                  <a:pt x="3057" y="4761"/>
                  <a:pt x="3300" y="5140"/>
                  <a:pt x="3544" y="5519"/>
                </a:cubicBezTo>
                <a:lnTo>
                  <a:pt x="4382" y="6817"/>
                </a:lnTo>
                <a:cubicBezTo>
                  <a:pt x="4707" y="7304"/>
                  <a:pt x="5004" y="7791"/>
                  <a:pt x="5329" y="8305"/>
                </a:cubicBezTo>
                <a:lnTo>
                  <a:pt x="6384" y="9928"/>
                </a:lnTo>
                <a:cubicBezTo>
                  <a:pt x="6546" y="10171"/>
                  <a:pt x="6708" y="10442"/>
                  <a:pt x="6898" y="10712"/>
                </a:cubicBezTo>
                <a:cubicBezTo>
                  <a:pt x="7060" y="10983"/>
                  <a:pt x="7249" y="11226"/>
                  <a:pt x="7385" y="11497"/>
                </a:cubicBezTo>
                <a:cubicBezTo>
                  <a:pt x="7466" y="11659"/>
                  <a:pt x="7493" y="11848"/>
                  <a:pt x="7601" y="11983"/>
                </a:cubicBezTo>
                <a:cubicBezTo>
                  <a:pt x="7790" y="12227"/>
                  <a:pt x="8061" y="12416"/>
                  <a:pt x="8277" y="12606"/>
                </a:cubicBezTo>
                <a:cubicBezTo>
                  <a:pt x="8548" y="12822"/>
                  <a:pt x="8845" y="13011"/>
                  <a:pt x="9143" y="13228"/>
                </a:cubicBezTo>
                <a:cubicBezTo>
                  <a:pt x="9440" y="13471"/>
                  <a:pt x="9711" y="13742"/>
                  <a:pt x="9927" y="14066"/>
                </a:cubicBezTo>
                <a:cubicBezTo>
                  <a:pt x="10117" y="14310"/>
                  <a:pt x="10279" y="14553"/>
                  <a:pt x="10468" y="14797"/>
                </a:cubicBezTo>
                <a:cubicBezTo>
                  <a:pt x="10603" y="14959"/>
                  <a:pt x="10658" y="15148"/>
                  <a:pt x="10712" y="15338"/>
                </a:cubicBezTo>
                <a:cubicBezTo>
                  <a:pt x="10901" y="15879"/>
                  <a:pt x="11063" y="16447"/>
                  <a:pt x="11226" y="16988"/>
                </a:cubicBezTo>
                <a:cubicBezTo>
                  <a:pt x="11361" y="17393"/>
                  <a:pt x="11523" y="17772"/>
                  <a:pt x="11658" y="18178"/>
                </a:cubicBezTo>
                <a:cubicBezTo>
                  <a:pt x="11740" y="18421"/>
                  <a:pt x="11848" y="18692"/>
                  <a:pt x="12037" y="18854"/>
                </a:cubicBezTo>
                <a:cubicBezTo>
                  <a:pt x="12226" y="19043"/>
                  <a:pt x="12362" y="19206"/>
                  <a:pt x="12497" y="19422"/>
                </a:cubicBezTo>
                <a:cubicBezTo>
                  <a:pt x="12605" y="19584"/>
                  <a:pt x="12713" y="19719"/>
                  <a:pt x="12794" y="19882"/>
                </a:cubicBezTo>
                <a:cubicBezTo>
                  <a:pt x="13146" y="20396"/>
                  <a:pt x="13471" y="20910"/>
                  <a:pt x="13795" y="21397"/>
                </a:cubicBezTo>
                <a:cubicBezTo>
                  <a:pt x="14796" y="21559"/>
                  <a:pt x="15797" y="21694"/>
                  <a:pt x="16825" y="21829"/>
                </a:cubicBezTo>
                <a:cubicBezTo>
                  <a:pt x="18853" y="22100"/>
                  <a:pt x="20909" y="22235"/>
                  <a:pt x="22938" y="22560"/>
                </a:cubicBezTo>
                <a:cubicBezTo>
                  <a:pt x="23289" y="22614"/>
                  <a:pt x="23614" y="22722"/>
                  <a:pt x="23966" y="22803"/>
                </a:cubicBezTo>
                <a:cubicBezTo>
                  <a:pt x="24426" y="22884"/>
                  <a:pt x="24885" y="23101"/>
                  <a:pt x="25345" y="23182"/>
                </a:cubicBezTo>
                <a:cubicBezTo>
                  <a:pt x="25859" y="23263"/>
                  <a:pt x="26400" y="23344"/>
                  <a:pt x="26914" y="23344"/>
                </a:cubicBezTo>
                <a:cubicBezTo>
                  <a:pt x="27130" y="23344"/>
                  <a:pt x="27347" y="23326"/>
                  <a:pt x="27558" y="23326"/>
                </a:cubicBezTo>
                <a:cubicBezTo>
                  <a:pt x="27717" y="23326"/>
                  <a:pt x="27872" y="23336"/>
                  <a:pt x="28023" y="23371"/>
                </a:cubicBezTo>
                <a:cubicBezTo>
                  <a:pt x="28870" y="23551"/>
                  <a:pt x="29668" y="23779"/>
                  <a:pt x="30532" y="23779"/>
                </a:cubicBezTo>
                <a:cubicBezTo>
                  <a:pt x="30579" y="23779"/>
                  <a:pt x="30626" y="23778"/>
                  <a:pt x="30674" y="23777"/>
                </a:cubicBezTo>
                <a:lnTo>
                  <a:pt x="33271" y="23777"/>
                </a:lnTo>
                <a:cubicBezTo>
                  <a:pt x="34407" y="23777"/>
                  <a:pt x="35462" y="23642"/>
                  <a:pt x="36571" y="23642"/>
                </a:cubicBezTo>
                <a:lnTo>
                  <a:pt x="39330" y="23642"/>
                </a:lnTo>
                <a:cubicBezTo>
                  <a:pt x="40412" y="23642"/>
                  <a:pt x="41412" y="23777"/>
                  <a:pt x="42467" y="23804"/>
                </a:cubicBezTo>
                <a:cubicBezTo>
                  <a:pt x="43901" y="23804"/>
                  <a:pt x="45307" y="23804"/>
                  <a:pt x="46714" y="23777"/>
                </a:cubicBezTo>
                <a:cubicBezTo>
                  <a:pt x="46884" y="23777"/>
                  <a:pt x="47054" y="23775"/>
                  <a:pt x="47223" y="23775"/>
                </a:cubicBezTo>
                <a:cubicBezTo>
                  <a:pt x="47647" y="23775"/>
                  <a:pt x="48066" y="23788"/>
                  <a:pt x="48472" y="23885"/>
                </a:cubicBezTo>
                <a:cubicBezTo>
                  <a:pt x="48878" y="23966"/>
                  <a:pt x="49257" y="24101"/>
                  <a:pt x="49689" y="24129"/>
                </a:cubicBezTo>
                <a:cubicBezTo>
                  <a:pt x="51365" y="24245"/>
                  <a:pt x="53050" y="24259"/>
                  <a:pt x="54734" y="24259"/>
                </a:cubicBezTo>
                <a:cubicBezTo>
                  <a:pt x="55288" y="24259"/>
                  <a:pt x="55843" y="24257"/>
                  <a:pt x="56396" y="24257"/>
                </a:cubicBezTo>
                <a:cubicBezTo>
                  <a:pt x="56902" y="24257"/>
                  <a:pt x="57408" y="24259"/>
                  <a:pt x="57912" y="24264"/>
                </a:cubicBezTo>
                <a:cubicBezTo>
                  <a:pt x="59508" y="24291"/>
                  <a:pt x="61104" y="24291"/>
                  <a:pt x="62700" y="24291"/>
                </a:cubicBezTo>
                <a:cubicBezTo>
                  <a:pt x="82365" y="24291"/>
                  <a:pt x="99947" y="23182"/>
                  <a:pt x="111605" y="21397"/>
                </a:cubicBezTo>
                <a:cubicBezTo>
                  <a:pt x="111902" y="20937"/>
                  <a:pt x="112227" y="20450"/>
                  <a:pt x="112525" y="19963"/>
                </a:cubicBezTo>
                <a:cubicBezTo>
                  <a:pt x="112903" y="19368"/>
                  <a:pt x="113309" y="18773"/>
                  <a:pt x="113688" y="18178"/>
                </a:cubicBezTo>
                <a:lnTo>
                  <a:pt x="114797" y="16447"/>
                </a:lnTo>
                <a:cubicBezTo>
                  <a:pt x="115148" y="15906"/>
                  <a:pt x="115500" y="15338"/>
                  <a:pt x="115879" y="14769"/>
                </a:cubicBezTo>
                <a:cubicBezTo>
                  <a:pt x="116203" y="14256"/>
                  <a:pt x="116555" y="13715"/>
                  <a:pt x="116907" y="13174"/>
                </a:cubicBezTo>
                <a:cubicBezTo>
                  <a:pt x="117231" y="12687"/>
                  <a:pt x="117556" y="12173"/>
                  <a:pt x="117880" y="11659"/>
                </a:cubicBezTo>
                <a:cubicBezTo>
                  <a:pt x="118178" y="11172"/>
                  <a:pt x="118502" y="10712"/>
                  <a:pt x="118800" y="10225"/>
                </a:cubicBezTo>
                <a:cubicBezTo>
                  <a:pt x="119097" y="9792"/>
                  <a:pt x="119368" y="9333"/>
                  <a:pt x="119666" y="8873"/>
                </a:cubicBezTo>
                <a:cubicBezTo>
                  <a:pt x="119936" y="8467"/>
                  <a:pt x="120207" y="8061"/>
                  <a:pt x="120450" y="7656"/>
                </a:cubicBezTo>
                <a:cubicBezTo>
                  <a:pt x="120693" y="7277"/>
                  <a:pt x="120937" y="6871"/>
                  <a:pt x="121207" y="6492"/>
                </a:cubicBezTo>
                <a:cubicBezTo>
                  <a:pt x="121424" y="6168"/>
                  <a:pt x="121640" y="5816"/>
                  <a:pt x="121857" y="5465"/>
                </a:cubicBezTo>
                <a:cubicBezTo>
                  <a:pt x="122073" y="5167"/>
                  <a:pt x="122262" y="4842"/>
                  <a:pt x="122452" y="4545"/>
                </a:cubicBezTo>
                <a:lnTo>
                  <a:pt x="122993" y="3733"/>
                </a:lnTo>
                <a:cubicBezTo>
                  <a:pt x="123128" y="3490"/>
                  <a:pt x="123290" y="3247"/>
                  <a:pt x="123452" y="3003"/>
                </a:cubicBezTo>
                <a:cubicBezTo>
                  <a:pt x="123588" y="2787"/>
                  <a:pt x="123723" y="2597"/>
                  <a:pt x="123858" y="2381"/>
                </a:cubicBezTo>
                <a:cubicBezTo>
                  <a:pt x="123966" y="2192"/>
                  <a:pt x="124075" y="2029"/>
                  <a:pt x="124210" y="1840"/>
                </a:cubicBezTo>
                <a:cubicBezTo>
                  <a:pt x="124291" y="1678"/>
                  <a:pt x="124399" y="1515"/>
                  <a:pt x="124507" y="1380"/>
                </a:cubicBezTo>
                <a:cubicBezTo>
                  <a:pt x="124588" y="1245"/>
                  <a:pt x="124670" y="1110"/>
                  <a:pt x="124751" y="974"/>
                </a:cubicBezTo>
                <a:cubicBezTo>
                  <a:pt x="124832" y="866"/>
                  <a:pt x="124913" y="731"/>
                  <a:pt x="124967" y="623"/>
                </a:cubicBezTo>
                <a:cubicBezTo>
                  <a:pt x="125048" y="515"/>
                  <a:pt x="125129" y="406"/>
                  <a:pt x="125184" y="298"/>
                </a:cubicBezTo>
                <a:cubicBezTo>
                  <a:pt x="125238" y="217"/>
                  <a:pt x="125292" y="82"/>
                  <a:pt x="125373" y="1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45"/>
          <p:cNvSpPr/>
          <p:nvPr/>
        </p:nvSpPr>
        <p:spPr>
          <a:xfrm>
            <a:off x="1087241" y="2549088"/>
            <a:ext cx="2062568" cy="432378"/>
          </a:xfrm>
          <a:custGeom>
            <a:avLst/>
            <a:gdLst/>
            <a:ahLst/>
            <a:cxnLst/>
            <a:rect l="l" t="t" r="r" b="b"/>
            <a:pathLst>
              <a:path w="97810" h="20504" extrusionOk="0">
                <a:moveTo>
                  <a:pt x="97810" y="1"/>
                </a:moveTo>
                <a:lnTo>
                  <a:pt x="97810" y="1"/>
                </a:lnTo>
                <a:cubicBezTo>
                  <a:pt x="86152" y="1786"/>
                  <a:pt x="68570" y="2895"/>
                  <a:pt x="48905" y="2895"/>
                </a:cubicBezTo>
                <a:cubicBezTo>
                  <a:pt x="48373" y="2904"/>
                  <a:pt x="47841" y="2907"/>
                  <a:pt x="47309" y="2907"/>
                </a:cubicBezTo>
                <a:cubicBezTo>
                  <a:pt x="46245" y="2907"/>
                  <a:pt x="45181" y="2895"/>
                  <a:pt x="44117" y="2895"/>
                </a:cubicBezTo>
                <a:cubicBezTo>
                  <a:pt x="41385" y="2868"/>
                  <a:pt x="38599" y="2922"/>
                  <a:pt x="35894" y="2733"/>
                </a:cubicBezTo>
                <a:cubicBezTo>
                  <a:pt x="35435" y="2706"/>
                  <a:pt x="35083" y="2597"/>
                  <a:pt x="34677" y="2489"/>
                </a:cubicBezTo>
                <a:cubicBezTo>
                  <a:pt x="34362" y="2414"/>
                  <a:pt x="34038" y="2397"/>
                  <a:pt x="33710" y="2397"/>
                </a:cubicBezTo>
                <a:cubicBezTo>
                  <a:pt x="33448" y="2397"/>
                  <a:pt x="33184" y="2408"/>
                  <a:pt x="32919" y="2408"/>
                </a:cubicBezTo>
                <a:lnTo>
                  <a:pt x="28672" y="2408"/>
                </a:lnTo>
                <a:cubicBezTo>
                  <a:pt x="27617" y="2408"/>
                  <a:pt x="26617" y="2246"/>
                  <a:pt x="25535" y="2246"/>
                </a:cubicBezTo>
                <a:lnTo>
                  <a:pt x="22776" y="2246"/>
                </a:lnTo>
                <a:cubicBezTo>
                  <a:pt x="21667" y="2246"/>
                  <a:pt x="20612" y="2408"/>
                  <a:pt x="19476" y="2408"/>
                </a:cubicBezTo>
                <a:lnTo>
                  <a:pt x="16879" y="2408"/>
                </a:lnTo>
                <a:cubicBezTo>
                  <a:pt x="15959" y="2408"/>
                  <a:pt x="15121" y="2165"/>
                  <a:pt x="14228" y="1975"/>
                </a:cubicBezTo>
                <a:cubicBezTo>
                  <a:pt x="14039" y="1948"/>
                  <a:pt x="13856" y="1941"/>
                  <a:pt x="13674" y="1941"/>
                </a:cubicBezTo>
                <a:cubicBezTo>
                  <a:pt x="13491" y="1941"/>
                  <a:pt x="13308" y="1948"/>
                  <a:pt x="13119" y="1948"/>
                </a:cubicBezTo>
                <a:cubicBezTo>
                  <a:pt x="12578" y="1948"/>
                  <a:pt x="12064" y="1867"/>
                  <a:pt x="11523" y="1786"/>
                </a:cubicBezTo>
                <a:cubicBezTo>
                  <a:pt x="11063" y="1732"/>
                  <a:pt x="10603" y="1515"/>
                  <a:pt x="10144" y="1407"/>
                </a:cubicBezTo>
                <a:cubicBezTo>
                  <a:pt x="9819" y="1326"/>
                  <a:pt x="9494" y="1218"/>
                  <a:pt x="9143" y="1164"/>
                </a:cubicBezTo>
                <a:cubicBezTo>
                  <a:pt x="7114" y="866"/>
                  <a:pt x="5058" y="704"/>
                  <a:pt x="3030" y="461"/>
                </a:cubicBezTo>
                <a:cubicBezTo>
                  <a:pt x="2002" y="325"/>
                  <a:pt x="1001" y="163"/>
                  <a:pt x="0" y="28"/>
                </a:cubicBezTo>
                <a:lnTo>
                  <a:pt x="0" y="28"/>
                </a:lnTo>
                <a:cubicBezTo>
                  <a:pt x="163" y="271"/>
                  <a:pt x="298" y="515"/>
                  <a:pt x="460" y="758"/>
                </a:cubicBezTo>
                <a:cubicBezTo>
                  <a:pt x="974" y="1542"/>
                  <a:pt x="1461" y="2327"/>
                  <a:pt x="1975" y="3111"/>
                </a:cubicBezTo>
                <a:cubicBezTo>
                  <a:pt x="2489" y="3896"/>
                  <a:pt x="3003" y="4680"/>
                  <a:pt x="3517" y="5492"/>
                </a:cubicBezTo>
                <a:cubicBezTo>
                  <a:pt x="4031" y="6303"/>
                  <a:pt x="4572" y="7115"/>
                  <a:pt x="5085" y="7926"/>
                </a:cubicBezTo>
                <a:cubicBezTo>
                  <a:pt x="5626" y="8738"/>
                  <a:pt x="6140" y="9576"/>
                  <a:pt x="6681" y="10388"/>
                </a:cubicBezTo>
                <a:cubicBezTo>
                  <a:pt x="7222" y="11226"/>
                  <a:pt x="7763" y="12065"/>
                  <a:pt x="8304" y="12903"/>
                </a:cubicBezTo>
                <a:cubicBezTo>
                  <a:pt x="8845" y="13742"/>
                  <a:pt x="9386" y="14607"/>
                  <a:pt x="9927" y="15446"/>
                </a:cubicBezTo>
                <a:cubicBezTo>
                  <a:pt x="10468" y="16311"/>
                  <a:pt x="11036" y="17150"/>
                  <a:pt x="11577" y="18015"/>
                </a:cubicBezTo>
                <a:cubicBezTo>
                  <a:pt x="11794" y="18367"/>
                  <a:pt x="12037" y="18692"/>
                  <a:pt x="12253" y="19043"/>
                </a:cubicBezTo>
                <a:cubicBezTo>
                  <a:pt x="22613" y="19963"/>
                  <a:pt x="35245" y="20504"/>
                  <a:pt x="48905" y="20504"/>
                </a:cubicBezTo>
                <a:cubicBezTo>
                  <a:pt x="62565" y="20504"/>
                  <a:pt x="75197" y="19963"/>
                  <a:pt x="85557" y="19043"/>
                </a:cubicBezTo>
                <a:cubicBezTo>
                  <a:pt x="85746" y="18746"/>
                  <a:pt x="85908" y="18475"/>
                  <a:pt x="86098" y="18178"/>
                </a:cubicBezTo>
                <a:cubicBezTo>
                  <a:pt x="86530" y="17502"/>
                  <a:pt x="86990" y="16825"/>
                  <a:pt x="87423" y="16149"/>
                </a:cubicBezTo>
                <a:cubicBezTo>
                  <a:pt x="87856" y="15473"/>
                  <a:pt x="88289" y="14797"/>
                  <a:pt x="88721" y="14120"/>
                </a:cubicBezTo>
                <a:cubicBezTo>
                  <a:pt x="89154" y="13444"/>
                  <a:pt x="89587" y="12768"/>
                  <a:pt x="90020" y="12092"/>
                </a:cubicBezTo>
                <a:cubicBezTo>
                  <a:pt x="90453" y="11442"/>
                  <a:pt x="90885" y="10766"/>
                  <a:pt x="91318" y="10090"/>
                </a:cubicBezTo>
                <a:cubicBezTo>
                  <a:pt x="91751" y="9441"/>
                  <a:pt x="92184" y="8765"/>
                  <a:pt x="92589" y="8115"/>
                </a:cubicBezTo>
                <a:cubicBezTo>
                  <a:pt x="93022" y="7466"/>
                  <a:pt x="93455" y="6790"/>
                  <a:pt x="93861" y="6141"/>
                </a:cubicBezTo>
                <a:cubicBezTo>
                  <a:pt x="94266" y="5492"/>
                  <a:pt x="94699" y="4842"/>
                  <a:pt x="95105" y="4193"/>
                </a:cubicBezTo>
                <a:cubicBezTo>
                  <a:pt x="95511" y="3571"/>
                  <a:pt x="95943" y="2922"/>
                  <a:pt x="96349" y="2300"/>
                </a:cubicBezTo>
                <a:cubicBezTo>
                  <a:pt x="96755" y="1678"/>
                  <a:pt x="97161" y="1056"/>
                  <a:pt x="97566" y="406"/>
                </a:cubicBezTo>
                <a:cubicBezTo>
                  <a:pt x="97648" y="271"/>
                  <a:pt x="97729" y="136"/>
                  <a:pt x="97810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45"/>
          <p:cNvSpPr/>
          <p:nvPr/>
        </p:nvSpPr>
        <p:spPr>
          <a:xfrm>
            <a:off x="783238" y="1673576"/>
            <a:ext cx="2682035" cy="379891"/>
          </a:xfrm>
          <a:custGeom>
            <a:avLst/>
            <a:gdLst/>
            <a:ahLst/>
            <a:cxnLst/>
            <a:rect l="l" t="t" r="r" b="b"/>
            <a:pathLst>
              <a:path w="127186" h="18015" fill="none" extrusionOk="0">
                <a:moveTo>
                  <a:pt x="27" y="9035"/>
                </a:moveTo>
                <a:cubicBezTo>
                  <a:pt x="0" y="7682"/>
                  <a:pt x="1596" y="6871"/>
                  <a:pt x="2948" y="6492"/>
                </a:cubicBezTo>
                <a:cubicBezTo>
                  <a:pt x="12172" y="3760"/>
                  <a:pt x="21802" y="2705"/>
                  <a:pt x="31377" y="2029"/>
                </a:cubicBezTo>
                <a:cubicBezTo>
                  <a:pt x="59184" y="0"/>
                  <a:pt x="87206" y="758"/>
                  <a:pt x="114851" y="4274"/>
                </a:cubicBezTo>
                <a:cubicBezTo>
                  <a:pt x="117150" y="4572"/>
                  <a:pt x="127185" y="5708"/>
                  <a:pt x="126509" y="9467"/>
                </a:cubicBezTo>
                <a:cubicBezTo>
                  <a:pt x="125887" y="12930"/>
                  <a:pt x="115229" y="13795"/>
                  <a:pt x="112660" y="14120"/>
                </a:cubicBezTo>
                <a:cubicBezTo>
                  <a:pt x="83582" y="17582"/>
                  <a:pt x="54125" y="18015"/>
                  <a:pt x="24966" y="15364"/>
                </a:cubicBezTo>
                <a:cubicBezTo>
                  <a:pt x="17447" y="14661"/>
                  <a:pt x="9873" y="13768"/>
                  <a:pt x="2705" y="11442"/>
                </a:cubicBezTo>
                <a:cubicBezTo>
                  <a:pt x="1488" y="11063"/>
                  <a:pt x="108" y="10360"/>
                  <a:pt x="27" y="9116"/>
                </a:cubicBezTo>
                <a:cubicBezTo>
                  <a:pt x="27" y="9089"/>
                  <a:pt x="27" y="9062"/>
                  <a:pt x="27" y="9035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45"/>
          <p:cNvSpPr/>
          <p:nvPr/>
        </p:nvSpPr>
        <p:spPr>
          <a:xfrm>
            <a:off x="1595445" y="3483938"/>
            <a:ext cx="1046130" cy="389022"/>
          </a:xfrm>
          <a:custGeom>
            <a:avLst/>
            <a:gdLst/>
            <a:ahLst/>
            <a:cxnLst/>
            <a:rect l="l" t="t" r="r" b="b"/>
            <a:pathLst>
              <a:path w="49609" h="18448" fill="none" extrusionOk="0">
                <a:moveTo>
                  <a:pt x="45902" y="406"/>
                </a:moveTo>
                <a:cubicBezTo>
                  <a:pt x="45280" y="433"/>
                  <a:pt x="44577" y="514"/>
                  <a:pt x="43955" y="379"/>
                </a:cubicBezTo>
                <a:cubicBezTo>
                  <a:pt x="43522" y="271"/>
                  <a:pt x="43116" y="136"/>
                  <a:pt x="42656" y="81"/>
                </a:cubicBezTo>
                <a:cubicBezTo>
                  <a:pt x="41899" y="0"/>
                  <a:pt x="41088" y="27"/>
                  <a:pt x="40330" y="81"/>
                </a:cubicBezTo>
                <a:cubicBezTo>
                  <a:pt x="39708" y="108"/>
                  <a:pt x="39113" y="298"/>
                  <a:pt x="38491" y="298"/>
                </a:cubicBezTo>
                <a:cubicBezTo>
                  <a:pt x="38166" y="298"/>
                  <a:pt x="38058" y="406"/>
                  <a:pt x="37761" y="514"/>
                </a:cubicBezTo>
                <a:cubicBezTo>
                  <a:pt x="37490" y="622"/>
                  <a:pt x="37220" y="595"/>
                  <a:pt x="36949" y="649"/>
                </a:cubicBezTo>
                <a:cubicBezTo>
                  <a:pt x="35840" y="893"/>
                  <a:pt x="34650" y="866"/>
                  <a:pt x="33460" y="866"/>
                </a:cubicBezTo>
                <a:cubicBezTo>
                  <a:pt x="32811" y="866"/>
                  <a:pt x="32161" y="866"/>
                  <a:pt x="31485" y="866"/>
                </a:cubicBezTo>
                <a:cubicBezTo>
                  <a:pt x="29267" y="839"/>
                  <a:pt x="27022" y="839"/>
                  <a:pt x="24804" y="839"/>
                </a:cubicBezTo>
                <a:cubicBezTo>
                  <a:pt x="15986" y="839"/>
                  <a:pt x="7601" y="622"/>
                  <a:pt x="0" y="217"/>
                </a:cubicBezTo>
                <a:cubicBezTo>
                  <a:pt x="325" y="731"/>
                  <a:pt x="649" y="1245"/>
                  <a:pt x="974" y="1758"/>
                </a:cubicBezTo>
                <a:cubicBezTo>
                  <a:pt x="1542" y="2597"/>
                  <a:pt x="2083" y="3463"/>
                  <a:pt x="2624" y="4301"/>
                </a:cubicBezTo>
                <a:cubicBezTo>
                  <a:pt x="3165" y="5140"/>
                  <a:pt x="3706" y="5978"/>
                  <a:pt x="4247" y="6817"/>
                </a:cubicBezTo>
                <a:cubicBezTo>
                  <a:pt x="4788" y="7655"/>
                  <a:pt x="5329" y="8467"/>
                  <a:pt x="5870" y="9305"/>
                </a:cubicBezTo>
                <a:cubicBezTo>
                  <a:pt x="6384" y="10117"/>
                  <a:pt x="6898" y="10928"/>
                  <a:pt x="7439" y="11740"/>
                </a:cubicBezTo>
                <a:cubicBezTo>
                  <a:pt x="7952" y="12524"/>
                  <a:pt x="8466" y="13336"/>
                  <a:pt x="8980" y="14120"/>
                </a:cubicBezTo>
                <a:cubicBezTo>
                  <a:pt x="9494" y="14904"/>
                  <a:pt x="10008" y="15689"/>
                  <a:pt x="10522" y="16473"/>
                </a:cubicBezTo>
                <a:cubicBezTo>
                  <a:pt x="10901" y="17068"/>
                  <a:pt x="11279" y="17663"/>
                  <a:pt x="11685" y="18286"/>
                </a:cubicBezTo>
                <a:cubicBezTo>
                  <a:pt x="15905" y="18394"/>
                  <a:pt x="20314" y="18448"/>
                  <a:pt x="24804" y="18448"/>
                </a:cubicBezTo>
                <a:cubicBezTo>
                  <a:pt x="29348" y="18448"/>
                  <a:pt x="33784" y="18394"/>
                  <a:pt x="38058" y="18258"/>
                </a:cubicBezTo>
                <a:cubicBezTo>
                  <a:pt x="38680" y="17258"/>
                  <a:pt x="39275" y="16257"/>
                  <a:pt x="39843" y="15229"/>
                </a:cubicBezTo>
                <a:cubicBezTo>
                  <a:pt x="40601" y="13849"/>
                  <a:pt x="41304" y="12470"/>
                  <a:pt x="42007" y="11063"/>
                </a:cubicBezTo>
                <a:cubicBezTo>
                  <a:pt x="42143" y="10766"/>
                  <a:pt x="42278" y="10414"/>
                  <a:pt x="42467" y="10090"/>
                </a:cubicBezTo>
                <a:cubicBezTo>
                  <a:pt x="42738" y="9684"/>
                  <a:pt x="42927" y="9278"/>
                  <a:pt x="43225" y="8899"/>
                </a:cubicBezTo>
                <a:cubicBezTo>
                  <a:pt x="43333" y="8764"/>
                  <a:pt x="43441" y="8629"/>
                  <a:pt x="43549" y="8494"/>
                </a:cubicBezTo>
                <a:cubicBezTo>
                  <a:pt x="43684" y="8331"/>
                  <a:pt x="43738" y="8115"/>
                  <a:pt x="43928" y="7980"/>
                </a:cubicBezTo>
                <a:cubicBezTo>
                  <a:pt x="44063" y="7872"/>
                  <a:pt x="44171" y="7763"/>
                  <a:pt x="44279" y="7655"/>
                </a:cubicBezTo>
                <a:cubicBezTo>
                  <a:pt x="44415" y="7547"/>
                  <a:pt x="44496" y="7385"/>
                  <a:pt x="44631" y="7249"/>
                </a:cubicBezTo>
                <a:cubicBezTo>
                  <a:pt x="44820" y="7060"/>
                  <a:pt x="45010" y="6898"/>
                  <a:pt x="45172" y="6708"/>
                </a:cubicBezTo>
                <a:cubicBezTo>
                  <a:pt x="45280" y="6573"/>
                  <a:pt x="45334" y="6465"/>
                  <a:pt x="45470" y="6330"/>
                </a:cubicBezTo>
                <a:cubicBezTo>
                  <a:pt x="45713" y="6113"/>
                  <a:pt x="45929" y="5843"/>
                  <a:pt x="46146" y="5572"/>
                </a:cubicBezTo>
                <a:cubicBezTo>
                  <a:pt x="46362" y="5248"/>
                  <a:pt x="46579" y="4896"/>
                  <a:pt x="46849" y="4599"/>
                </a:cubicBezTo>
                <a:cubicBezTo>
                  <a:pt x="47011" y="4409"/>
                  <a:pt x="47065" y="4193"/>
                  <a:pt x="47174" y="4004"/>
                </a:cubicBezTo>
                <a:cubicBezTo>
                  <a:pt x="47634" y="3273"/>
                  <a:pt x="48093" y="2570"/>
                  <a:pt x="48553" y="1867"/>
                </a:cubicBezTo>
                <a:cubicBezTo>
                  <a:pt x="48905" y="1326"/>
                  <a:pt x="49256" y="758"/>
                  <a:pt x="49608" y="217"/>
                </a:cubicBezTo>
                <a:cubicBezTo>
                  <a:pt x="49175" y="244"/>
                  <a:pt x="48743" y="271"/>
                  <a:pt x="48310" y="298"/>
                </a:cubicBezTo>
                <a:cubicBezTo>
                  <a:pt x="47525" y="325"/>
                  <a:pt x="46714" y="352"/>
                  <a:pt x="45902" y="406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45"/>
          <p:cNvSpPr/>
          <p:nvPr/>
        </p:nvSpPr>
        <p:spPr>
          <a:xfrm>
            <a:off x="1345613" y="3027626"/>
            <a:ext cx="1545798" cy="402729"/>
          </a:xfrm>
          <a:custGeom>
            <a:avLst/>
            <a:gdLst/>
            <a:ahLst/>
            <a:cxnLst/>
            <a:rect l="l" t="t" r="r" b="b"/>
            <a:pathLst>
              <a:path w="73304" h="19098" fill="none" extrusionOk="0">
                <a:moveTo>
                  <a:pt x="0" y="1"/>
                </a:moveTo>
                <a:cubicBezTo>
                  <a:pt x="325" y="542"/>
                  <a:pt x="677" y="1056"/>
                  <a:pt x="1001" y="1570"/>
                </a:cubicBezTo>
                <a:cubicBezTo>
                  <a:pt x="1569" y="2462"/>
                  <a:pt x="2137" y="3328"/>
                  <a:pt x="2678" y="4194"/>
                </a:cubicBezTo>
                <a:lnTo>
                  <a:pt x="4382" y="6844"/>
                </a:lnTo>
                <a:cubicBezTo>
                  <a:pt x="4950" y="7710"/>
                  <a:pt x="5519" y="8603"/>
                  <a:pt x="6087" y="9495"/>
                </a:cubicBezTo>
                <a:cubicBezTo>
                  <a:pt x="6655" y="10361"/>
                  <a:pt x="7223" y="11253"/>
                  <a:pt x="7791" y="12119"/>
                </a:cubicBezTo>
                <a:cubicBezTo>
                  <a:pt x="8359" y="13012"/>
                  <a:pt x="8900" y="13877"/>
                  <a:pt x="9468" y="14770"/>
                </a:cubicBezTo>
                <a:lnTo>
                  <a:pt x="11172" y="17367"/>
                </a:lnTo>
                <a:lnTo>
                  <a:pt x="11848" y="18421"/>
                </a:lnTo>
                <a:cubicBezTo>
                  <a:pt x="19476" y="18854"/>
                  <a:pt x="27834" y="19071"/>
                  <a:pt x="36652" y="19071"/>
                </a:cubicBezTo>
                <a:cubicBezTo>
                  <a:pt x="38897" y="19071"/>
                  <a:pt x="41115" y="19071"/>
                  <a:pt x="43333" y="19071"/>
                </a:cubicBezTo>
                <a:cubicBezTo>
                  <a:pt x="44009" y="19071"/>
                  <a:pt x="44659" y="19098"/>
                  <a:pt x="45308" y="19098"/>
                </a:cubicBezTo>
                <a:cubicBezTo>
                  <a:pt x="46498" y="19098"/>
                  <a:pt x="47688" y="19098"/>
                  <a:pt x="48797" y="18854"/>
                </a:cubicBezTo>
                <a:cubicBezTo>
                  <a:pt x="49068" y="18800"/>
                  <a:pt x="49338" y="18827"/>
                  <a:pt x="49609" y="18719"/>
                </a:cubicBezTo>
                <a:cubicBezTo>
                  <a:pt x="49906" y="18611"/>
                  <a:pt x="50014" y="18530"/>
                  <a:pt x="50339" y="18530"/>
                </a:cubicBezTo>
                <a:cubicBezTo>
                  <a:pt x="50961" y="18530"/>
                  <a:pt x="51556" y="18313"/>
                  <a:pt x="52178" y="18286"/>
                </a:cubicBezTo>
                <a:cubicBezTo>
                  <a:pt x="52936" y="18232"/>
                  <a:pt x="53747" y="18205"/>
                  <a:pt x="54504" y="18286"/>
                </a:cubicBezTo>
                <a:cubicBezTo>
                  <a:pt x="54964" y="18340"/>
                  <a:pt x="55370" y="18503"/>
                  <a:pt x="55803" y="18584"/>
                </a:cubicBezTo>
                <a:cubicBezTo>
                  <a:pt x="56425" y="18719"/>
                  <a:pt x="57128" y="18638"/>
                  <a:pt x="57750" y="18611"/>
                </a:cubicBezTo>
                <a:cubicBezTo>
                  <a:pt x="58562" y="18584"/>
                  <a:pt x="59373" y="18530"/>
                  <a:pt x="60158" y="18503"/>
                </a:cubicBezTo>
                <a:cubicBezTo>
                  <a:pt x="60591" y="18476"/>
                  <a:pt x="61023" y="18448"/>
                  <a:pt x="61456" y="18421"/>
                </a:cubicBezTo>
                <a:cubicBezTo>
                  <a:pt x="61564" y="18286"/>
                  <a:pt x="61645" y="18124"/>
                  <a:pt x="61754" y="17962"/>
                </a:cubicBezTo>
                <a:cubicBezTo>
                  <a:pt x="62213" y="17258"/>
                  <a:pt x="62673" y="16555"/>
                  <a:pt x="63106" y="15852"/>
                </a:cubicBezTo>
                <a:cubicBezTo>
                  <a:pt x="63566" y="15148"/>
                  <a:pt x="64026" y="14445"/>
                  <a:pt x="64459" y="13742"/>
                </a:cubicBezTo>
                <a:cubicBezTo>
                  <a:pt x="64918" y="13039"/>
                  <a:pt x="65378" y="12335"/>
                  <a:pt x="65838" y="11632"/>
                </a:cubicBezTo>
                <a:lnTo>
                  <a:pt x="67163" y="9522"/>
                </a:lnTo>
                <a:cubicBezTo>
                  <a:pt x="67623" y="8846"/>
                  <a:pt x="68083" y="8143"/>
                  <a:pt x="68516" y="7439"/>
                </a:cubicBezTo>
                <a:cubicBezTo>
                  <a:pt x="68976" y="6736"/>
                  <a:pt x="69409" y="6060"/>
                  <a:pt x="69868" y="5357"/>
                </a:cubicBezTo>
                <a:cubicBezTo>
                  <a:pt x="70301" y="4653"/>
                  <a:pt x="70761" y="3977"/>
                  <a:pt x="71194" y="3274"/>
                </a:cubicBezTo>
                <a:cubicBezTo>
                  <a:pt x="71654" y="2598"/>
                  <a:pt x="72086" y="1894"/>
                  <a:pt x="72519" y="1218"/>
                </a:cubicBezTo>
                <a:cubicBezTo>
                  <a:pt x="72790" y="812"/>
                  <a:pt x="73060" y="407"/>
                  <a:pt x="73304" y="1"/>
                </a:cubicBezTo>
                <a:cubicBezTo>
                  <a:pt x="62944" y="921"/>
                  <a:pt x="50312" y="1462"/>
                  <a:pt x="36652" y="1462"/>
                </a:cubicBezTo>
                <a:cubicBezTo>
                  <a:pt x="22992" y="1462"/>
                  <a:pt x="10333" y="921"/>
                  <a:pt x="0" y="1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45"/>
          <p:cNvSpPr/>
          <p:nvPr/>
        </p:nvSpPr>
        <p:spPr>
          <a:xfrm>
            <a:off x="796353" y="1991835"/>
            <a:ext cx="2643803" cy="512806"/>
          </a:xfrm>
          <a:custGeom>
            <a:avLst/>
            <a:gdLst/>
            <a:ahLst/>
            <a:cxnLst/>
            <a:rect l="l" t="t" r="r" b="b"/>
            <a:pathLst>
              <a:path w="125373" h="24318" fill="none" extrusionOk="0">
                <a:moveTo>
                  <a:pt x="62700" y="6736"/>
                </a:moveTo>
                <a:cubicBezTo>
                  <a:pt x="31107" y="6736"/>
                  <a:pt x="4923" y="3815"/>
                  <a:pt x="0" y="28"/>
                </a:cubicBezTo>
                <a:cubicBezTo>
                  <a:pt x="81" y="136"/>
                  <a:pt x="162" y="271"/>
                  <a:pt x="244" y="406"/>
                </a:cubicBezTo>
                <a:cubicBezTo>
                  <a:pt x="325" y="542"/>
                  <a:pt x="433" y="677"/>
                  <a:pt x="514" y="812"/>
                </a:cubicBezTo>
                <a:cubicBezTo>
                  <a:pt x="622" y="974"/>
                  <a:pt x="731" y="1137"/>
                  <a:pt x="812" y="1299"/>
                </a:cubicBezTo>
                <a:cubicBezTo>
                  <a:pt x="947" y="1488"/>
                  <a:pt x="1082" y="1678"/>
                  <a:pt x="1190" y="1867"/>
                </a:cubicBezTo>
                <a:lnTo>
                  <a:pt x="1650" y="2543"/>
                </a:lnTo>
                <a:cubicBezTo>
                  <a:pt x="1812" y="2841"/>
                  <a:pt x="2002" y="3111"/>
                  <a:pt x="2164" y="3382"/>
                </a:cubicBezTo>
                <a:cubicBezTo>
                  <a:pt x="2381" y="3706"/>
                  <a:pt x="2597" y="4031"/>
                  <a:pt x="2813" y="4356"/>
                </a:cubicBezTo>
                <a:cubicBezTo>
                  <a:pt x="3057" y="4761"/>
                  <a:pt x="3300" y="5140"/>
                  <a:pt x="3544" y="5519"/>
                </a:cubicBezTo>
                <a:lnTo>
                  <a:pt x="4382" y="6817"/>
                </a:lnTo>
                <a:cubicBezTo>
                  <a:pt x="4707" y="7304"/>
                  <a:pt x="5004" y="7791"/>
                  <a:pt x="5329" y="8305"/>
                </a:cubicBezTo>
                <a:lnTo>
                  <a:pt x="6384" y="9928"/>
                </a:lnTo>
                <a:cubicBezTo>
                  <a:pt x="6546" y="10171"/>
                  <a:pt x="6708" y="10442"/>
                  <a:pt x="6898" y="10712"/>
                </a:cubicBezTo>
                <a:cubicBezTo>
                  <a:pt x="7060" y="10983"/>
                  <a:pt x="7249" y="11226"/>
                  <a:pt x="7385" y="11497"/>
                </a:cubicBezTo>
                <a:cubicBezTo>
                  <a:pt x="7466" y="11659"/>
                  <a:pt x="7493" y="11848"/>
                  <a:pt x="7601" y="11983"/>
                </a:cubicBezTo>
                <a:cubicBezTo>
                  <a:pt x="7790" y="12227"/>
                  <a:pt x="8061" y="12416"/>
                  <a:pt x="8277" y="12606"/>
                </a:cubicBezTo>
                <a:cubicBezTo>
                  <a:pt x="8548" y="12822"/>
                  <a:pt x="8845" y="13011"/>
                  <a:pt x="9143" y="13228"/>
                </a:cubicBezTo>
                <a:cubicBezTo>
                  <a:pt x="9440" y="13471"/>
                  <a:pt x="9711" y="13742"/>
                  <a:pt x="9927" y="14066"/>
                </a:cubicBezTo>
                <a:cubicBezTo>
                  <a:pt x="10117" y="14310"/>
                  <a:pt x="10279" y="14553"/>
                  <a:pt x="10468" y="14797"/>
                </a:cubicBezTo>
                <a:cubicBezTo>
                  <a:pt x="10603" y="14959"/>
                  <a:pt x="10658" y="15148"/>
                  <a:pt x="10712" y="15338"/>
                </a:cubicBezTo>
                <a:cubicBezTo>
                  <a:pt x="10901" y="15879"/>
                  <a:pt x="11063" y="16447"/>
                  <a:pt x="11226" y="16988"/>
                </a:cubicBezTo>
                <a:cubicBezTo>
                  <a:pt x="11361" y="17393"/>
                  <a:pt x="11523" y="17772"/>
                  <a:pt x="11658" y="18178"/>
                </a:cubicBezTo>
                <a:cubicBezTo>
                  <a:pt x="11740" y="18421"/>
                  <a:pt x="11848" y="18692"/>
                  <a:pt x="12037" y="18854"/>
                </a:cubicBezTo>
                <a:cubicBezTo>
                  <a:pt x="12226" y="19043"/>
                  <a:pt x="12362" y="19206"/>
                  <a:pt x="12497" y="19422"/>
                </a:cubicBezTo>
                <a:cubicBezTo>
                  <a:pt x="12605" y="19584"/>
                  <a:pt x="12713" y="19719"/>
                  <a:pt x="12794" y="19882"/>
                </a:cubicBezTo>
                <a:cubicBezTo>
                  <a:pt x="13146" y="20396"/>
                  <a:pt x="13471" y="20910"/>
                  <a:pt x="13795" y="21397"/>
                </a:cubicBezTo>
                <a:cubicBezTo>
                  <a:pt x="14796" y="21559"/>
                  <a:pt x="15797" y="21694"/>
                  <a:pt x="16825" y="21829"/>
                </a:cubicBezTo>
                <a:cubicBezTo>
                  <a:pt x="18853" y="22100"/>
                  <a:pt x="20909" y="22235"/>
                  <a:pt x="22938" y="22560"/>
                </a:cubicBezTo>
                <a:cubicBezTo>
                  <a:pt x="23289" y="22614"/>
                  <a:pt x="23614" y="22722"/>
                  <a:pt x="23966" y="22803"/>
                </a:cubicBezTo>
                <a:cubicBezTo>
                  <a:pt x="24426" y="22884"/>
                  <a:pt x="24885" y="23101"/>
                  <a:pt x="25345" y="23182"/>
                </a:cubicBezTo>
                <a:cubicBezTo>
                  <a:pt x="25859" y="23263"/>
                  <a:pt x="26400" y="23344"/>
                  <a:pt x="26914" y="23344"/>
                </a:cubicBezTo>
                <a:cubicBezTo>
                  <a:pt x="27293" y="23344"/>
                  <a:pt x="27671" y="23290"/>
                  <a:pt x="28023" y="23371"/>
                </a:cubicBezTo>
                <a:cubicBezTo>
                  <a:pt x="28916" y="23560"/>
                  <a:pt x="29754" y="23804"/>
                  <a:pt x="30674" y="23777"/>
                </a:cubicBezTo>
                <a:cubicBezTo>
                  <a:pt x="31539" y="23777"/>
                  <a:pt x="32405" y="23777"/>
                  <a:pt x="33271" y="23777"/>
                </a:cubicBezTo>
                <a:cubicBezTo>
                  <a:pt x="34407" y="23777"/>
                  <a:pt x="35462" y="23642"/>
                  <a:pt x="36571" y="23642"/>
                </a:cubicBezTo>
                <a:cubicBezTo>
                  <a:pt x="37490" y="23642"/>
                  <a:pt x="38410" y="23642"/>
                  <a:pt x="39330" y="23642"/>
                </a:cubicBezTo>
                <a:cubicBezTo>
                  <a:pt x="40412" y="23642"/>
                  <a:pt x="41412" y="23777"/>
                  <a:pt x="42467" y="23804"/>
                </a:cubicBezTo>
                <a:cubicBezTo>
                  <a:pt x="43901" y="23804"/>
                  <a:pt x="45307" y="23804"/>
                  <a:pt x="46714" y="23777"/>
                </a:cubicBezTo>
                <a:cubicBezTo>
                  <a:pt x="47309" y="23777"/>
                  <a:pt x="47904" y="23750"/>
                  <a:pt x="48472" y="23885"/>
                </a:cubicBezTo>
                <a:cubicBezTo>
                  <a:pt x="48878" y="23966"/>
                  <a:pt x="49257" y="24101"/>
                  <a:pt x="49689" y="24129"/>
                </a:cubicBezTo>
                <a:cubicBezTo>
                  <a:pt x="52421" y="24318"/>
                  <a:pt x="55180" y="24237"/>
                  <a:pt x="57912" y="24264"/>
                </a:cubicBezTo>
                <a:cubicBezTo>
                  <a:pt x="59508" y="24291"/>
                  <a:pt x="61104" y="24291"/>
                  <a:pt x="62700" y="24291"/>
                </a:cubicBezTo>
                <a:cubicBezTo>
                  <a:pt x="82365" y="24291"/>
                  <a:pt x="99947" y="23182"/>
                  <a:pt x="111605" y="21397"/>
                </a:cubicBezTo>
                <a:cubicBezTo>
                  <a:pt x="111902" y="20937"/>
                  <a:pt x="112227" y="20450"/>
                  <a:pt x="112525" y="19963"/>
                </a:cubicBezTo>
                <a:cubicBezTo>
                  <a:pt x="112903" y="19368"/>
                  <a:pt x="113309" y="18773"/>
                  <a:pt x="113688" y="18178"/>
                </a:cubicBezTo>
                <a:lnTo>
                  <a:pt x="114797" y="16447"/>
                </a:lnTo>
                <a:cubicBezTo>
                  <a:pt x="115148" y="15906"/>
                  <a:pt x="115500" y="15338"/>
                  <a:pt x="115879" y="14769"/>
                </a:cubicBezTo>
                <a:cubicBezTo>
                  <a:pt x="116203" y="14256"/>
                  <a:pt x="116555" y="13715"/>
                  <a:pt x="116907" y="13174"/>
                </a:cubicBezTo>
                <a:cubicBezTo>
                  <a:pt x="117231" y="12687"/>
                  <a:pt x="117556" y="12173"/>
                  <a:pt x="117880" y="11659"/>
                </a:cubicBezTo>
                <a:cubicBezTo>
                  <a:pt x="118178" y="11172"/>
                  <a:pt x="118502" y="10712"/>
                  <a:pt x="118800" y="10225"/>
                </a:cubicBezTo>
                <a:cubicBezTo>
                  <a:pt x="119097" y="9792"/>
                  <a:pt x="119368" y="9333"/>
                  <a:pt x="119666" y="8873"/>
                </a:cubicBezTo>
                <a:cubicBezTo>
                  <a:pt x="119936" y="8467"/>
                  <a:pt x="120207" y="8061"/>
                  <a:pt x="120450" y="7656"/>
                </a:cubicBezTo>
                <a:cubicBezTo>
                  <a:pt x="120693" y="7277"/>
                  <a:pt x="120937" y="6871"/>
                  <a:pt x="121207" y="6492"/>
                </a:cubicBezTo>
                <a:cubicBezTo>
                  <a:pt x="121424" y="6168"/>
                  <a:pt x="121640" y="5816"/>
                  <a:pt x="121857" y="5465"/>
                </a:cubicBezTo>
                <a:cubicBezTo>
                  <a:pt x="122073" y="5167"/>
                  <a:pt x="122262" y="4842"/>
                  <a:pt x="122452" y="4545"/>
                </a:cubicBezTo>
                <a:lnTo>
                  <a:pt x="122993" y="3733"/>
                </a:lnTo>
                <a:cubicBezTo>
                  <a:pt x="123128" y="3490"/>
                  <a:pt x="123290" y="3247"/>
                  <a:pt x="123452" y="3003"/>
                </a:cubicBezTo>
                <a:cubicBezTo>
                  <a:pt x="123588" y="2787"/>
                  <a:pt x="123723" y="2597"/>
                  <a:pt x="123858" y="2381"/>
                </a:cubicBezTo>
                <a:cubicBezTo>
                  <a:pt x="123966" y="2192"/>
                  <a:pt x="124075" y="2029"/>
                  <a:pt x="124210" y="1840"/>
                </a:cubicBezTo>
                <a:cubicBezTo>
                  <a:pt x="124291" y="1678"/>
                  <a:pt x="124399" y="1515"/>
                  <a:pt x="124507" y="1380"/>
                </a:cubicBezTo>
                <a:cubicBezTo>
                  <a:pt x="124588" y="1245"/>
                  <a:pt x="124670" y="1110"/>
                  <a:pt x="124751" y="974"/>
                </a:cubicBezTo>
                <a:cubicBezTo>
                  <a:pt x="124832" y="866"/>
                  <a:pt x="124913" y="731"/>
                  <a:pt x="124967" y="623"/>
                </a:cubicBezTo>
                <a:cubicBezTo>
                  <a:pt x="125048" y="515"/>
                  <a:pt x="125129" y="406"/>
                  <a:pt x="125184" y="298"/>
                </a:cubicBezTo>
                <a:cubicBezTo>
                  <a:pt x="125238" y="217"/>
                  <a:pt x="125292" y="82"/>
                  <a:pt x="125373" y="1"/>
                </a:cubicBezTo>
                <a:cubicBezTo>
                  <a:pt x="120450" y="3815"/>
                  <a:pt x="94266" y="6736"/>
                  <a:pt x="62700" y="6736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45"/>
          <p:cNvSpPr/>
          <p:nvPr/>
        </p:nvSpPr>
        <p:spPr>
          <a:xfrm>
            <a:off x="1087241" y="2549088"/>
            <a:ext cx="2062568" cy="432378"/>
          </a:xfrm>
          <a:custGeom>
            <a:avLst/>
            <a:gdLst/>
            <a:ahLst/>
            <a:cxnLst/>
            <a:rect l="l" t="t" r="r" b="b"/>
            <a:pathLst>
              <a:path w="97810" h="20504" fill="none" extrusionOk="0">
                <a:moveTo>
                  <a:pt x="44117" y="2895"/>
                </a:moveTo>
                <a:cubicBezTo>
                  <a:pt x="41385" y="2868"/>
                  <a:pt x="38599" y="2922"/>
                  <a:pt x="35894" y="2733"/>
                </a:cubicBezTo>
                <a:cubicBezTo>
                  <a:pt x="35435" y="2706"/>
                  <a:pt x="35083" y="2597"/>
                  <a:pt x="34677" y="2489"/>
                </a:cubicBezTo>
                <a:cubicBezTo>
                  <a:pt x="34109" y="2354"/>
                  <a:pt x="33514" y="2408"/>
                  <a:pt x="32919" y="2408"/>
                </a:cubicBezTo>
                <a:cubicBezTo>
                  <a:pt x="31512" y="2408"/>
                  <a:pt x="30106" y="2408"/>
                  <a:pt x="28672" y="2408"/>
                </a:cubicBezTo>
                <a:cubicBezTo>
                  <a:pt x="27617" y="2408"/>
                  <a:pt x="26617" y="2246"/>
                  <a:pt x="25535" y="2246"/>
                </a:cubicBezTo>
                <a:cubicBezTo>
                  <a:pt x="24615" y="2246"/>
                  <a:pt x="23695" y="2246"/>
                  <a:pt x="22776" y="2246"/>
                </a:cubicBezTo>
                <a:cubicBezTo>
                  <a:pt x="21667" y="2246"/>
                  <a:pt x="20612" y="2408"/>
                  <a:pt x="19476" y="2408"/>
                </a:cubicBezTo>
                <a:cubicBezTo>
                  <a:pt x="18610" y="2408"/>
                  <a:pt x="17744" y="2408"/>
                  <a:pt x="16879" y="2408"/>
                </a:cubicBezTo>
                <a:cubicBezTo>
                  <a:pt x="15959" y="2408"/>
                  <a:pt x="15121" y="2165"/>
                  <a:pt x="14228" y="1975"/>
                </a:cubicBezTo>
                <a:cubicBezTo>
                  <a:pt x="13849" y="1921"/>
                  <a:pt x="13498" y="1948"/>
                  <a:pt x="13119" y="1948"/>
                </a:cubicBezTo>
                <a:cubicBezTo>
                  <a:pt x="12578" y="1948"/>
                  <a:pt x="12064" y="1867"/>
                  <a:pt x="11523" y="1786"/>
                </a:cubicBezTo>
                <a:cubicBezTo>
                  <a:pt x="11063" y="1732"/>
                  <a:pt x="10603" y="1515"/>
                  <a:pt x="10144" y="1407"/>
                </a:cubicBezTo>
                <a:cubicBezTo>
                  <a:pt x="9819" y="1326"/>
                  <a:pt x="9494" y="1218"/>
                  <a:pt x="9143" y="1164"/>
                </a:cubicBezTo>
                <a:cubicBezTo>
                  <a:pt x="7114" y="866"/>
                  <a:pt x="5058" y="704"/>
                  <a:pt x="3030" y="461"/>
                </a:cubicBezTo>
                <a:cubicBezTo>
                  <a:pt x="2002" y="325"/>
                  <a:pt x="1001" y="163"/>
                  <a:pt x="0" y="28"/>
                </a:cubicBezTo>
                <a:cubicBezTo>
                  <a:pt x="163" y="271"/>
                  <a:pt x="298" y="515"/>
                  <a:pt x="460" y="758"/>
                </a:cubicBezTo>
                <a:cubicBezTo>
                  <a:pt x="974" y="1542"/>
                  <a:pt x="1461" y="2327"/>
                  <a:pt x="1975" y="3111"/>
                </a:cubicBezTo>
                <a:cubicBezTo>
                  <a:pt x="2489" y="3896"/>
                  <a:pt x="3003" y="4680"/>
                  <a:pt x="3517" y="5492"/>
                </a:cubicBezTo>
                <a:cubicBezTo>
                  <a:pt x="4031" y="6303"/>
                  <a:pt x="4572" y="7115"/>
                  <a:pt x="5085" y="7926"/>
                </a:cubicBezTo>
                <a:cubicBezTo>
                  <a:pt x="5626" y="8738"/>
                  <a:pt x="6140" y="9576"/>
                  <a:pt x="6681" y="10388"/>
                </a:cubicBezTo>
                <a:cubicBezTo>
                  <a:pt x="7222" y="11226"/>
                  <a:pt x="7763" y="12065"/>
                  <a:pt x="8304" y="12903"/>
                </a:cubicBezTo>
                <a:cubicBezTo>
                  <a:pt x="8845" y="13742"/>
                  <a:pt x="9386" y="14607"/>
                  <a:pt x="9927" y="15446"/>
                </a:cubicBezTo>
                <a:cubicBezTo>
                  <a:pt x="10468" y="16311"/>
                  <a:pt x="11036" y="17150"/>
                  <a:pt x="11577" y="18015"/>
                </a:cubicBezTo>
                <a:cubicBezTo>
                  <a:pt x="11794" y="18367"/>
                  <a:pt x="12037" y="18692"/>
                  <a:pt x="12253" y="19043"/>
                </a:cubicBezTo>
                <a:cubicBezTo>
                  <a:pt x="22613" y="19963"/>
                  <a:pt x="35245" y="20504"/>
                  <a:pt x="48905" y="20504"/>
                </a:cubicBezTo>
                <a:cubicBezTo>
                  <a:pt x="62565" y="20504"/>
                  <a:pt x="75197" y="19963"/>
                  <a:pt x="85557" y="19043"/>
                </a:cubicBezTo>
                <a:cubicBezTo>
                  <a:pt x="85746" y="18746"/>
                  <a:pt x="85908" y="18475"/>
                  <a:pt x="86098" y="18178"/>
                </a:cubicBezTo>
                <a:cubicBezTo>
                  <a:pt x="86530" y="17502"/>
                  <a:pt x="86990" y="16825"/>
                  <a:pt x="87423" y="16149"/>
                </a:cubicBezTo>
                <a:cubicBezTo>
                  <a:pt x="87856" y="15473"/>
                  <a:pt x="88289" y="14797"/>
                  <a:pt x="88721" y="14120"/>
                </a:cubicBezTo>
                <a:cubicBezTo>
                  <a:pt x="89154" y="13444"/>
                  <a:pt x="89587" y="12768"/>
                  <a:pt x="90020" y="12092"/>
                </a:cubicBezTo>
                <a:cubicBezTo>
                  <a:pt x="90453" y="11442"/>
                  <a:pt x="90885" y="10766"/>
                  <a:pt x="91318" y="10090"/>
                </a:cubicBezTo>
                <a:cubicBezTo>
                  <a:pt x="91751" y="9441"/>
                  <a:pt x="92184" y="8765"/>
                  <a:pt x="92589" y="8115"/>
                </a:cubicBezTo>
                <a:cubicBezTo>
                  <a:pt x="93022" y="7466"/>
                  <a:pt x="93455" y="6790"/>
                  <a:pt x="93861" y="6141"/>
                </a:cubicBezTo>
                <a:cubicBezTo>
                  <a:pt x="94266" y="5492"/>
                  <a:pt x="94699" y="4842"/>
                  <a:pt x="95105" y="4193"/>
                </a:cubicBezTo>
                <a:cubicBezTo>
                  <a:pt x="95511" y="3571"/>
                  <a:pt x="95943" y="2922"/>
                  <a:pt x="96349" y="2300"/>
                </a:cubicBezTo>
                <a:cubicBezTo>
                  <a:pt x="96755" y="1678"/>
                  <a:pt x="97161" y="1056"/>
                  <a:pt x="97566" y="406"/>
                </a:cubicBezTo>
                <a:cubicBezTo>
                  <a:pt x="97648" y="271"/>
                  <a:pt x="97729" y="136"/>
                  <a:pt x="97810" y="1"/>
                </a:cubicBezTo>
                <a:cubicBezTo>
                  <a:pt x="86152" y="1786"/>
                  <a:pt x="68570" y="2895"/>
                  <a:pt x="48905" y="2895"/>
                </a:cubicBezTo>
                <a:cubicBezTo>
                  <a:pt x="47309" y="2922"/>
                  <a:pt x="45713" y="2895"/>
                  <a:pt x="44117" y="2895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45"/>
          <p:cNvSpPr/>
          <p:nvPr/>
        </p:nvSpPr>
        <p:spPr>
          <a:xfrm>
            <a:off x="1833279" y="3943646"/>
            <a:ext cx="558439" cy="305769"/>
          </a:xfrm>
          <a:custGeom>
            <a:avLst/>
            <a:gdLst/>
            <a:ahLst/>
            <a:cxnLst/>
            <a:rect l="l" t="t" r="r" b="b"/>
            <a:pathLst>
              <a:path w="26482" h="14500" fill="none" extrusionOk="0">
                <a:moveTo>
                  <a:pt x="26130" y="13958"/>
                </a:moveTo>
                <a:cubicBezTo>
                  <a:pt x="25102" y="13985"/>
                  <a:pt x="24074" y="13958"/>
                  <a:pt x="23046" y="13958"/>
                </a:cubicBezTo>
                <a:cubicBezTo>
                  <a:pt x="18556" y="13931"/>
                  <a:pt x="14093" y="13904"/>
                  <a:pt x="9630" y="13904"/>
                </a:cubicBezTo>
                <a:cubicBezTo>
                  <a:pt x="8494" y="13904"/>
                  <a:pt x="7385" y="14039"/>
                  <a:pt x="6276" y="13985"/>
                </a:cubicBezTo>
                <a:cubicBezTo>
                  <a:pt x="5302" y="13931"/>
                  <a:pt x="4491" y="13823"/>
                  <a:pt x="3517" y="13985"/>
                </a:cubicBezTo>
                <a:cubicBezTo>
                  <a:pt x="2597" y="14175"/>
                  <a:pt x="1488" y="14499"/>
                  <a:pt x="812" y="13688"/>
                </a:cubicBezTo>
                <a:cubicBezTo>
                  <a:pt x="0" y="12714"/>
                  <a:pt x="758" y="11551"/>
                  <a:pt x="893" y="10550"/>
                </a:cubicBezTo>
                <a:cubicBezTo>
                  <a:pt x="1028" y="9603"/>
                  <a:pt x="758" y="8657"/>
                  <a:pt x="758" y="7710"/>
                </a:cubicBezTo>
                <a:cubicBezTo>
                  <a:pt x="785" y="7169"/>
                  <a:pt x="974" y="136"/>
                  <a:pt x="893" y="136"/>
                </a:cubicBezTo>
                <a:cubicBezTo>
                  <a:pt x="3598" y="244"/>
                  <a:pt x="6303" y="1"/>
                  <a:pt x="9008" y="163"/>
                </a:cubicBezTo>
                <a:cubicBezTo>
                  <a:pt x="10144" y="217"/>
                  <a:pt x="11307" y="380"/>
                  <a:pt x="12443" y="380"/>
                </a:cubicBezTo>
                <a:cubicBezTo>
                  <a:pt x="13146" y="380"/>
                  <a:pt x="13714" y="461"/>
                  <a:pt x="14364" y="542"/>
                </a:cubicBezTo>
                <a:cubicBezTo>
                  <a:pt x="14932" y="596"/>
                  <a:pt x="15527" y="461"/>
                  <a:pt x="16095" y="515"/>
                </a:cubicBezTo>
                <a:cubicBezTo>
                  <a:pt x="16311" y="542"/>
                  <a:pt x="16500" y="650"/>
                  <a:pt x="16744" y="677"/>
                </a:cubicBezTo>
                <a:cubicBezTo>
                  <a:pt x="16987" y="704"/>
                  <a:pt x="17258" y="677"/>
                  <a:pt x="17501" y="677"/>
                </a:cubicBezTo>
                <a:cubicBezTo>
                  <a:pt x="17961" y="677"/>
                  <a:pt x="18340" y="623"/>
                  <a:pt x="18773" y="569"/>
                </a:cubicBezTo>
                <a:cubicBezTo>
                  <a:pt x="20450" y="353"/>
                  <a:pt x="21991" y="136"/>
                  <a:pt x="23696" y="136"/>
                </a:cubicBezTo>
                <a:cubicBezTo>
                  <a:pt x="23804" y="136"/>
                  <a:pt x="26130" y="109"/>
                  <a:pt x="26130" y="136"/>
                </a:cubicBezTo>
                <a:cubicBezTo>
                  <a:pt x="26184" y="975"/>
                  <a:pt x="26130" y="1867"/>
                  <a:pt x="26130" y="2733"/>
                </a:cubicBezTo>
                <a:cubicBezTo>
                  <a:pt x="26157" y="4139"/>
                  <a:pt x="26346" y="5492"/>
                  <a:pt x="26211" y="6926"/>
                </a:cubicBezTo>
                <a:cubicBezTo>
                  <a:pt x="26157" y="7521"/>
                  <a:pt x="26076" y="8143"/>
                  <a:pt x="25968" y="8684"/>
                </a:cubicBezTo>
                <a:cubicBezTo>
                  <a:pt x="25859" y="9171"/>
                  <a:pt x="25887" y="9901"/>
                  <a:pt x="25968" y="10388"/>
                </a:cubicBezTo>
                <a:cubicBezTo>
                  <a:pt x="26076" y="11037"/>
                  <a:pt x="26482" y="11578"/>
                  <a:pt x="26346" y="12254"/>
                </a:cubicBezTo>
                <a:cubicBezTo>
                  <a:pt x="26211" y="12822"/>
                  <a:pt x="26103" y="13336"/>
                  <a:pt x="26157" y="13931"/>
                </a:cubicBezTo>
                <a:cubicBezTo>
                  <a:pt x="26130" y="13958"/>
                  <a:pt x="26130" y="13958"/>
                  <a:pt x="26130" y="13958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45"/>
          <p:cNvSpPr/>
          <p:nvPr/>
        </p:nvSpPr>
        <p:spPr>
          <a:xfrm flipH="1">
            <a:off x="3865435" y="1914481"/>
            <a:ext cx="3854859" cy="524603"/>
          </a:xfrm>
          <a:custGeom>
            <a:avLst/>
            <a:gdLst/>
            <a:ahLst/>
            <a:cxnLst/>
            <a:rect l="l" t="t" r="r" b="b"/>
            <a:pathLst>
              <a:path w="83961" h="8926" extrusionOk="0">
                <a:moveTo>
                  <a:pt x="27" y="1"/>
                </a:moveTo>
                <a:cubicBezTo>
                  <a:pt x="0" y="1353"/>
                  <a:pt x="650" y="2841"/>
                  <a:pt x="650" y="4220"/>
                </a:cubicBezTo>
                <a:lnTo>
                  <a:pt x="650" y="7331"/>
                </a:lnTo>
                <a:cubicBezTo>
                  <a:pt x="3977" y="7304"/>
                  <a:pt x="7304" y="7277"/>
                  <a:pt x="10631" y="7277"/>
                </a:cubicBezTo>
                <a:cubicBezTo>
                  <a:pt x="11288" y="7279"/>
                  <a:pt x="11945" y="7280"/>
                  <a:pt x="12601" y="7280"/>
                </a:cubicBezTo>
                <a:cubicBezTo>
                  <a:pt x="14567" y="7280"/>
                  <a:pt x="16527" y="7273"/>
                  <a:pt x="18485" y="7273"/>
                </a:cubicBezTo>
                <a:cubicBezTo>
                  <a:pt x="24240" y="7273"/>
                  <a:pt x="29966" y="7334"/>
                  <a:pt x="35678" y="7818"/>
                </a:cubicBezTo>
                <a:cubicBezTo>
                  <a:pt x="39790" y="8169"/>
                  <a:pt x="43712" y="8332"/>
                  <a:pt x="47904" y="8440"/>
                </a:cubicBezTo>
                <a:cubicBezTo>
                  <a:pt x="52692" y="8548"/>
                  <a:pt x="57317" y="8873"/>
                  <a:pt x="62105" y="8873"/>
                </a:cubicBezTo>
                <a:cubicBezTo>
                  <a:pt x="66263" y="8873"/>
                  <a:pt x="70447" y="8926"/>
                  <a:pt x="74618" y="8926"/>
                </a:cubicBezTo>
                <a:cubicBezTo>
                  <a:pt x="77746" y="8926"/>
                  <a:pt x="80866" y="8896"/>
                  <a:pt x="83961" y="8792"/>
                </a:cubicBezTo>
                <a:lnTo>
                  <a:pt x="83934" y="8440"/>
                </a:lnTo>
                <a:cubicBezTo>
                  <a:pt x="83744" y="5627"/>
                  <a:pt x="83663" y="2814"/>
                  <a:pt x="83528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270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45"/>
          <p:cNvSpPr/>
          <p:nvPr/>
        </p:nvSpPr>
        <p:spPr>
          <a:xfrm flipH="1">
            <a:off x="3843077" y="2341877"/>
            <a:ext cx="3848661" cy="682466"/>
          </a:xfrm>
          <a:custGeom>
            <a:avLst/>
            <a:gdLst/>
            <a:ahLst/>
            <a:cxnLst/>
            <a:rect l="l" t="t" r="r" b="b"/>
            <a:pathLst>
              <a:path w="83826" h="11612" extrusionOk="0">
                <a:moveTo>
                  <a:pt x="17868" y="1"/>
                </a:moveTo>
                <a:cubicBezTo>
                  <a:pt x="15909" y="1"/>
                  <a:pt x="13946" y="8"/>
                  <a:pt x="11980" y="8"/>
                </a:cubicBezTo>
                <a:cubicBezTo>
                  <a:pt x="11323" y="8"/>
                  <a:pt x="10666" y="7"/>
                  <a:pt x="10009" y="5"/>
                </a:cubicBezTo>
                <a:cubicBezTo>
                  <a:pt x="6682" y="5"/>
                  <a:pt x="3355" y="32"/>
                  <a:pt x="28" y="59"/>
                </a:cubicBezTo>
                <a:lnTo>
                  <a:pt x="28" y="816"/>
                </a:lnTo>
                <a:cubicBezTo>
                  <a:pt x="28" y="3170"/>
                  <a:pt x="28" y="5550"/>
                  <a:pt x="28" y="7903"/>
                </a:cubicBezTo>
                <a:cubicBezTo>
                  <a:pt x="28" y="8606"/>
                  <a:pt x="28" y="9310"/>
                  <a:pt x="0" y="10013"/>
                </a:cubicBezTo>
                <a:lnTo>
                  <a:pt x="8927" y="10013"/>
                </a:lnTo>
                <a:cubicBezTo>
                  <a:pt x="14259" y="10013"/>
                  <a:pt x="19866" y="9854"/>
                  <a:pt x="25423" y="9854"/>
                </a:cubicBezTo>
                <a:cubicBezTo>
                  <a:pt x="29591" y="9854"/>
                  <a:pt x="33731" y="9943"/>
                  <a:pt x="37707" y="10256"/>
                </a:cubicBezTo>
                <a:cubicBezTo>
                  <a:pt x="39979" y="10446"/>
                  <a:pt x="41873" y="10662"/>
                  <a:pt x="44199" y="10743"/>
                </a:cubicBezTo>
                <a:cubicBezTo>
                  <a:pt x="45957" y="10825"/>
                  <a:pt x="47850" y="10797"/>
                  <a:pt x="49609" y="10933"/>
                </a:cubicBezTo>
                <a:cubicBezTo>
                  <a:pt x="54234" y="11257"/>
                  <a:pt x="58535" y="11338"/>
                  <a:pt x="63214" y="11338"/>
                </a:cubicBezTo>
                <a:cubicBezTo>
                  <a:pt x="65162" y="11338"/>
                  <a:pt x="67206" y="11242"/>
                  <a:pt x="69201" y="11242"/>
                </a:cubicBezTo>
                <a:cubicBezTo>
                  <a:pt x="70199" y="11242"/>
                  <a:pt x="71185" y="11266"/>
                  <a:pt x="72141" y="11338"/>
                </a:cubicBezTo>
                <a:cubicBezTo>
                  <a:pt x="73834" y="11440"/>
                  <a:pt x="75244" y="11612"/>
                  <a:pt x="76923" y="11612"/>
                </a:cubicBezTo>
                <a:cubicBezTo>
                  <a:pt x="77041" y="11612"/>
                  <a:pt x="77159" y="11611"/>
                  <a:pt x="77280" y="11609"/>
                </a:cubicBezTo>
                <a:cubicBezTo>
                  <a:pt x="78984" y="11609"/>
                  <a:pt x="80499" y="11501"/>
                  <a:pt x="82176" y="11365"/>
                </a:cubicBezTo>
                <a:cubicBezTo>
                  <a:pt x="82690" y="11311"/>
                  <a:pt x="83258" y="11257"/>
                  <a:pt x="83826" y="11176"/>
                </a:cubicBezTo>
                <a:cubicBezTo>
                  <a:pt x="83690" y="7957"/>
                  <a:pt x="83555" y="4738"/>
                  <a:pt x="83339" y="1520"/>
                </a:cubicBezTo>
                <a:cubicBezTo>
                  <a:pt x="80244" y="1624"/>
                  <a:pt x="77124" y="1654"/>
                  <a:pt x="73996" y="1654"/>
                </a:cubicBezTo>
                <a:cubicBezTo>
                  <a:pt x="69825" y="1654"/>
                  <a:pt x="65641" y="1601"/>
                  <a:pt x="61483" y="1601"/>
                </a:cubicBezTo>
                <a:cubicBezTo>
                  <a:pt x="56695" y="1601"/>
                  <a:pt x="52070" y="1276"/>
                  <a:pt x="47282" y="1141"/>
                </a:cubicBezTo>
                <a:cubicBezTo>
                  <a:pt x="43090" y="1060"/>
                  <a:pt x="39168" y="897"/>
                  <a:pt x="35056" y="546"/>
                </a:cubicBezTo>
                <a:cubicBezTo>
                  <a:pt x="29362" y="62"/>
                  <a:pt x="23630" y="1"/>
                  <a:pt x="17868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270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45"/>
          <p:cNvSpPr/>
          <p:nvPr/>
        </p:nvSpPr>
        <p:spPr>
          <a:xfrm flipH="1">
            <a:off x="3821947" y="3464261"/>
            <a:ext cx="4036214" cy="629865"/>
          </a:xfrm>
          <a:custGeom>
            <a:avLst/>
            <a:gdLst/>
            <a:ahLst/>
            <a:cxnLst/>
            <a:rect l="l" t="t" r="r" b="b"/>
            <a:pathLst>
              <a:path w="87911" h="10717" extrusionOk="0">
                <a:moveTo>
                  <a:pt x="37883" y="0"/>
                </a:moveTo>
                <a:cubicBezTo>
                  <a:pt x="35450" y="0"/>
                  <a:pt x="33006" y="59"/>
                  <a:pt x="30621" y="59"/>
                </a:cubicBezTo>
                <a:cubicBezTo>
                  <a:pt x="29171" y="59"/>
                  <a:pt x="27725" y="46"/>
                  <a:pt x="26282" y="46"/>
                </a:cubicBezTo>
                <a:cubicBezTo>
                  <a:pt x="24118" y="46"/>
                  <a:pt x="21959" y="75"/>
                  <a:pt x="19801" y="221"/>
                </a:cubicBezTo>
                <a:cubicBezTo>
                  <a:pt x="16419" y="436"/>
                  <a:pt x="13019" y="494"/>
                  <a:pt x="9612" y="494"/>
                </a:cubicBezTo>
                <a:cubicBezTo>
                  <a:pt x="7024" y="494"/>
                  <a:pt x="4432" y="461"/>
                  <a:pt x="1840" y="437"/>
                </a:cubicBezTo>
                <a:lnTo>
                  <a:pt x="1840" y="437"/>
                </a:lnTo>
                <a:cubicBezTo>
                  <a:pt x="1894" y="816"/>
                  <a:pt x="1975" y="1168"/>
                  <a:pt x="1921" y="1519"/>
                </a:cubicBezTo>
                <a:cubicBezTo>
                  <a:pt x="1678" y="2899"/>
                  <a:pt x="1624" y="4305"/>
                  <a:pt x="1597" y="5739"/>
                </a:cubicBezTo>
                <a:cubicBezTo>
                  <a:pt x="1570" y="6956"/>
                  <a:pt x="1002" y="8173"/>
                  <a:pt x="434" y="9282"/>
                </a:cubicBezTo>
                <a:cubicBezTo>
                  <a:pt x="298" y="9553"/>
                  <a:pt x="109" y="10121"/>
                  <a:pt x="1" y="10689"/>
                </a:cubicBezTo>
                <a:cubicBezTo>
                  <a:pt x="4194" y="10662"/>
                  <a:pt x="8386" y="10635"/>
                  <a:pt x="12579" y="10635"/>
                </a:cubicBezTo>
                <a:cubicBezTo>
                  <a:pt x="21721" y="10662"/>
                  <a:pt x="30864" y="10716"/>
                  <a:pt x="40007" y="10716"/>
                </a:cubicBezTo>
                <a:cubicBezTo>
                  <a:pt x="48419" y="10716"/>
                  <a:pt x="56804" y="10689"/>
                  <a:pt x="65216" y="10689"/>
                </a:cubicBezTo>
                <a:lnTo>
                  <a:pt x="86504" y="10689"/>
                </a:lnTo>
                <a:cubicBezTo>
                  <a:pt x="86612" y="10283"/>
                  <a:pt x="86775" y="9905"/>
                  <a:pt x="86937" y="9607"/>
                </a:cubicBezTo>
                <a:cubicBezTo>
                  <a:pt x="87856" y="7876"/>
                  <a:pt x="87667" y="5739"/>
                  <a:pt x="87829" y="3954"/>
                </a:cubicBezTo>
                <a:cubicBezTo>
                  <a:pt x="87884" y="3196"/>
                  <a:pt x="87911" y="2466"/>
                  <a:pt x="87911" y="1709"/>
                </a:cubicBezTo>
                <a:lnTo>
                  <a:pt x="87911" y="1709"/>
                </a:lnTo>
                <a:cubicBezTo>
                  <a:pt x="87448" y="1728"/>
                  <a:pt x="86977" y="1736"/>
                  <a:pt x="86502" y="1736"/>
                </a:cubicBezTo>
                <a:cubicBezTo>
                  <a:pt x="84316" y="1736"/>
                  <a:pt x="82049" y="1564"/>
                  <a:pt x="80093" y="1519"/>
                </a:cubicBezTo>
                <a:cubicBezTo>
                  <a:pt x="75576" y="1411"/>
                  <a:pt x="71032" y="924"/>
                  <a:pt x="66515" y="924"/>
                </a:cubicBezTo>
                <a:cubicBezTo>
                  <a:pt x="62753" y="924"/>
                  <a:pt x="59015" y="759"/>
                  <a:pt x="55257" y="759"/>
                </a:cubicBezTo>
                <a:cubicBezTo>
                  <a:pt x="54988" y="759"/>
                  <a:pt x="54719" y="760"/>
                  <a:pt x="54451" y="762"/>
                </a:cubicBezTo>
                <a:cubicBezTo>
                  <a:pt x="54336" y="763"/>
                  <a:pt x="54222" y="763"/>
                  <a:pt x="54108" y="763"/>
                </a:cubicBezTo>
                <a:cubicBezTo>
                  <a:pt x="50208" y="763"/>
                  <a:pt x="46575" y="323"/>
                  <a:pt x="42711" y="113"/>
                </a:cubicBezTo>
                <a:cubicBezTo>
                  <a:pt x="41121" y="26"/>
                  <a:pt x="39505" y="0"/>
                  <a:pt x="37883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270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5"/>
          <p:cNvSpPr/>
          <p:nvPr/>
        </p:nvSpPr>
        <p:spPr>
          <a:xfrm flipH="1">
            <a:off x="3820713" y="2921024"/>
            <a:ext cx="3956693" cy="645322"/>
          </a:xfrm>
          <a:custGeom>
            <a:avLst/>
            <a:gdLst/>
            <a:ahLst/>
            <a:cxnLst/>
            <a:rect l="l" t="t" r="r" b="b"/>
            <a:pathLst>
              <a:path w="86179" h="10980" extrusionOk="0">
                <a:moveTo>
                  <a:pt x="27289" y="0"/>
                </a:moveTo>
                <a:cubicBezTo>
                  <a:pt x="21732" y="0"/>
                  <a:pt x="16125" y="159"/>
                  <a:pt x="10793" y="159"/>
                </a:cubicBezTo>
                <a:lnTo>
                  <a:pt x="1866" y="159"/>
                </a:lnTo>
                <a:cubicBezTo>
                  <a:pt x="1785" y="2323"/>
                  <a:pt x="1542" y="4460"/>
                  <a:pt x="1001" y="6624"/>
                </a:cubicBezTo>
                <a:cubicBezTo>
                  <a:pt x="839" y="7327"/>
                  <a:pt x="352" y="7976"/>
                  <a:pt x="108" y="8652"/>
                </a:cubicBezTo>
                <a:cubicBezTo>
                  <a:pt x="0" y="8977"/>
                  <a:pt x="27" y="9329"/>
                  <a:pt x="81" y="9680"/>
                </a:cubicBezTo>
                <a:cubicBezTo>
                  <a:pt x="2673" y="9704"/>
                  <a:pt x="5265" y="9737"/>
                  <a:pt x="7853" y="9737"/>
                </a:cubicBezTo>
                <a:cubicBezTo>
                  <a:pt x="11260" y="9737"/>
                  <a:pt x="14660" y="9679"/>
                  <a:pt x="18042" y="9464"/>
                </a:cubicBezTo>
                <a:cubicBezTo>
                  <a:pt x="20200" y="9318"/>
                  <a:pt x="22359" y="9289"/>
                  <a:pt x="24523" y="9289"/>
                </a:cubicBezTo>
                <a:cubicBezTo>
                  <a:pt x="25966" y="9289"/>
                  <a:pt x="27412" y="9302"/>
                  <a:pt x="28862" y="9302"/>
                </a:cubicBezTo>
                <a:cubicBezTo>
                  <a:pt x="31247" y="9302"/>
                  <a:pt x="33691" y="9243"/>
                  <a:pt x="36124" y="9243"/>
                </a:cubicBezTo>
                <a:cubicBezTo>
                  <a:pt x="37746" y="9243"/>
                  <a:pt x="39362" y="9269"/>
                  <a:pt x="40952" y="9356"/>
                </a:cubicBezTo>
                <a:cubicBezTo>
                  <a:pt x="44816" y="9566"/>
                  <a:pt x="48449" y="10006"/>
                  <a:pt x="52349" y="10006"/>
                </a:cubicBezTo>
                <a:cubicBezTo>
                  <a:pt x="52463" y="10006"/>
                  <a:pt x="52577" y="10006"/>
                  <a:pt x="52692" y="10005"/>
                </a:cubicBezTo>
                <a:cubicBezTo>
                  <a:pt x="52960" y="10003"/>
                  <a:pt x="53229" y="10002"/>
                  <a:pt x="53498" y="10002"/>
                </a:cubicBezTo>
                <a:cubicBezTo>
                  <a:pt x="57256" y="10002"/>
                  <a:pt x="60994" y="10167"/>
                  <a:pt x="64756" y="10167"/>
                </a:cubicBezTo>
                <a:cubicBezTo>
                  <a:pt x="69273" y="10167"/>
                  <a:pt x="73817" y="10654"/>
                  <a:pt x="78334" y="10762"/>
                </a:cubicBezTo>
                <a:cubicBezTo>
                  <a:pt x="80290" y="10807"/>
                  <a:pt x="82557" y="10979"/>
                  <a:pt x="84743" y="10979"/>
                </a:cubicBezTo>
                <a:cubicBezTo>
                  <a:pt x="85218" y="10979"/>
                  <a:pt x="85689" y="10971"/>
                  <a:pt x="86152" y="10952"/>
                </a:cubicBezTo>
                <a:cubicBezTo>
                  <a:pt x="86179" y="10059"/>
                  <a:pt x="86125" y="9166"/>
                  <a:pt x="86070" y="8274"/>
                </a:cubicBezTo>
                <a:cubicBezTo>
                  <a:pt x="85908" y="5975"/>
                  <a:pt x="85800" y="3648"/>
                  <a:pt x="85692" y="1322"/>
                </a:cubicBezTo>
                <a:cubicBezTo>
                  <a:pt x="85124" y="1403"/>
                  <a:pt x="84556" y="1484"/>
                  <a:pt x="84042" y="1511"/>
                </a:cubicBezTo>
                <a:cubicBezTo>
                  <a:pt x="82392" y="1647"/>
                  <a:pt x="80850" y="1755"/>
                  <a:pt x="79173" y="1755"/>
                </a:cubicBezTo>
                <a:cubicBezTo>
                  <a:pt x="79051" y="1757"/>
                  <a:pt x="78930" y="1758"/>
                  <a:pt x="78811" y="1758"/>
                </a:cubicBezTo>
                <a:cubicBezTo>
                  <a:pt x="77111" y="1758"/>
                  <a:pt x="75702" y="1586"/>
                  <a:pt x="74034" y="1484"/>
                </a:cubicBezTo>
                <a:cubicBezTo>
                  <a:pt x="73069" y="1412"/>
                  <a:pt x="72077" y="1388"/>
                  <a:pt x="71075" y="1388"/>
                </a:cubicBezTo>
                <a:cubicBezTo>
                  <a:pt x="69072" y="1388"/>
                  <a:pt x="67028" y="1484"/>
                  <a:pt x="65080" y="1484"/>
                </a:cubicBezTo>
                <a:cubicBezTo>
                  <a:pt x="60401" y="1484"/>
                  <a:pt x="56100" y="1403"/>
                  <a:pt x="51475" y="1079"/>
                </a:cubicBezTo>
                <a:cubicBezTo>
                  <a:pt x="49716" y="943"/>
                  <a:pt x="47823" y="971"/>
                  <a:pt x="46065" y="889"/>
                </a:cubicBezTo>
                <a:cubicBezTo>
                  <a:pt x="43739" y="808"/>
                  <a:pt x="41845" y="592"/>
                  <a:pt x="39573" y="402"/>
                </a:cubicBezTo>
                <a:cubicBezTo>
                  <a:pt x="35597" y="89"/>
                  <a:pt x="31457" y="0"/>
                  <a:pt x="27289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270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5"/>
          <p:cNvSpPr/>
          <p:nvPr/>
        </p:nvSpPr>
        <p:spPr>
          <a:xfrm flipH="1">
            <a:off x="7235859" y="2924722"/>
            <a:ext cx="1120053" cy="635213"/>
          </a:xfrm>
          <a:custGeom>
            <a:avLst/>
            <a:gdLst/>
            <a:ahLst/>
            <a:cxnLst/>
            <a:rect l="l" t="t" r="r" b="b"/>
            <a:pathLst>
              <a:path w="18935" h="10808" extrusionOk="0">
                <a:moveTo>
                  <a:pt x="13895" y="0"/>
                </a:moveTo>
                <a:cubicBezTo>
                  <a:pt x="12967" y="0"/>
                  <a:pt x="12048" y="45"/>
                  <a:pt x="11171" y="204"/>
                </a:cubicBezTo>
                <a:cubicBezTo>
                  <a:pt x="9197" y="556"/>
                  <a:pt x="7276" y="908"/>
                  <a:pt x="5329" y="1097"/>
                </a:cubicBezTo>
                <a:cubicBezTo>
                  <a:pt x="4003" y="1232"/>
                  <a:pt x="2759" y="1421"/>
                  <a:pt x="1434" y="1421"/>
                </a:cubicBezTo>
                <a:cubicBezTo>
                  <a:pt x="1055" y="1421"/>
                  <a:pt x="676" y="1394"/>
                  <a:pt x="325" y="1367"/>
                </a:cubicBezTo>
                <a:cubicBezTo>
                  <a:pt x="244" y="3531"/>
                  <a:pt x="162" y="5695"/>
                  <a:pt x="81" y="7859"/>
                </a:cubicBezTo>
                <a:cubicBezTo>
                  <a:pt x="54" y="8833"/>
                  <a:pt x="27" y="9834"/>
                  <a:pt x="0" y="10808"/>
                </a:cubicBezTo>
                <a:cubicBezTo>
                  <a:pt x="1326" y="10699"/>
                  <a:pt x="2678" y="10726"/>
                  <a:pt x="4030" y="10564"/>
                </a:cubicBezTo>
                <a:cubicBezTo>
                  <a:pt x="4977" y="10456"/>
                  <a:pt x="5897" y="10267"/>
                  <a:pt x="6871" y="10185"/>
                </a:cubicBezTo>
                <a:cubicBezTo>
                  <a:pt x="8845" y="9996"/>
                  <a:pt x="10847" y="9834"/>
                  <a:pt x="12821" y="9698"/>
                </a:cubicBezTo>
                <a:cubicBezTo>
                  <a:pt x="13976" y="9626"/>
                  <a:pt x="15142" y="9602"/>
                  <a:pt x="16304" y="9602"/>
                </a:cubicBezTo>
                <a:cubicBezTo>
                  <a:pt x="16885" y="9602"/>
                  <a:pt x="17465" y="9608"/>
                  <a:pt x="18042" y="9617"/>
                </a:cubicBezTo>
                <a:cubicBezTo>
                  <a:pt x="18015" y="9266"/>
                  <a:pt x="18015" y="8914"/>
                  <a:pt x="18069" y="8589"/>
                </a:cubicBezTo>
                <a:cubicBezTo>
                  <a:pt x="18177" y="7913"/>
                  <a:pt x="18421" y="7264"/>
                  <a:pt x="18502" y="6561"/>
                </a:cubicBezTo>
                <a:cubicBezTo>
                  <a:pt x="18772" y="4397"/>
                  <a:pt x="18880" y="2260"/>
                  <a:pt x="18935" y="69"/>
                </a:cubicBezTo>
                <a:lnTo>
                  <a:pt x="17690" y="69"/>
                </a:lnTo>
                <a:cubicBezTo>
                  <a:pt x="17586" y="70"/>
                  <a:pt x="17482" y="71"/>
                  <a:pt x="17377" y="71"/>
                </a:cubicBezTo>
                <a:cubicBezTo>
                  <a:pt x="16248" y="71"/>
                  <a:pt x="15065" y="0"/>
                  <a:pt x="1389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270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5"/>
          <p:cNvSpPr/>
          <p:nvPr/>
        </p:nvSpPr>
        <p:spPr>
          <a:xfrm flipH="1">
            <a:off x="7234262" y="2345273"/>
            <a:ext cx="1102484" cy="663013"/>
          </a:xfrm>
          <a:custGeom>
            <a:avLst/>
            <a:gdLst/>
            <a:ahLst/>
            <a:cxnLst/>
            <a:rect l="l" t="t" r="r" b="b"/>
            <a:pathLst>
              <a:path w="18638" h="11281" extrusionOk="0">
                <a:moveTo>
                  <a:pt x="18638" y="1"/>
                </a:moveTo>
                <a:cubicBezTo>
                  <a:pt x="15798" y="24"/>
                  <a:pt x="12979" y="88"/>
                  <a:pt x="10145" y="88"/>
                </a:cubicBezTo>
                <a:cubicBezTo>
                  <a:pt x="9686" y="88"/>
                  <a:pt x="9225" y="86"/>
                  <a:pt x="8765" y="82"/>
                </a:cubicBezTo>
                <a:cubicBezTo>
                  <a:pt x="7304" y="82"/>
                  <a:pt x="5843" y="136"/>
                  <a:pt x="4410" y="244"/>
                </a:cubicBezTo>
                <a:cubicBezTo>
                  <a:pt x="3057" y="380"/>
                  <a:pt x="1705" y="758"/>
                  <a:pt x="352" y="1029"/>
                </a:cubicBezTo>
                <a:cubicBezTo>
                  <a:pt x="244" y="4437"/>
                  <a:pt x="109" y="7818"/>
                  <a:pt x="1" y="11226"/>
                </a:cubicBezTo>
                <a:cubicBezTo>
                  <a:pt x="352" y="11253"/>
                  <a:pt x="731" y="11280"/>
                  <a:pt x="1110" y="11280"/>
                </a:cubicBezTo>
                <a:cubicBezTo>
                  <a:pt x="2462" y="11280"/>
                  <a:pt x="3679" y="11091"/>
                  <a:pt x="5005" y="10956"/>
                </a:cubicBezTo>
                <a:cubicBezTo>
                  <a:pt x="6952" y="10767"/>
                  <a:pt x="8873" y="10415"/>
                  <a:pt x="10847" y="10063"/>
                </a:cubicBezTo>
                <a:cubicBezTo>
                  <a:pt x="11724" y="9904"/>
                  <a:pt x="12643" y="9859"/>
                  <a:pt x="13573" y="9859"/>
                </a:cubicBezTo>
                <a:cubicBezTo>
                  <a:pt x="14745" y="9859"/>
                  <a:pt x="15934" y="9930"/>
                  <a:pt x="17076" y="9930"/>
                </a:cubicBezTo>
                <a:cubicBezTo>
                  <a:pt x="17182" y="9930"/>
                  <a:pt x="17288" y="9929"/>
                  <a:pt x="17393" y="9928"/>
                </a:cubicBezTo>
                <a:lnTo>
                  <a:pt x="18611" y="9928"/>
                </a:lnTo>
                <a:cubicBezTo>
                  <a:pt x="18611" y="9252"/>
                  <a:pt x="18638" y="8548"/>
                  <a:pt x="18638" y="7845"/>
                </a:cubicBezTo>
                <a:cubicBezTo>
                  <a:pt x="18611" y="5465"/>
                  <a:pt x="18638" y="3112"/>
                  <a:pt x="18638" y="758"/>
                </a:cubicBezTo>
                <a:lnTo>
                  <a:pt x="18638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miter lim="270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5"/>
          <p:cNvSpPr/>
          <p:nvPr/>
        </p:nvSpPr>
        <p:spPr>
          <a:xfrm flipH="1">
            <a:off x="7234262" y="1912875"/>
            <a:ext cx="1081663" cy="492866"/>
          </a:xfrm>
          <a:custGeom>
            <a:avLst/>
            <a:gdLst/>
            <a:ahLst/>
            <a:cxnLst/>
            <a:rect l="l" t="t" r="r" b="b"/>
            <a:pathLst>
              <a:path w="18286" h="8386" extrusionOk="0">
                <a:moveTo>
                  <a:pt x="298" y="1"/>
                </a:moveTo>
                <a:cubicBezTo>
                  <a:pt x="217" y="2814"/>
                  <a:pt x="109" y="5600"/>
                  <a:pt x="0" y="8386"/>
                </a:cubicBezTo>
                <a:cubicBezTo>
                  <a:pt x="1353" y="8115"/>
                  <a:pt x="2705" y="7737"/>
                  <a:pt x="4058" y="7628"/>
                </a:cubicBezTo>
                <a:cubicBezTo>
                  <a:pt x="5491" y="7493"/>
                  <a:pt x="6952" y="7439"/>
                  <a:pt x="8413" y="7439"/>
                </a:cubicBezTo>
                <a:cubicBezTo>
                  <a:pt x="9018" y="7444"/>
                  <a:pt x="9623" y="7446"/>
                  <a:pt x="10227" y="7446"/>
                </a:cubicBezTo>
                <a:cubicBezTo>
                  <a:pt x="12915" y="7446"/>
                  <a:pt x="15591" y="7402"/>
                  <a:pt x="18286" y="7358"/>
                </a:cubicBezTo>
                <a:lnTo>
                  <a:pt x="18286" y="4247"/>
                </a:lnTo>
                <a:cubicBezTo>
                  <a:pt x="18286" y="2868"/>
                  <a:pt x="17961" y="1380"/>
                  <a:pt x="17961" y="1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miter lim="270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45"/>
          <p:cNvSpPr/>
          <p:nvPr/>
        </p:nvSpPr>
        <p:spPr>
          <a:xfrm flipH="1">
            <a:off x="7283832" y="3489066"/>
            <a:ext cx="1076930" cy="636859"/>
          </a:xfrm>
          <a:custGeom>
            <a:avLst/>
            <a:gdLst/>
            <a:ahLst/>
            <a:cxnLst/>
            <a:rect l="l" t="t" r="r" b="b"/>
            <a:pathLst>
              <a:path w="18206" h="10836" extrusionOk="0">
                <a:moveTo>
                  <a:pt x="16386" y="0"/>
                </a:moveTo>
                <a:cubicBezTo>
                  <a:pt x="15224" y="0"/>
                  <a:pt x="14058" y="24"/>
                  <a:pt x="12903" y="96"/>
                </a:cubicBezTo>
                <a:cubicBezTo>
                  <a:pt x="10929" y="232"/>
                  <a:pt x="8927" y="394"/>
                  <a:pt x="6953" y="583"/>
                </a:cubicBezTo>
                <a:cubicBezTo>
                  <a:pt x="5979" y="665"/>
                  <a:pt x="5059" y="854"/>
                  <a:pt x="4112" y="962"/>
                </a:cubicBezTo>
                <a:cubicBezTo>
                  <a:pt x="2760" y="1151"/>
                  <a:pt x="1408" y="1124"/>
                  <a:pt x="82" y="1233"/>
                </a:cubicBezTo>
                <a:cubicBezTo>
                  <a:pt x="28" y="3396"/>
                  <a:pt x="1" y="5587"/>
                  <a:pt x="1" y="7778"/>
                </a:cubicBezTo>
                <a:cubicBezTo>
                  <a:pt x="1" y="8509"/>
                  <a:pt x="136" y="9239"/>
                  <a:pt x="190" y="9915"/>
                </a:cubicBezTo>
                <a:cubicBezTo>
                  <a:pt x="190" y="9996"/>
                  <a:pt x="190" y="10078"/>
                  <a:pt x="190" y="10132"/>
                </a:cubicBezTo>
                <a:cubicBezTo>
                  <a:pt x="217" y="10159"/>
                  <a:pt x="244" y="10159"/>
                  <a:pt x="244" y="10186"/>
                </a:cubicBezTo>
                <a:cubicBezTo>
                  <a:pt x="921" y="10646"/>
                  <a:pt x="1083" y="10510"/>
                  <a:pt x="1840" y="10646"/>
                </a:cubicBezTo>
                <a:cubicBezTo>
                  <a:pt x="2462" y="10754"/>
                  <a:pt x="2949" y="10835"/>
                  <a:pt x="3626" y="10835"/>
                </a:cubicBezTo>
                <a:lnTo>
                  <a:pt x="5140" y="10835"/>
                </a:lnTo>
                <a:cubicBezTo>
                  <a:pt x="5681" y="10835"/>
                  <a:pt x="6141" y="10646"/>
                  <a:pt x="6655" y="10646"/>
                </a:cubicBezTo>
                <a:cubicBezTo>
                  <a:pt x="7223" y="10619"/>
                  <a:pt x="7764" y="10565"/>
                  <a:pt x="8332" y="10565"/>
                </a:cubicBezTo>
                <a:cubicBezTo>
                  <a:pt x="8900" y="10537"/>
                  <a:pt x="9441" y="10510"/>
                  <a:pt x="9982" y="10483"/>
                </a:cubicBezTo>
                <a:cubicBezTo>
                  <a:pt x="12389" y="10402"/>
                  <a:pt x="14797" y="10321"/>
                  <a:pt x="17231" y="10267"/>
                </a:cubicBezTo>
                <a:cubicBezTo>
                  <a:pt x="17285" y="9699"/>
                  <a:pt x="17367" y="9131"/>
                  <a:pt x="17448" y="8887"/>
                </a:cubicBezTo>
                <a:cubicBezTo>
                  <a:pt x="17718" y="7751"/>
                  <a:pt x="18016" y="6534"/>
                  <a:pt x="18016" y="5317"/>
                </a:cubicBezTo>
                <a:cubicBezTo>
                  <a:pt x="18016" y="3883"/>
                  <a:pt x="18070" y="2504"/>
                  <a:pt x="18178" y="1097"/>
                </a:cubicBezTo>
                <a:cubicBezTo>
                  <a:pt x="18205" y="746"/>
                  <a:pt x="18151" y="394"/>
                  <a:pt x="18124" y="15"/>
                </a:cubicBezTo>
                <a:cubicBezTo>
                  <a:pt x="17547" y="6"/>
                  <a:pt x="16967" y="0"/>
                  <a:pt x="16386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miter lim="270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45"/>
          <p:cNvSpPr/>
          <p:nvPr/>
        </p:nvSpPr>
        <p:spPr>
          <a:xfrm flipH="1">
            <a:off x="7293011" y="3592925"/>
            <a:ext cx="10005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0" name="Google Shape;1360;p45"/>
          <p:cNvSpPr/>
          <p:nvPr/>
        </p:nvSpPr>
        <p:spPr>
          <a:xfrm flipH="1">
            <a:off x="7293011" y="3023708"/>
            <a:ext cx="10005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1" name="Google Shape;1361;p45"/>
          <p:cNvSpPr/>
          <p:nvPr/>
        </p:nvSpPr>
        <p:spPr>
          <a:xfrm flipH="1">
            <a:off x="7293011" y="2469359"/>
            <a:ext cx="10005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2" name="Google Shape;1362;p45"/>
          <p:cNvSpPr/>
          <p:nvPr/>
        </p:nvSpPr>
        <p:spPr>
          <a:xfrm flipH="1">
            <a:off x="7293011" y="1946763"/>
            <a:ext cx="10005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3" name="Google Shape;1363;p45"/>
          <p:cNvSpPr txBox="1">
            <a:spLocks noGrp="1"/>
          </p:cNvSpPr>
          <p:nvPr>
            <p:ph type="subTitle" idx="4294967295"/>
          </p:nvPr>
        </p:nvSpPr>
        <p:spPr>
          <a:xfrm>
            <a:off x="4023738" y="1976913"/>
            <a:ext cx="3107700" cy="36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It’s the smallest planet in the Solar System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64" name="Google Shape;1364;p45"/>
          <p:cNvSpPr txBox="1">
            <a:spLocks noGrp="1"/>
          </p:cNvSpPr>
          <p:nvPr>
            <p:ph type="subTitle" idx="4294967295"/>
          </p:nvPr>
        </p:nvSpPr>
        <p:spPr>
          <a:xfrm>
            <a:off x="4023738" y="2499509"/>
            <a:ext cx="3107700" cy="36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It’s the biggest planet in the Solar System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65" name="Google Shape;1365;p45"/>
          <p:cNvSpPr txBox="1">
            <a:spLocks noGrp="1"/>
          </p:cNvSpPr>
          <p:nvPr>
            <p:ph type="subTitle" idx="4294967295"/>
          </p:nvPr>
        </p:nvSpPr>
        <p:spPr>
          <a:xfrm>
            <a:off x="4023738" y="3053858"/>
            <a:ext cx="3107700" cy="36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It’s composed of hydrogen and helium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1366" name="Google Shape;1366;p45"/>
          <p:cNvSpPr txBox="1">
            <a:spLocks noGrp="1"/>
          </p:cNvSpPr>
          <p:nvPr>
            <p:ph type="subTitle" idx="4294967295"/>
          </p:nvPr>
        </p:nvSpPr>
        <p:spPr>
          <a:xfrm>
            <a:off x="4023738" y="3617875"/>
            <a:ext cx="3107700" cy="36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It’s a cold place. It’s full of iron oxide dust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921716" y="4443792"/>
            <a:ext cx="1965444" cy="284875"/>
          </a:xfrm>
          <a:custGeom>
            <a:avLst/>
            <a:gdLst/>
            <a:ahLst/>
            <a:cxnLst/>
            <a:rect l="l" t="t" r="r" b="b"/>
            <a:pathLst>
              <a:path w="85241" h="12355" extrusionOk="0">
                <a:moveTo>
                  <a:pt x="42611" y="1"/>
                </a:moveTo>
                <a:cubicBezTo>
                  <a:pt x="19078" y="1"/>
                  <a:pt x="1" y="2766"/>
                  <a:pt x="1" y="6168"/>
                </a:cubicBezTo>
                <a:cubicBezTo>
                  <a:pt x="1" y="9589"/>
                  <a:pt x="19078" y="12354"/>
                  <a:pt x="42611" y="12354"/>
                </a:cubicBezTo>
                <a:cubicBezTo>
                  <a:pt x="66144" y="12354"/>
                  <a:pt x="85241" y="9589"/>
                  <a:pt x="85241" y="6168"/>
                </a:cubicBezTo>
                <a:cubicBezTo>
                  <a:pt x="85241" y="2766"/>
                  <a:pt x="66144" y="1"/>
                  <a:pt x="426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743425" y="1321444"/>
            <a:ext cx="2312026" cy="3222437"/>
          </a:xfrm>
          <a:custGeom>
            <a:avLst/>
            <a:gdLst/>
            <a:ahLst/>
            <a:cxnLst/>
            <a:rect l="l" t="t" r="r" b="b"/>
            <a:pathLst>
              <a:path w="100698" h="142886" extrusionOk="0">
                <a:moveTo>
                  <a:pt x="50489" y="0"/>
                </a:moveTo>
                <a:cubicBezTo>
                  <a:pt x="20653" y="0"/>
                  <a:pt x="0" y="2582"/>
                  <a:pt x="0" y="2582"/>
                </a:cubicBezTo>
                <a:cubicBezTo>
                  <a:pt x="1671" y="2940"/>
                  <a:pt x="3521" y="3258"/>
                  <a:pt x="5511" y="3537"/>
                </a:cubicBezTo>
                <a:cubicBezTo>
                  <a:pt x="25937" y="2329"/>
                  <a:pt x="42289" y="1917"/>
                  <a:pt x="55093" y="1917"/>
                </a:cubicBezTo>
                <a:cubicBezTo>
                  <a:pt x="82577" y="1917"/>
                  <a:pt x="93715" y="3815"/>
                  <a:pt x="93715" y="3815"/>
                </a:cubicBezTo>
                <a:lnTo>
                  <a:pt x="56456" y="139762"/>
                </a:lnTo>
                <a:lnTo>
                  <a:pt x="53890" y="139762"/>
                </a:lnTo>
                <a:lnTo>
                  <a:pt x="53253" y="142885"/>
                </a:lnTo>
                <a:cubicBezTo>
                  <a:pt x="54586" y="142627"/>
                  <a:pt x="56078" y="142189"/>
                  <a:pt x="57669" y="141493"/>
                </a:cubicBezTo>
                <a:lnTo>
                  <a:pt x="100697" y="2582"/>
                </a:lnTo>
                <a:cubicBezTo>
                  <a:pt x="82621" y="646"/>
                  <a:pt x="65407" y="0"/>
                  <a:pt x="5048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863875" y="1362441"/>
            <a:ext cx="2033787" cy="3178384"/>
          </a:xfrm>
          <a:custGeom>
            <a:avLst/>
            <a:gdLst/>
            <a:ahLst/>
            <a:cxnLst/>
            <a:rect l="l" t="t" r="r" b="b"/>
            <a:pathLst>
              <a:path w="88205" h="137846" extrusionOk="0">
                <a:moveTo>
                  <a:pt x="49583" y="0"/>
                </a:moveTo>
                <a:cubicBezTo>
                  <a:pt x="36779" y="0"/>
                  <a:pt x="20427" y="412"/>
                  <a:pt x="1" y="1620"/>
                </a:cubicBezTo>
                <a:cubicBezTo>
                  <a:pt x="8682" y="2812"/>
                  <a:pt x="20290" y="3236"/>
                  <a:pt x="32409" y="3236"/>
                </a:cubicBezTo>
                <a:cubicBezTo>
                  <a:pt x="47783" y="3236"/>
                  <a:pt x="63979" y="2554"/>
                  <a:pt x="76070" y="1898"/>
                </a:cubicBezTo>
                <a:lnTo>
                  <a:pt x="76070" y="1898"/>
                </a:lnTo>
                <a:lnTo>
                  <a:pt x="70361" y="29847"/>
                </a:lnTo>
                <a:lnTo>
                  <a:pt x="64393" y="59209"/>
                </a:lnTo>
                <a:lnTo>
                  <a:pt x="58724" y="87019"/>
                </a:lnTo>
                <a:lnTo>
                  <a:pt x="53094" y="114670"/>
                </a:lnTo>
                <a:lnTo>
                  <a:pt x="48380" y="137845"/>
                </a:lnTo>
                <a:lnTo>
                  <a:pt x="50946" y="137845"/>
                </a:lnTo>
                <a:lnTo>
                  <a:pt x="88205" y="1898"/>
                </a:lnTo>
                <a:cubicBezTo>
                  <a:pt x="88205" y="1898"/>
                  <a:pt x="77067" y="0"/>
                  <a:pt x="4958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3761825" y="1480825"/>
            <a:ext cx="46389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3761825" y="2112892"/>
            <a:ext cx="46389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name. It is the second planet from the Sun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3761825" y="2744958"/>
            <a:ext cx="46389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giant,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3761825" y="3377025"/>
            <a:ext cx="46389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1567626" y="1480825"/>
            <a:ext cx="2097600" cy="5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1567626" y="2112892"/>
            <a:ext cx="2097600" cy="5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1567626" y="2744958"/>
            <a:ext cx="2097600" cy="5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1567626" y="3377025"/>
            <a:ext cx="2097600" cy="5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743423" y="1377791"/>
            <a:ext cx="1881001" cy="693051"/>
          </a:xfrm>
          <a:custGeom>
            <a:avLst/>
            <a:gdLst/>
            <a:ahLst/>
            <a:cxnLst/>
            <a:rect l="l" t="t" r="r" b="b"/>
            <a:pathLst>
              <a:path w="81561" h="30051" extrusionOk="0">
                <a:moveTo>
                  <a:pt x="0" y="1"/>
                </a:moveTo>
                <a:lnTo>
                  <a:pt x="8594" y="27174"/>
                </a:lnTo>
                <a:cubicBezTo>
                  <a:pt x="14510" y="27960"/>
                  <a:pt x="32198" y="30050"/>
                  <a:pt x="53335" y="30050"/>
                </a:cubicBezTo>
                <a:cubicBezTo>
                  <a:pt x="60555" y="30050"/>
                  <a:pt x="68178" y="29806"/>
                  <a:pt x="75871" y="29183"/>
                </a:cubicBezTo>
                <a:lnTo>
                  <a:pt x="81560" y="1234"/>
                </a:lnTo>
                <a:lnTo>
                  <a:pt x="81560" y="1234"/>
                </a:lnTo>
                <a:cubicBezTo>
                  <a:pt x="69469" y="1890"/>
                  <a:pt x="53279" y="2572"/>
                  <a:pt x="37911" y="2572"/>
                </a:cubicBezTo>
                <a:cubicBezTo>
                  <a:pt x="25796" y="2572"/>
                  <a:pt x="14192" y="2148"/>
                  <a:pt x="5511" y="956"/>
                </a:cubicBezTo>
                <a:cubicBezTo>
                  <a:pt x="3501" y="677"/>
                  <a:pt x="1671" y="359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6575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941590" y="1998004"/>
            <a:ext cx="1551599" cy="744803"/>
          </a:xfrm>
          <a:custGeom>
            <a:avLst/>
            <a:gdLst/>
            <a:ahLst/>
            <a:cxnLst/>
            <a:rect l="l" t="t" r="r" b="b"/>
            <a:pathLst>
              <a:path w="67278" h="32295" extrusionOk="0">
                <a:moveTo>
                  <a:pt x="1" y="0"/>
                </a:moveTo>
                <a:lnTo>
                  <a:pt x="9370" y="29621"/>
                </a:lnTo>
                <a:cubicBezTo>
                  <a:pt x="15597" y="30684"/>
                  <a:pt x="27426" y="32294"/>
                  <a:pt x="42204" y="32294"/>
                </a:cubicBezTo>
                <a:cubicBezTo>
                  <a:pt x="48153" y="32294"/>
                  <a:pt x="54579" y="32033"/>
                  <a:pt x="61310" y="31371"/>
                </a:cubicBezTo>
                <a:lnTo>
                  <a:pt x="67278" y="2009"/>
                </a:lnTo>
                <a:lnTo>
                  <a:pt x="67278" y="2009"/>
                </a:lnTo>
                <a:cubicBezTo>
                  <a:pt x="59585" y="2632"/>
                  <a:pt x="51962" y="2876"/>
                  <a:pt x="44742" y="2876"/>
                </a:cubicBezTo>
                <a:cubicBezTo>
                  <a:pt x="23605" y="2876"/>
                  <a:pt x="5917" y="786"/>
                  <a:pt x="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27430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1157123" y="2674598"/>
            <a:ext cx="1198221" cy="698303"/>
          </a:xfrm>
          <a:custGeom>
            <a:avLst/>
            <a:gdLst/>
            <a:ahLst/>
            <a:cxnLst/>
            <a:rect l="l" t="t" r="r" b="b"/>
            <a:pathLst>
              <a:path w="51961" h="30282" extrusionOk="0">
                <a:moveTo>
                  <a:pt x="0" y="1"/>
                </a:moveTo>
                <a:lnTo>
                  <a:pt x="8952" y="28248"/>
                </a:lnTo>
                <a:cubicBezTo>
                  <a:pt x="14355" y="29227"/>
                  <a:pt x="22460" y="30282"/>
                  <a:pt x="32288" y="30282"/>
                </a:cubicBezTo>
                <a:cubicBezTo>
                  <a:pt x="36646" y="30282"/>
                  <a:pt x="41342" y="30074"/>
                  <a:pt x="46291" y="29561"/>
                </a:cubicBezTo>
                <a:lnTo>
                  <a:pt x="51960" y="1751"/>
                </a:lnTo>
                <a:lnTo>
                  <a:pt x="51960" y="1751"/>
                </a:lnTo>
                <a:cubicBezTo>
                  <a:pt x="45229" y="2413"/>
                  <a:pt x="38803" y="2674"/>
                  <a:pt x="32854" y="2674"/>
                </a:cubicBezTo>
                <a:cubicBezTo>
                  <a:pt x="18075" y="2674"/>
                  <a:pt x="6241" y="1064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82875" tIns="91425" rIns="2743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1363566" y="3319566"/>
            <a:ext cx="861037" cy="679048"/>
          </a:xfrm>
          <a:custGeom>
            <a:avLst/>
            <a:gdLst/>
            <a:ahLst/>
            <a:cxnLst/>
            <a:rect l="l" t="t" r="r" b="b"/>
            <a:pathLst>
              <a:path w="37339" h="29447" extrusionOk="0">
                <a:moveTo>
                  <a:pt x="0" y="0"/>
                </a:moveTo>
                <a:lnTo>
                  <a:pt x="8673" y="27412"/>
                </a:lnTo>
                <a:cubicBezTo>
                  <a:pt x="12072" y="28310"/>
                  <a:pt x="17680" y="29447"/>
                  <a:pt x="24338" y="29447"/>
                </a:cubicBezTo>
                <a:cubicBezTo>
                  <a:pt x="26682" y="29447"/>
                  <a:pt x="29156" y="29306"/>
                  <a:pt x="31709" y="28964"/>
                </a:cubicBezTo>
                <a:lnTo>
                  <a:pt x="37339" y="1313"/>
                </a:lnTo>
                <a:lnTo>
                  <a:pt x="37339" y="1313"/>
                </a:lnTo>
                <a:cubicBezTo>
                  <a:pt x="32390" y="1826"/>
                  <a:pt x="27694" y="2034"/>
                  <a:pt x="23336" y="2034"/>
                </a:cubicBezTo>
                <a:cubicBezTo>
                  <a:pt x="13508" y="2034"/>
                  <a:pt x="5403" y="979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37150" tIns="91425" rIns="2743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grpSp>
        <p:nvGrpSpPr>
          <p:cNvPr id="125" name="Google Shape;125;p19"/>
          <p:cNvGrpSpPr/>
          <p:nvPr/>
        </p:nvGrpSpPr>
        <p:grpSpPr>
          <a:xfrm>
            <a:off x="1614649" y="3488411"/>
            <a:ext cx="382520" cy="327886"/>
            <a:chOff x="5969525" y="3490025"/>
            <a:chExt cx="473475" cy="405850"/>
          </a:xfrm>
        </p:grpSpPr>
        <p:sp>
          <p:nvSpPr>
            <p:cNvPr id="126" name="Google Shape;126;p19"/>
            <p:cNvSpPr/>
            <p:nvPr/>
          </p:nvSpPr>
          <p:spPr>
            <a:xfrm>
              <a:off x="6019250" y="3539775"/>
              <a:ext cx="363575" cy="356100"/>
            </a:xfrm>
            <a:custGeom>
              <a:avLst/>
              <a:gdLst/>
              <a:ahLst/>
              <a:cxnLst/>
              <a:rect l="l" t="t" r="r" b="b"/>
              <a:pathLst>
                <a:path w="14543" h="14244" extrusionOk="0">
                  <a:moveTo>
                    <a:pt x="14542" y="4834"/>
                  </a:moveTo>
                  <a:cubicBezTo>
                    <a:pt x="13766" y="6724"/>
                    <a:pt x="12513" y="8176"/>
                    <a:pt x="12334" y="10285"/>
                  </a:cubicBezTo>
                  <a:cubicBezTo>
                    <a:pt x="12314" y="10523"/>
                    <a:pt x="12195" y="10842"/>
                    <a:pt x="12056" y="10981"/>
                  </a:cubicBezTo>
                  <a:cubicBezTo>
                    <a:pt x="11320" y="11617"/>
                    <a:pt x="10564" y="12234"/>
                    <a:pt x="9828" y="12851"/>
                  </a:cubicBezTo>
                  <a:cubicBezTo>
                    <a:pt x="9748" y="12910"/>
                    <a:pt x="9649" y="12910"/>
                    <a:pt x="9569" y="12970"/>
                  </a:cubicBezTo>
                  <a:cubicBezTo>
                    <a:pt x="8296" y="14203"/>
                    <a:pt x="8276" y="14243"/>
                    <a:pt x="7003" y="13129"/>
                  </a:cubicBezTo>
                  <a:cubicBezTo>
                    <a:pt x="5511" y="11816"/>
                    <a:pt x="4019" y="10464"/>
                    <a:pt x="2627" y="9011"/>
                  </a:cubicBezTo>
                  <a:cubicBezTo>
                    <a:pt x="2050" y="8395"/>
                    <a:pt x="1712" y="7420"/>
                    <a:pt x="1274" y="6604"/>
                  </a:cubicBezTo>
                  <a:cubicBezTo>
                    <a:pt x="1254" y="6585"/>
                    <a:pt x="1274" y="6525"/>
                    <a:pt x="1254" y="6505"/>
                  </a:cubicBezTo>
                  <a:cubicBezTo>
                    <a:pt x="1" y="5530"/>
                    <a:pt x="777" y="4695"/>
                    <a:pt x="1314" y="3780"/>
                  </a:cubicBezTo>
                  <a:cubicBezTo>
                    <a:pt x="1871" y="2904"/>
                    <a:pt x="2328" y="1930"/>
                    <a:pt x="2865" y="1054"/>
                  </a:cubicBezTo>
                  <a:cubicBezTo>
                    <a:pt x="3005" y="836"/>
                    <a:pt x="3343" y="796"/>
                    <a:pt x="3601" y="716"/>
                  </a:cubicBezTo>
                  <a:cubicBezTo>
                    <a:pt x="3760" y="637"/>
                    <a:pt x="3959" y="617"/>
                    <a:pt x="4119" y="577"/>
                  </a:cubicBezTo>
                  <a:cubicBezTo>
                    <a:pt x="4218" y="537"/>
                    <a:pt x="4298" y="438"/>
                    <a:pt x="4377" y="438"/>
                  </a:cubicBezTo>
                  <a:cubicBezTo>
                    <a:pt x="6665" y="179"/>
                    <a:pt x="8933" y="0"/>
                    <a:pt x="11240" y="537"/>
                  </a:cubicBezTo>
                  <a:cubicBezTo>
                    <a:pt x="12493" y="816"/>
                    <a:pt x="12891" y="1950"/>
                    <a:pt x="13488" y="2944"/>
                  </a:cubicBezTo>
                  <a:cubicBezTo>
                    <a:pt x="13866" y="3581"/>
                    <a:pt x="14224" y="4257"/>
                    <a:pt x="14542" y="4834"/>
                  </a:cubicBezTo>
                  <a:close/>
                  <a:moveTo>
                    <a:pt x="7560" y="2805"/>
                  </a:moveTo>
                  <a:cubicBezTo>
                    <a:pt x="7162" y="3262"/>
                    <a:pt x="6665" y="3839"/>
                    <a:pt x="6167" y="4396"/>
                  </a:cubicBezTo>
                  <a:cubicBezTo>
                    <a:pt x="5551" y="5073"/>
                    <a:pt x="5053" y="4953"/>
                    <a:pt x="4496" y="4058"/>
                  </a:cubicBezTo>
                  <a:cubicBezTo>
                    <a:pt x="5133" y="3083"/>
                    <a:pt x="5770" y="2089"/>
                    <a:pt x="6466" y="1034"/>
                  </a:cubicBezTo>
                  <a:cubicBezTo>
                    <a:pt x="3721" y="637"/>
                    <a:pt x="2428" y="2526"/>
                    <a:pt x="1314" y="5311"/>
                  </a:cubicBezTo>
                  <a:cubicBezTo>
                    <a:pt x="1592" y="5968"/>
                    <a:pt x="1791" y="6604"/>
                    <a:pt x="2129" y="7122"/>
                  </a:cubicBezTo>
                  <a:cubicBezTo>
                    <a:pt x="3701" y="9688"/>
                    <a:pt x="5929" y="11279"/>
                    <a:pt x="8057" y="13010"/>
                  </a:cubicBezTo>
                  <a:cubicBezTo>
                    <a:pt x="8216" y="13149"/>
                    <a:pt x="8594" y="12891"/>
                    <a:pt x="8873" y="12831"/>
                  </a:cubicBezTo>
                  <a:cubicBezTo>
                    <a:pt x="8793" y="12532"/>
                    <a:pt x="8813" y="12135"/>
                    <a:pt x="8654" y="11975"/>
                  </a:cubicBezTo>
                  <a:cubicBezTo>
                    <a:pt x="8117" y="11359"/>
                    <a:pt x="7500" y="10822"/>
                    <a:pt x="6923" y="10265"/>
                  </a:cubicBezTo>
                  <a:cubicBezTo>
                    <a:pt x="6963" y="10145"/>
                    <a:pt x="6983" y="10026"/>
                    <a:pt x="7023" y="9907"/>
                  </a:cubicBezTo>
                  <a:cubicBezTo>
                    <a:pt x="7242" y="9946"/>
                    <a:pt x="7520" y="9907"/>
                    <a:pt x="7699" y="10046"/>
                  </a:cubicBezTo>
                  <a:cubicBezTo>
                    <a:pt x="8256" y="10523"/>
                    <a:pt x="8754" y="11100"/>
                    <a:pt x="9350" y="11558"/>
                  </a:cubicBezTo>
                  <a:cubicBezTo>
                    <a:pt x="9589" y="11757"/>
                    <a:pt x="9967" y="11697"/>
                    <a:pt x="10285" y="11737"/>
                  </a:cubicBezTo>
                  <a:cubicBezTo>
                    <a:pt x="10186" y="11339"/>
                    <a:pt x="10146" y="10842"/>
                    <a:pt x="9947" y="10543"/>
                  </a:cubicBezTo>
                  <a:cubicBezTo>
                    <a:pt x="9589" y="10066"/>
                    <a:pt x="9112" y="9728"/>
                    <a:pt x="8714" y="9310"/>
                  </a:cubicBezTo>
                  <a:cubicBezTo>
                    <a:pt x="8435" y="9011"/>
                    <a:pt x="8177" y="8673"/>
                    <a:pt x="7918" y="8355"/>
                  </a:cubicBezTo>
                  <a:lnTo>
                    <a:pt x="8117" y="8057"/>
                  </a:lnTo>
                  <a:cubicBezTo>
                    <a:pt x="9390" y="8534"/>
                    <a:pt x="10146" y="10026"/>
                    <a:pt x="11340" y="10702"/>
                  </a:cubicBezTo>
                  <a:cubicBezTo>
                    <a:pt x="11817" y="10205"/>
                    <a:pt x="11936" y="9747"/>
                    <a:pt x="11379" y="9230"/>
                  </a:cubicBezTo>
                  <a:cubicBezTo>
                    <a:pt x="10962" y="8872"/>
                    <a:pt x="10564" y="8494"/>
                    <a:pt x="10186" y="8116"/>
                  </a:cubicBezTo>
                  <a:cubicBezTo>
                    <a:pt x="9808" y="7758"/>
                    <a:pt x="9470" y="7380"/>
                    <a:pt x="9112" y="7022"/>
                  </a:cubicBezTo>
                  <a:cubicBezTo>
                    <a:pt x="9171" y="6903"/>
                    <a:pt x="9231" y="6783"/>
                    <a:pt x="9291" y="6664"/>
                  </a:cubicBezTo>
                  <a:cubicBezTo>
                    <a:pt x="9589" y="6803"/>
                    <a:pt x="9907" y="6883"/>
                    <a:pt x="10146" y="7082"/>
                  </a:cubicBezTo>
                  <a:cubicBezTo>
                    <a:pt x="10544" y="7380"/>
                    <a:pt x="10862" y="7838"/>
                    <a:pt x="11260" y="8116"/>
                  </a:cubicBezTo>
                  <a:cubicBezTo>
                    <a:pt x="11499" y="8295"/>
                    <a:pt x="11837" y="8256"/>
                    <a:pt x="12135" y="8315"/>
                  </a:cubicBezTo>
                  <a:cubicBezTo>
                    <a:pt x="12056" y="7917"/>
                    <a:pt x="12076" y="7360"/>
                    <a:pt x="11877" y="7142"/>
                  </a:cubicBezTo>
                  <a:cubicBezTo>
                    <a:pt x="11101" y="6306"/>
                    <a:pt x="10245" y="5610"/>
                    <a:pt x="9450" y="4814"/>
                  </a:cubicBezTo>
                  <a:cubicBezTo>
                    <a:pt x="8813" y="4197"/>
                    <a:pt x="8216" y="3501"/>
                    <a:pt x="7560" y="28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6329075" y="3490025"/>
              <a:ext cx="113925" cy="176075"/>
            </a:xfrm>
            <a:custGeom>
              <a:avLst/>
              <a:gdLst/>
              <a:ahLst/>
              <a:cxnLst/>
              <a:rect l="l" t="t" r="r" b="b"/>
              <a:pathLst>
                <a:path w="4557" h="7043" extrusionOk="0">
                  <a:moveTo>
                    <a:pt x="3184" y="7043"/>
                  </a:moveTo>
                  <a:cubicBezTo>
                    <a:pt x="2129" y="5213"/>
                    <a:pt x="1075" y="3383"/>
                    <a:pt x="1" y="1513"/>
                  </a:cubicBezTo>
                  <a:cubicBezTo>
                    <a:pt x="538" y="995"/>
                    <a:pt x="1035" y="538"/>
                    <a:pt x="1632" y="1"/>
                  </a:cubicBezTo>
                  <a:cubicBezTo>
                    <a:pt x="2587" y="1672"/>
                    <a:pt x="3542" y="3303"/>
                    <a:pt x="4437" y="4974"/>
                  </a:cubicBezTo>
                  <a:cubicBezTo>
                    <a:pt x="4556" y="5193"/>
                    <a:pt x="4417" y="5750"/>
                    <a:pt x="4258" y="6008"/>
                  </a:cubicBezTo>
                  <a:cubicBezTo>
                    <a:pt x="3979" y="6386"/>
                    <a:pt x="3582" y="6665"/>
                    <a:pt x="3184" y="70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5969525" y="3492525"/>
              <a:ext cx="119875" cy="176575"/>
            </a:xfrm>
            <a:custGeom>
              <a:avLst/>
              <a:gdLst/>
              <a:ahLst/>
              <a:cxnLst/>
              <a:rect l="l" t="t" r="r" b="b"/>
              <a:pathLst>
                <a:path w="4795" h="7063" extrusionOk="0">
                  <a:moveTo>
                    <a:pt x="0" y="5511"/>
                  </a:moveTo>
                  <a:cubicBezTo>
                    <a:pt x="1095" y="3621"/>
                    <a:pt x="2089" y="1870"/>
                    <a:pt x="3144" y="0"/>
                  </a:cubicBezTo>
                  <a:cubicBezTo>
                    <a:pt x="3701" y="498"/>
                    <a:pt x="4198" y="975"/>
                    <a:pt x="4795" y="1512"/>
                  </a:cubicBezTo>
                  <a:cubicBezTo>
                    <a:pt x="3720" y="3382"/>
                    <a:pt x="2686" y="5192"/>
                    <a:pt x="1612" y="7062"/>
                  </a:cubicBezTo>
                  <a:cubicBezTo>
                    <a:pt x="1035" y="6505"/>
                    <a:pt x="538" y="6028"/>
                    <a:pt x="0" y="55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19"/>
          <p:cNvGrpSpPr/>
          <p:nvPr/>
        </p:nvGrpSpPr>
        <p:grpSpPr>
          <a:xfrm>
            <a:off x="1643111" y="2842010"/>
            <a:ext cx="325569" cy="344211"/>
            <a:chOff x="6491700" y="2749525"/>
            <a:chExt cx="424250" cy="448600"/>
          </a:xfrm>
        </p:grpSpPr>
        <p:sp>
          <p:nvSpPr>
            <p:cNvPr id="130" name="Google Shape;130;p19"/>
            <p:cNvSpPr/>
            <p:nvPr/>
          </p:nvSpPr>
          <p:spPr>
            <a:xfrm>
              <a:off x="6502650" y="2749525"/>
              <a:ext cx="413300" cy="289950"/>
            </a:xfrm>
            <a:custGeom>
              <a:avLst/>
              <a:gdLst/>
              <a:ahLst/>
              <a:cxnLst/>
              <a:rect l="l" t="t" r="r" b="b"/>
              <a:pathLst>
                <a:path w="16532" h="11598" extrusionOk="0">
                  <a:moveTo>
                    <a:pt x="13786" y="1433"/>
                  </a:moveTo>
                  <a:cubicBezTo>
                    <a:pt x="13547" y="1174"/>
                    <a:pt x="13269" y="856"/>
                    <a:pt x="12871" y="398"/>
                  </a:cubicBezTo>
                  <a:cubicBezTo>
                    <a:pt x="14164" y="259"/>
                    <a:pt x="15298" y="140"/>
                    <a:pt x="16531" y="0"/>
                  </a:cubicBezTo>
                  <a:cubicBezTo>
                    <a:pt x="16392" y="1254"/>
                    <a:pt x="16273" y="2348"/>
                    <a:pt x="16133" y="3601"/>
                  </a:cubicBezTo>
                  <a:cubicBezTo>
                    <a:pt x="15696" y="3223"/>
                    <a:pt x="15358" y="2945"/>
                    <a:pt x="14920" y="2587"/>
                  </a:cubicBezTo>
                  <a:cubicBezTo>
                    <a:pt x="13567" y="3939"/>
                    <a:pt x="12234" y="5272"/>
                    <a:pt x="10882" y="6605"/>
                  </a:cubicBezTo>
                  <a:cubicBezTo>
                    <a:pt x="9768" y="7719"/>
                    <a:pt x="9728" y="7719"/>
                    <a:pt x="8594" y="6585"/>
                  </a:cubicBezTo>
                  <a:cubicBezTo>
                    <a:pt x="8137" y="6127"/>
                    <a:pt x="7759" y="5630"/>
                    <a:pt x="7281" y="5093"/>
                  </a:cubicBezTo>
                  <a:cubicBezTo>
                    <a:pt x="5073" y="7321"/>
                    <a:pt x="3004" y="9410"/>
                    <a:pt x="856" y="11598"/>
                  </a:cubicBezTo>
                  <a:cubicBezTo>
                    <a:pt x="538" y="11121"/>
                    <a:pt x="299" y="10762"/>
                    <a:pt x="0" y="10305"/>
                  </a:cubicBezTo>
                  <a:cubicBezTo>
                    <a:pt x="60" y="10245"/>
                    <a:pt x="299" y="9987"/>
                    <a:pt x="538" y="9728"/>
                  </a:cubicBezTo>
                  <a:cubicBezTo>
                    <a:pt x="2407" y="7878"/>
                    <a:pt x="4297" y="6028"/>
                    <a:pt x="6167" y="4178"/>
                  </a:cubicBezTo>
                  <a:cubicBezTo>
                    <a:pt x="7162" y="3203"/>
                    <a:pt x="7241" y="3183"/>
                    <a:pt x="8256" y="4198"/>
                  </a:cubicBezTo>
                  <a:cubicBezTo>
                    <a:pt x="8733" y="4675"/>
                    <a:pt x="9151" y="5192"/>
                    <a:pt x="9549" y="5650"/>
                  </a:cubicBezTo>
                  <a:cubicBezTo>
                    <a:pt x="11021" y="4178"/>
                    <a:pt x="12354" y="2845"/>
                    <a:pt x="13786" y="14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6813975" y="2834575"/>
              <a:ext cx="73125" cy="319800"/>
            </a:xfrm>
            <a:custGeom>
              <a:avLst/>
              <a:gdLst/>
              <a:ahLst/>
              <a:cxnLst/>
              <a:rect l="l" t="t" r="r" b="b"/>
              <a:pathLst>
                <a:path w="2925" h="12792" extrusionOk="0">
                  <a:moveTo>
                    <a:pt x="2924" y="12791"/>
                  </a:moveTo>
                  <a:lnTo>
                    <a:pt x="60" y="12791"/>
                  </a:lnTo>
                  <a:lnTo>
                    <a:pt x="60" y="8315"/>
                  </a:lnTo>
                  <a:cubicBezTo>
                    <a:pt x="60" y="6823"/>
                    <a:pt x="100" y="5311"/>
                    <a:pt x="40" y="3839"/>
                  </a:cubicBezTo>
                  <a:cubicBezTo>
                    <a:pt x="0" y="2984"/>
                    <a:pt x="199" y="2308"/>
                    <a:pt x="895" y="1751"/>
                  </a:cubicBezTo>
                  <a:cubicBezTo>
                    <a:pt x="1452" y="1273"/>
                    <a:pt x="1890" y="696"/>
                    <a:pt x="2547" y="0"/>
                  </a:cubicBezTo>
                  <a:cubicBezTo>
                    <a:pt x="2745" y="418"/>
                    <a:pt x="2905" y="637"/>
                    <a:pt x="2905" y="856"/>
                  </a:cubicBezTo>
                  <a:cubicBezTo>
                    <a:pt x="2924" y="4794"/>
                    <a:pt x="2924" y="8733"/>
                    <a:pt x="2924" y="127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6619025" y="2903200"/>
              <a:ext cx="77600" cy="250175"/>
            </a:xfrm>
            <a:custGeom>
              <a:avLst/>
              <a:gdLst/>
              <a:ahLst/>
              <a:cxnLst/>
              <a:rect l="l" t="t" r="r" b="b"/>
              <a:pathLst>
                <a:path w="3104" h="10007" extrusionOk="0">
                  <a:moveTo>
                    <a:pt x="20" y="10006"/>
                  </a:moveTo>
                  <a:cubicBezTo>
                    <a:pt x="20" y="7579"/>
                    <a:pt x="0" y="5232"/>
                    <a:pt x="20" y="2885"/>
                  </a:cubicBezTo>
                  <a:cubicBezTo>
                    <a:pt x="20" y="2686"/>
                    <a:pt x="140" y="2427"/>
                    <a:pt x="279" y="2268"/>
                  </a:cubicBezTo>
                  <a:cubicBezTo>
                    <a:pt x="975" y="1512"/>
                    <a:pt x="1671" y="776"/>
                    <a:pt x="2407" y="0"/>
                  </a:cubicBezTo>
                  <a:cubicBezTo>
                    <a:pt x="2925" y="697"/>
                    <a:pt x="3104" y="6903"/>
                    <a:pt x="2805" y="100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6718475" y="2927575"/>
              <a:ext cx="68175" cy="226300"/>
            </a:xfrm>
            <a:custGeom>
              <a:avLst/>
              <a:gdLst/>
              <a:ahLst/>
              <a:cxnLst/>
              <a:rect l="l" t="t" r="r" b="b"/>
              <a:pathLst>
                <a:path w="2727" h="9052" extrusionOk="0">
                  <a:moveTo>
                    <a:pt x="1" y="597"/>
                  </a:moveTo>
                  <a:cubicBezTo>
                    <a:pt x="1035" y="1293"/>
                    <a:pt x="1871" y="975"/>
                    <a:pt x="2726" y="0"/>
                  </a:cubicBezTo>
                  <a:lnTo>
                    <a:pt x="2726" y="9051"/>
                  </a:lnTo>
                  <a:lnTo>
                    <a:pt x="1" y="905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6507625" y="2998175"/>
              <a:ext cx="85550" cy="156200"/>
            </a:xfrm>
            <a:custGeom>
              <a:avLst/>
              <a:gdLst/>
              <a:ahLst/>
              <a:cxnLst/>
              <a:rect l="l" t="t" r="r" b="b"/>
              <a:pathLst>
                <a:path w="3422" h="6248" extrusionOk="0">
                  <a:moveTo>
                    <a:pt x="3422" y="6247"/>
                  </a:moveTo>
                  <a:lnTo>
                    <a:pt x="697" y="6247"/>
                  </a:lnTo>
                  <a:cubicBezTo>
                    <a:pt x="0" y="3621"/>
                    <a:pt x="856" y="1612"/>
                    <a:pt x="3402" y="1"/>
                  </a:cubicBezTo>
                  <a:cubicBezTo>
                    <a:pt x="3402" y="220"/>
                    <a:pt x="3422" y="419"/>
                    <a:pt x="3422" y="598"/>
                  </a:cubicBezTo>
                  <a:cubicBezTo>
                    <a:pt x="3422" y="2448"/>
                    <a:pt x="3422" y="4278"/>
                    <a:pt x="3422" y="62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6491700" y="3182700"/>
              <a:ext cx="423250" cy="15425"/>
            </a:xfrm>
            <a:custGeom>
              <a:avLst/>
              <a:gdLst/>
              <a:ahLst/>
              <a:cxnLst/>
              <a:rect l="l" t="t" r="r" b="b"/>
              <a:pathLst>
                <a:path w="16930" h="617" extrusionOk="0">
                  <a:moveTo>
                    <a:pt x="16929" y="0"/>
                  </a:moveTo>
                  <a:cubicBezTo>
                    <a:pt x="16233" y="597"/>
                    <a:pt x="816" y="61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19"/>
          <p:cNvGrpSpPr/>
          <p:nvPr/>
        </p:nvGrpSpPr>
        <p:grpSpPr>
          <a:xfrm>
            <a:off x="1657006" y="2163349"/>
            <a:ext cx="297070" cy="379574"/>
            <a:chOff x="7054675" y="2047300"/>
            <a:chExt cx="361575" cy="462050"/>
          </a:xfrm>
        </p:grpSpPr>
        <p:sp>
          <p:nvSpPr>
            <p:cNvPr id="137" name="Google Shape;137;p19"/>
            <p:cNvSpPr/>
            <p:nvPr/>
          </p:nvSpPr>
          <p:spPr>
            <a:xfrm>
              <a:off x="7054675" y="2323825"/>
              <a:ext cx="163150" cy="185525"/>
            </a:xfrm>
            <a:custGeom>
              <a:avLst/>
              <a:gdLst/>
              <a:ahLst/>
              <a:cxnLst/>
              <a:rect l="l" t="t" r="r" b="b"/>
              <a:pathLst>
                <a:path w="6526" h="7421" extrusionOk="0">
                  <a:moveTo>
                    <a:pt x="5033" y="0"/>
                  </a:moveTo>
                  <a:cubicBezTo>
                    <a:pt x="5530" y="2427"/>
                    <a:pt x="6008" y="4814"/>
                    <a:pt x="6525" y="7420"/>
                  </a:cubicBezTo>
                  <a:cubicBezTo>
                    <a:pt x="4337" y="7182"/>
                    <a:pt x="2268" y="6963"/>
                    <a:pt x="219" y="6764"/>
                  </a:cubicBezTo>
                  <a:cubicBezTo>
                    <a:pt x="0" y="2427"/>
                    <a:pt x="1612" y="100"/>
                    <a:pt x="5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7248625" y="2321825"/>
              <a:ext cx="167625" cy="186525"/>
            </a:xfrm>
            <a:custGeom>
              <a:avLst/>
              <a:gdLst/>
              <a:ahLst/>
              <a:cxnLst/>
              <a:rect l="l" t="t" r="r" b="b"/>
              <a:pathLst>
                <a:path w="6705" h="7461" extrusionOk="0">
                  <a:moveTo>
                    <a:pt x="1492" y="1"/>
                  </a:moveTo>
                  <a:cubicBezTo>
                    <a:pt x="2010" y="100"/>
                    <a:pt x="2407" y="160"/>
                    <a:pt x="2805" y="259"/>
                  </a:cubicBezTo>
                  <a:cubicBezTo>
                    <a:pt x="5093" y="856"/>
                    <a:pt x="6247" y="2448"/>
                    <a:pt x="6326" y="5193"/>
                  </a:cubicBezTo>
                  <a:cubicBezTo>
                    <a:pt x="6366" y="6923"/>
                    <a:pt x="6704" y="6665"/>
                    <a:pt x="5013" y="6963"/>
                  </a:cubicBezTo>
                  <a:cubicBezTo>
                    <a:pt x="3402" y="7222"/>
                    <a:pt x="1751" y="7301"/>
                    <a:pt x="0" y="7461"/>
                  </a:cubicBezTo>
                  <a:cubicBezTo>
                    <a:pt x="538" y="4874"/>
                    <a:pt x="995" y="2487"/>
                    <a:pt x="1492" y="1"/>
                  </a:cubicBezTo>
                  <a:close/>
                  <a:moveTo>
                    <a:pt x="3104" y="3800"/>
                  </a:moveTo>
                  <a:cubicBezTo>
                    <a:pt x="3084" y="3880"/>
                    <a:pt x="3044" y="3939"/>
                    <a:pt x="3024" y="3999"/>
                  </a:cubicBezTo>
                  <a:cubicBezTo>
                    <a:pt x="2686" y="3999"/>
                    <a:pt x="2328" y="3979"/>
                    <a:pt x="1990" y="4019"/>
                  </a:cubicBezTo>
                  <a:cubicBezTo>
                    <a:pt x="1870" y="4039"/>
                    <a:pt x="1691" y="4258"/>
                    <a:pt x="1691" y="4337"/>
                  </a:cubicBezTo>
                  <a:cubicBezTo>
                    <a:pt x="1731" y="4496"/>
                    <a:pt x="1870" y="4735"/>
                    <a:pt x="1990" y="4755"/>
                  </a:cubicBezTo>
                  <a:cubicBezTo>
                    <a:pt x="2328" y="4815"/>
                    <a:pt x="2686" y="4835"/>
                    <a:pt x="3024" y="4775"/>
                  </a:cubicBezTo>
                  <a:cubicBezTo>
                    <a:pt x="3442" y="4715"/>
                    <a:pt x="3820" y="4536"/>
                    <a:pt x="4218" y="4417"/>
                  </a:cubicBezTo>
                  <a:cubicBezTo>
                    <a:pt x="3840" y="4218"/>
                    <a:pt x="3482" y="4019"/>
                    <a:pt x="3104" y="38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7138725" y="2169650"/>
              <a:ext cx="189500" cy="141275"/>
            </a:xfrm>
            <a:custGeom>
              <a:avLst/>
              <a:gdLst/>
              <a:ahLst/>
              <a:cxnLst/>
              <a:rect l="l" t="t" r="r" b="b"/>
              <a:pathLst>
                <a:path w="7580" h="5651" extrusionOk="0">
                  <a:moveTo>
                    <a:pt x="398" y="1"/>
                  </a:moveTo>
                  <a:cubicBezTo>
                    <a:pt x="557" y="1015"/>
                    <a:pt x="915" y="1731"/>
                    <a:pt x="1950" y="1751"/>
                  </a:cubicBezTo>
                  <a:cubicBezTo>
                    <a:pt x="2706" y="1771"/>
                    <a:pt x="3203" y="1612"/>
                    <a:pt x="3422" y="717"/>
                  </a:cubicBezTo>
                  <a:cubicBezTo>
                    <a:pt x="3461" y="518"/>
                    <a:pt x="3660" y="379"/>
                    <a:pt x="3780" y="219"/>
                  </a:cubicBezTo>
                  <a:cubicBezTo>
                    <a:pt x="3899" y="359"/>
                    <a:pt x="4098" y="458"/>
                    <a:pt x="4138" y="637"/>
                  </a:cubicBezTo>
                  <a:cubicBezTo>
                    <a:pt x="4317" y="1413"/>
                    <a:pt x="4675" y="1851"/>
                    <a:pt x="5451" y="1751"/>
                  </a:cubicBezTo>
                  <a:cubicBezTo>
                    <a:pt x="6286" y="1672"/>
                    <a:pt x="6963" y="1493"/>
                    <a:pt x="7082" y="359"/>
                  </a:cubicBezTo>
                  <a:cubicBezTo>
                    <a:pt x="7082" y="259"/>
                    <a:pt x="7162" y="180"/>
                    <a:pt x="7241" y="1"/>
                  </a:cubicBezTo>
                  <a:cubicBezTo>
                    <a:pt x="7579" y="1930"/>
                    <a:pt x="6326" y="4377"/>
                    <a:pt x="4735" y="5053"/>
                  </a:cubicBezTo>
                  <a:cubicBezTo>
                    <a:pt x="3382" y="5650"/>
                    <a:pt x="1810" y="4934"/>
                    <a:pt x="935" y="3144"/>
                  </a:cubicBezTo>
                  <a:cubicBezTo>
                    <a:pt x="497" y="2248"/>
                    <a:pt x="318" y="1174"/>
                    <a:pt x="0" y="180"/>
                  </a:cubicBezTo>
                  <a:cubicBezTo>
                    <a:pt x="139" y="120"/>
                    <a:pt x="279" y="60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7144675" y="2047300"/>
              <a:ext cx="179575" cy="80100"/>
            </a:xfrm>
            <a:custGeom>
              <a:avLst/>
              <a:gdLst/>
              <a:ahLst/>
              <a:cxnLst/>
              <a:rect l="l" t="t" r="r" b="b"/>
              <a:pathLst>
                <a:path w="7183" h="3204" extrusionOk="0">
                  <a:moveTo>
                    <a:pt x="6963" y="2766"/>
                  </a:moveTo>
                  <a:cubicBezTo>
                    <a:pt x="6844" y="2726"/>
                    <a:pt x="6725" y="2706"/>
                    <a:pt x="6605" y="2667"/>
                  </a:cubicBezTo>
                  <a:cubicBezTo>
                    <a:pt x="5312" y="2169"/>
                    <a:pt x="5213" y="2169"/>
                    <a:pt x="3880" y="2667"/>
                  </a:cubicBezTo>
                  <a:cubicBezTo>
                    <a:pt x="2627" y="3144"/>
                    <a:pt x="916" y="3204"/>
                    <a:pt x="1" y="2786"/>
                  </a:cubicBezTo>
                  <a:cubicBezTo>
                    <a:pt x="737" y="996"/>
                    <a:pt x="2885" y="1"/>
                    <a:pt x="4596" y="677"/>
                  </a:cubicBezTo>
                  <a:cubicBezTo>
                    <a:pt x="5074" y="876"/>
                    <a:pt x="5611" y="956"/>
                    <a:pt x="6028" y="1254"/>
                  </a:cubicBezTo>
                  <a:cubicBezTo>
                    <a:pt x="6466" y="1572"/>
                    <a:pt x="6804" y="2070"/>
                    <a:pt x="7182" y="2488"/>
                  </a:cubicBezTo>
                  <a:cubicBezTo>
                    <a:pt x="7103" y="2587"/>
                    <a:pt x="7043" y="2667"/>
                    <a:pt x="6963" y="27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7143700" y="2114950"/>
              <a:ext cx="181025" cy="48750"/>
            </a:xfrm>
            <a:custGeom>
              <a:avLst/>
              <a:gdLst/>
              <a:ahLst/>
              <a:cxnLst/>
              <a:rect l="l" t="t" r="r" b="b"/>
              <a:pathLst>
                <a:path w="7241" h="1950" extrusionOk="0">
                  <a:moveTo>
                    <a:pt x="60" y="1731"/>
                  </a:moveTo>
                  <a:cubicBezTo>
                    <a:pt x="0" y="1075"/>
                    <a:pt x="179" y="915"/>
                    <a:pt x="716" y="975"/>
                  </a:cubicBezTo>
                  <a:cubicBezTo>
                    <a:pt x="2188" y="1154"/>
                    <a:pt x="3621" y="995"/>
                    <a:pt x="4953" y="140"/>
                  </a:cubicBezTo>
                  <a:cubicBezTo>
                    <a:pt x="5073" y="60"/>
                    <a:pt x="5272" y="0"/>
                    <a:pt x="5391" y="40"/>
                  </a:cubicBezTo>
                  <a:cubicBezTo>
                    <a:pt x="5888" y="259"/>
                    <a:pt x="6406" y="478"/>
                    <a:pt x="6843" y="816"/>
                  </a:cubicBezTo>
                  <a:cubicBezTo>
                    <a:pt x="7042" y="955"/>
                    <a:pt x="7082" y="1353"/>
                    <a:pt x="7241" y="1751"/>
                  </a:cubicBezTo>
                  <a:cubicBezTo>
                    <a:pt x="5928" y="1632"/>
                    <a:pt x="4715" y="1055"/>
                    <a:pt x="3601" y="1950"/>
                  </a:cubicBezTo>
                  <a:cubicBezTo>
                    <a:pt x="2487" y="1035"/>
                    <a:pt x="1273" y="1612"/>
                    <a:pt x="60" y="17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7206850" y="2359625"/>
              <a:ext cx="40300" cy="128825"/>
            </a:xfrm>
            <a:custGeom>
              <a:avLst/>
              <a:gdLst/>
              <a:ahLst/>
              <a:cxnLst/>
              <a:rect l="l" t="t" r="r" b="b"/>
              <a:pathLst>
                <a:path w="1612" h="5153" extrusionOk="0">
                  <a:moveTo>
                    <a:pt x="717" y="219"/>
                  </a:moveTo>
                  <a:cubicBezTo>
                    <a:pt x="1274" y="1"/>
                    <a:pt x="1612" y="239"/>
                    <a:pt x="1592" y="856"/>
                  </a:cubicBezTo>
                  <a:cubicBezTo>
                    <a:pt x="1532" y="2288"/>
                    <a:pt x="1393" y="3721"/>
                    <a:pt x="1134" y="5153"/>
                  </a:cubicBezTo>
                  <a:cubicBezTo>
                    <a:pt x="756" y="3541"/>
                    <a:pt x="0" y="1990"/>
                    <a:pt x="717" y="2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7248625" y="2165175"/>
              <a:ext cx="57225" cy="37825"/>
            </a:xfrm>
            <a:custGeom>
              <a:avLst/>
              <a:gdLst/>
              <a:ahLst/>
              <a:cxnLst/>
              <a:rect l="l" t="t" r="r" b="b"/>
              <a:pathLst>
                <a:path w="2289" h="1513" extrusionOk="0">
                  <a:moveTo>
                    <a:pt x="2288" y="1"/>
                  </a:moveTo>
                  <a:cubicBezTo>
                    <a:pt x="2189" y="1313"/>
                    <a:pt x="2010" y="1473"/>
                    <a:pt x="955" y="1492"/>
                  </a:cubicBezTo>
                  <a:cubicBezTo>
                    <a:pt x="40" y="1512"/>
                    <a:pt x="160" y="71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7161100" y="2164675"/>
              <a:ext cx="54725" cy="37825"/>
            </a:xfrm>
            <a:custGeom>
              <a:avLst/>
              <a:gdLst/>
              <a:ahLst/>
              <a:cxnLst/>
              <a:rect l="l" t="t" r="r" b="b"/>
              <a:pathLst>
                <a:path w="2189" h="1513" extrusionOk="0">
                  <a:moveTo>
                    <a:pt x="20" y="1"/>
                  </a:moveTo>
                  <a:lnTo>
                    <a:pt x="2169" y="1"/>
                  </a:lnTo>
                  <a:cubicBezTo>
                    <a:pt x="2189" y="1214"/>
                    <a:pt x="2029" y="1512"/>
                    <a:pt x="1313" y="1512"/>
                  </a:cubicBezTo>
                  <a:cubicBezTo>
                    <a:pt x="219" y="1512"/>
                    <a:pt x="0" y="1254"/>
                    <a:pt x="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7214800" y="2326800"/>
              <a:ext cx="36325" cy="19925"/>
            </a:xfrm>
            <a:custGeom>
              <a:avLst/>
              <a:gdLst/>
              <a:ahLst/>
              <a:cxnLst/>
              <a:rect l="l" t="t" r="r" b="b"/>
              <a:pathLst>
                <a:path w="1453" h="797" extrusionOk="0">
                  <a:moveTo>
                    <a:pt x="140" y="1"/>
                  </a:moveTo>
                  <a:lnTo>
                    <a:pt x="1334" y="1"/>
                  </a:lnTo>
                  <a:cubicBezTo>
                    <a:pt x="1373" y="60"/>
                    <a:pt x="1413" y="120"/>
                    <a:pt x="1453" y="200"/>
                  </a:cubicBezTo>
                  <a:cubicBezTo>
                    <a:pt x="1234" y="399"/>
                    <a:pt x="995" y="796"/>
                    <a:pt x="777" y="776"/>
                  </a:cubicBezTo>
                  <a:cubicBezTo>
                    <a:pt x="518" y="776"/>
                    <a:pt x="259" y="418"/>
                    <a:pt x="1" y="219"/>
                  </a:cubicBezTo>
                  <a:cubicBezTo>
                    <a:pt x="60" y="140"/>
                    <a:pt x="100" y="80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19"/>
          <p:cNvGrpSpPr/>
          <p:nvPr/>
        </p:nvGrpSpPr>
        <p:grpSpPr>
          <a:xfrm>
            <a:off x="1600563" y="1535475"/>
            <a:ext cx="409885" cy="406524"/>
            <a:chOff x="7446550" y="1364500"/>
            <a:chExt cx="487900" cy="483900"/>
          </a:xfrm>
        </p:grpSpPr>
        <p:sp>
          <p:nvSpPr>
            <p:cNvPr id="147" name="Google Shape;147;p19"/>
            <p:cNvSpPr/>
            <p:nvPr/>
          </p:nvSpPr>
          <p:spPr>
            <a:xfrm>
              <a:off x="7580825" y="1364500"/>
              <a:ext cx="353625" cy="351125"/>
            </a:xfrm>
            <a:custGeom>
              <a:avLst/>
              <a:gdLst/>
              <a:ahLst/>
              <a:cxnLst/>
              <a:rect l="l" t="t" r="r" b="b"/>
              <a:pathLst>
                <a:path w="14145" h="14045" extrusionOk="0">
                  <a:moveTo>
                    <a:pt x="12135" y="2566"/>
                  </a:moveTo>
                  <a:cubicBezTo>
                    <a:pt x="12135" y="3283"/>
                    <a:pt x="12076" y="3999"/>
                    <a:pt x="12155" y="4715"/>
                  </a:cubicBezTo>
                  <a:cubicBezTo>
                    <a:pt x="12255" y="5431"/>
                    <a:pt x="12752" y="5869"/>
                    <a:pt x="13448" y="6147"/>
                  </a:cubicBezTo>
                  <a:cubicBezTo>
                    <a:pt x="13767" y="6286"/>
                    <a:pt x="14085" y="6724"/>
                    <a:pt x="14125" y="7062"/>
                  </a:cubicBezTo>
                  <a:cubicBezTo>
                    <a:pt x="14144" y="7321"/>
                    <a:pt x="13767" y="7699"/>
                    <a:pt x="13468" y="7858"/>
                  </a:cubicBezTo>
                  <a:cubicBezTo>
                    <a:pt x="12115" y="8614"/>
                    <a:pt x="11777" y="9469"/>
                    <a:pt x="12215" y="10921"/>
                  </a:cubicBezTo>
                  <a:cubicBezTo>
                    <a:pt x="12314" y="11260"/>
                    <a:pt x="12255" y="11777"/>
                    <a:pt x="12036" y="12035"/>
                  </a:cubicBezTo>
                  <a:cubicBezTo>
                    <a:pt x="11877" y="12214"/>
                    <a:pt x="11320" y="12214"/>
                    <a:pt x="11001" y="12115"/>
                  </a:cubicBezTo>
                  <a:cubicBezTo>
                    <a:pt x="9529" y="11677"/>
                    <a:pt x="8654" y="12035"/>
                    <a:pt x="7918" y="13388"/>
                  </a:cubicBezTo>
                  <a:cubicBezTo>
                    <a:pt x="7759" y="13667"/>
                    <a:pt x="7381" y="14044"/>
                    <a:pt x="7122" y="14025"/>
                  </a:cubicBezTo>
                  <a:cubicBezTo>
                    <a:pt x="6784" y="13985"/>
                    <a:pt x="6366" y="13667"/>
                    <a:pt x="6207" y="13368"/>
                  </a:cubicBezTo>
                  <a:cubicBezTo>
                    <a:pt x="5451" y="12035"/>
                    <a:pt x="4596" y="11677"/>
                    <a:pt x="3104" y="12135"/>
                  </a:cubicBezTo>
                  <a:cubicBezTo>
                    <a:pt x="2786" y="12214"/>
                    <a:pt x="2249" y="12214"/>
                    <a:pt x="2089" y="12015"/>
                  </a:cubicBezTo>
                  <a:cubicBezTo>
                    <a:pt x="1871" y="11777"/>
                    <a:pt x="1831" y="11260"/>
                    <a:pt x="1930" y="10921"/>
                  </a:cubicBezTo>
                  <a:cubicBezTo>
                    <a:pt x="2348" y="9469"/>
                    <a:pt x="1990" y="8594"/>
                    <a:pt x="617" y="7858"/>
                  </a:cubicBezTo>
                  <a:cubicBezTo>
                    <a:pt x="339" y="7699"/>
                    <a:pt x="1" y="7321"/>
                    <a:pt x="1" y="7042"/>
                  </a:cubicBezTo>
                  <a:cubicBezTo>
                    <a:pt x="1" y="6764"/>
                    <a:pt x="299" y="6366"/>
                    <a:pt x="578" y="6207"/>
                  </a:cubicBezTo>
                  <a:cubicBezTo>
                    <a:pt x="2030" y="5411"/>
                    <a:pt x="2348" y="4615"/>
                    <a:pt x="1891" y="3084"/>
                  </a:cubicBezTo>
                  <a:cubicBezTo>
                    <a:pt x="1791" y="2765"/>
                    <a:pt x="1831" y="2248"/>
                    <a:pt x="2030" y="2049"/>
                  </a:cubicBezTo>
                  <a:cubicBezTo>
                    <a:pt x="2229" y="1850"/>
                    <a:pt x="2746" y="1830"/>
                    <a:pt x="3064" y="1910"/>
                  </a:cubicBezTo>
                  <a:cubicBezTo>
                    <a:pt x="4656" y="2367"/>
                    <a:pt x="5431" y="2029"/>
                    <a:pt x="6207" y="617"/>
                  </a:cubicBezTo>
                  <a:cubicBezTo>
                    <a:pt x="6366" y="338"/>
                    <a:pt x="6764" y="0"/>
                    <a:pt x="7063" y="0"/>
                  </a:cubicBezTo>
                  <a:cubicBezTo>
                    <a:pt x="7341" y="0"/>
                    <a:pt x="7739" y="338"/>
                    <a:pt x="7898" y="617"/>
                  </a:cubicBezTo>
                  <a:cubicBezTo>
                    <a:pt x="8694" y="2049"/>
                    <a:pt x="9470" y="2387"/>
                    <a:pt x="11041" y="1870"/>
                  </a:cubicBezTo>
                  <a:cubicBezTo>
                    <a:pt x="11797" y="1631"/>
                    <a:pt x="12374" y="1930"/>
                    <a:pt x="12135" y="2566"/>
                  </a:cubicBezTo>
                  <a:close/>
                  <a:moveTo>
                    <a:pt x="7023" y="11080"/>
                  </a:moveTo>
                  <a:cubicBezTo>
                    <a:pt x="9330" y="11100"/>
                    <a:pt x="11161" y="9290"/>
                    <a:pt x="11161" y="7002"/>
                  </a:cubicBezTo>
                  <a:cubicBezTo>
                    <a:pt x="11161" y="4774"/>
                    <a:pt x="9330" y="2964"/>
                    <a:pt x="7083" y="2944"/>
                  </a:cubicBezTo>
                  <a:cubicBezTo>
                    <a:pt x="4835" y="2944"/>
                    <a:pt x="3005" y="4715"/>
                    <a:pt x="2965" y="6923"/>
                  </a:cubicBezTo>
                  <a:cubicBezTo>
                    <a:pt x="2925" y="9211"/>
                    <a:pt x="4735" y="11061"/>
                    <a:pt x="7023" y="110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7446550" y="1638525"/>
              <a:ext cx="216350" cy="209875"/>
            </a:xfrm>
            <a:custGeom>
              <a:avLst/>
              <a:gdLst/>
              <a:ahLst/>
              <a:cxnLst/>
              <a:rect l="l" t="t" r="r" b="b"/>
              <a:pathLst>
                <a:path w="8654" h="8395" extrusionOk="0">
                  <a:moveTo>
                    <a:pt x="8455" y="2546"/>
                  </a:moveTo>
                  <a:cubicBezTo>
                    <a:pt x="8276" y="2805"/>
                    <a:pt x="8216" y="2944"/>
                    <a:pt x="8117" y="3044"/>
                  </a:cubicBezTo>
                  <a:cubicBezTo>
                    <a:pt x="7520" y="3700"/>
                    <a:pt x="7520" y="4357"/>
                    <a:pt x="8137" y="5033"/>
                  </a:cubicBezTo>
                  <a:cubicBezTo>
                    <a:pt x="8654" y="5590"/>
                    <a:pt x="8395" y="5928"/>
                    <a:pt x="7719" y="6028"/>
                  </a:cubicBezTo>
                  <a:cubicBezTo>
                    <a:pt x="6923" y="6127"/>
                    <a:pt x="6466" y="6545"/>
                    <a:pt x="6426" y="7341"/>
                  </a:cubicBezTo>
                  <a:cubicBezTo>
                    <a:pt x="6386" y="8136"/>
                    <a:pt x="6048" y="8315"/>
                    <a:pt x="5412" y="7818"/>
                  </a:cubicBezTo>
                  <a:cubicBezTo>
                    <a:pt x="4775" y="7301"/>
                    <a:pt x="4178" y="7341"/>
                    <a:pt x="3581" y="7878"/>
                  </a:cubicBezTo>
                  <a:cubicBezTo>
                    <a:pt x="3005" y="8395"/>
                    <a:pt x="2627" y="8335"/>
                    <a:pt x="2507" y="7520"/>
                  </a:cubicBezTo>
                  <a:cubicBezTo>
                    <a:pt x="2408" y="6684"/>
                    <a:pt x="1950" y="6266"/>
                    <a:pt x="1095" y="6227"/>
                  </a:cubicBezTo>
                  <a:cubicBezTo>
                    <a:pt x="379" y="6187"/>
                    <a:pt x="180" y="5849"/>
                    <a:pt x="677" y="5252"/>
                  </a:cubicBezTo>
                  <a:cubicBezTo>
                    <a:pt x="1174" y="4655"/>
                    <a:pt x="1194" y="4018"/>
                    <a:pt x="657" y="3442"/>
                  </a:cubicBezTo>
                  <a:cubicBezTo>
                    <a:pt x="1" y="2725"/>
                    <a:pt x="418" y="2586"/>
                    <a:pt x="1095" y="2308"/>
                  </a:cubicBezTo>
                  <a:cubicBezTo>
                    <a:pt x="1592" y="2089"/>
                    <a:pt x="2089" y="1532"/>
                    <a:pt x="2249" y="1035"/>
                  </a:cubicBezTo>
                  <a:cubicBezTo>
                    <a:pt x="2448" y="279"/>
                    <a:pt x="2666" y="60"/>
                    <a:pt x="3303" y="557"/>
                  </a:cubicBezTo>
                  <a:cubicBezTo>
                    <a:pt x="3959" y="1074"/>
                    <a:pt x="4556" y="1035"/>
                    <a:pt x="5153" y="517"/>
                  </a:cubicBezTo>
                  <a:cubicBezTo>
                    <a:pt x="5730" y="0"/>
                    <a:pt x="6088" y="20"/>
                    <a:pt x="6207" y="875"/>
                  </a:cubicBezTo>
                  <a:cubicBezTo>
                    <a:pt x="6307" y="1691"/>
                    <a:pt x="6784" y="2129"/>
                    <a:pt x="7640" y="2168"/>
                  </a:cubicBezTo>
                  <a:cubicBezTo>
                    <a:pt x="7898" y="2188"/>
                    <a:pt x="8137" y="2407"/>
                    <a:pt x="8455" y="2546"/>
                  </a:cubicBezTo>
                  <a:close/>
                  <a:moveTo>
                    <a:pt x="6605" y="4237"/>
                  </a:moveTo>
                  <a:cubicBezTo>
                    <a:pt x="6625" y="3064"/>
                    <a:pt x="5630" y="2029"/>
                    <a:pt x="4437" y="2009"/>
                  </a:cubicBezTo>
                  <a:cubicBezTo>
                    <a:pt x="3223" y="1970"/>
                    <a:pt x="2189" y="2904"/>
                    <a:pt x="2149" y="4098"/>
                  </a:cubicBezTo>
                  <a:cubicBezTo>
                    <a:pt x="2109" y="5351"/>
                    <a:pt x="3084" y="6386"/>
                    <a:pt x="4357" y="6386"/>
                  </a:cubicBezTo>
                  <a:cubicBezTo>
                    <a:pt x="5551" y="6386"/>
                    <a:pt x="6585" y="5411"/>
                    <a:pt x="6605" y="42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7666375" y="1451025"/>
              <a:ext cx="181050" cy="179050"/>
            </a:xfrm>
            <a:custGeom>
              <a:avLst/>
              <a:gdLst/>
              <a:ahLst/>
              <a:cxnLst/>
              <a:rect l="l" t="t" r="r" b="b"/>
              <a:pathLst>
                <a:path w="7242" h="7162" extrusionOk="0">
                  <a:moveTo>
                    <a:pt x="3680" y="20"/>
                  </a:moveTo>
                  <a:cubicBezTo>
                    <a:pt x="5690" y="40"/>
                    <a:pt x="7241" y="1572"/>
                    <a:pt x="7221" y="3601"/>
                  </a:cubicBezTo>
                  <a:cubicBezTo>
                    <a:pt x="7221" y="5571"/>
                    <a:pt x="5590" y="7162"/>
                    <a:pt x="3601" y="7122"/>
                  </a:cubicBezTo>
                  <a:cubicBezTo>
                    <a:pt x="1612" y="7102"/>
                    <a:pt x="0" y="5471"/>
                    <a:pt x="40" y="3522"/>
                  </a:cubicBezTo>
                  <a:cubicBezTo>
                    <a:pt x="60" y="1532"/>
                    <a:pt x="1651" y="1"/>
                    <a:pt x="3680" y="20"/>
                  </a:cubicBezTo>
                  <a:close/>
                  <a:moveTo>
                    <a:pt x="3561" y="6764"/>
                  </a:moveTo>
                  <a:cubicBezTo>
                    <a:pt x="5351" y="6804"/>
                    <a:pt x="6843" y="5391"/>
                    <a:pt x="6903" y="3621"/>
                  </a:cubicBezTo>
                  <a:cubicBezTo>
                    <a:pt x="6943" y="1890"/>
                    <a:pt x="5471" y="359"/>
                    <a:pt x="3720" y="319"/>
                  </a:cubicBezTo>
                  <a:cubicBezTo>
                    <a:pt x="1950" y="279"/>
                    <a:pt x="438" y="1711"/>
                    <a:pt x="398" y="3482"/>
                  </a:cubicBezTo>
                  <a:cubicBezTo>
                    <a:pt x="358" y="5272"/>
                    <a:pt x="1771" y="6724"/>
                    <a:pt x="3561" y="67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7510225" y="1699200"/>
              <a:ext cx="90025" cy="88525"/>
            </a:xfrm>
            <a:custGeom>
              <a:avLst/>
              <a:gdLst/>
              <a:ahLst/>
              <a:cxnLst/>
              <a:rect l="l" t="t" r="r" b="b"/>
              <a:pathLst>
                <a:path w="3601" h="3541" extrusionOk="0">
                  <a:moveTo>
                    <a:pt x="1790" y="20"/>
                  </a:moveTo>
                  <a:cubicBezTo>
                    <a:pt x="2805" y="0"/>
                    <a:pt x="3601" y="776"/>
                    <a:pt x="3601" y="1751"/>
                  </a:cubicBezTo>
                  <a:cubicBezTo>
                    <a:pt x="3601" y="2705"/>
                    <a:pt x="2865" y="3461"/>
                    <a:pt x="1910" y="3501"/>
                  </a:cubicBezTo>
                  <a:cubicBezTo>
                    <a:pt x="875" y="3541"/>
                    <a:pt x="60" y="2805"/>
                    <a:pt x="20" y="1830"/>
                  </a:cubicBezTo>
                  <a:cubicBezTo>
                    <a:pt x="0" y="836"/>
                    <a:pt x="776" y="20"/>
                    <a:pt x="1790" y="20"/>
                  </a:cubicBezTo>
                  <a:close/>
                  <a:moveTo>
                    <a:pt x="1810" y="3203"/>
                  </a:moveTo>
                  <a:cubicBezTo>
                    <a:pt x="2586" y="3203"/>
                    <a:pt x="3262" y="2526"/>
                    <a:pt x="3243" y="1751"/>
                  </a:cubicBezTo>
                  <a:cubicBezTo>
                    <a:pt x="3203" y="895"/>
                    <a:pt x="2705" y="438"/>
                    <a:pt x="1870" y="358"/>
                  </a:cubicBezTo>
                  <a:cubicBezTo>
                    <a:pt x="1114" y="279"/>
                    <a:pt x="398" y="955"/>
                    <a:pt x="378" y="1731"/>
                  </a:cubicBezTo>
                  <a:cubicBezTo>
                    <a:pt x="358" y="2487"/>
                    <a:pt x="1034" y="3183"/>
                    <a:pt x="1810" y="32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7715600" y="1499775"/>
              <a:ext cx="82575" cy="81575"/>
            </a:xfrm>
            <a:custGeom>
              <a:avLst/>
              <a:gdLst/>
              <a:ahLst/>
              <a:cxnLst/>
              <a:rect l="l" t="t" r="r" b="b"/>
              <a:pathLst>
                <a:path w="3303" h="3263" extrusionOk="0">
                  <a:moveTo>
                    <a:pt x="3303" y="1651"/>
                  </a:moveTo>
                  <a:cubicBezTo>
                    <a:pt x="3283" y="2566"/>
                    <a:pt x="2527" y="3262"/>
                    <a:pt x="1612" y="3243"/>
                  </a:cubicBezTo>
                  <a:cubicBezTo>
                    <a:pt x="737" y="3203"/>
                    <a:pt x="21" y="2487"/>
                    <a:pt x="21" y="1631"/>
                  </a:cubicBezTo>
                  <a:cubicBezTo>
                    <a:pt x="1" y="716"/>
                    <a:pt x="737" y="0"/>
                    <a:pt x="1672" y="0"/>
                  </a:cubicBezTo>
                  <a:cubicBezTo>
                    <a:pt x="2627" y="0"/>
                    <a:pt x="3303" y="696"/>
                    <a:pt x="3303" y="16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19"/>
          <p:cNvSpPr/>
          <p:nvPr/>
        </p:nvSpPr>
        <p:spPr>
          <a:xfrm>
            <a:off x="1563488" y="3945154"/>
            <a:ext cx="531176" cy="648746"/>
          </a:xfrm>
          <a:custGeom>
            <a:avLst/>
            <a:gdLst/>
            <a:ahLst/>
            <a:cxnLst/>
            <a:rect l="l" t="t" r="r" b="b"/>
            <a:pathLst>
              <a:path w="23037" h="28136" extrusionOk="0">
                <a:moveTo>
                  <a:pt x="0" y="0"/>
                </a:moveTo>
                <a:lnTo>
                  <a:pt x="8355" y="26458"/>
                </a:lnTo>
                <a:cubicBezTo>
                  <a:pt x="8355" y="26458"/>
                  <a:pt x="10619" y="28136"/>
                  <a:pt x="14700" y="28136"/>
                </a:cubicBezTo>
                <a:cubicBezTo>
                  <a:pt x="15607" y="28136"/>
                  <a:pt x="16604" y="28053"/>
                  <a:pt x="17685" y="27850"/>
                </a:cubicBezTo>
                <a:lnTo>
                  <a:pt x="18322" y="24727"/>
                </a:lnTo>
                <a:lnTo>
                  <a:pt x="23036" y="1552"/>
                </a:lnTo>
                <a:lnTo>
                  <a:pt x="23036" y="1552"/>
                </a:lnTo>
                <a:cubicBezTo>
                  <a:pt x="20483" y="1894"/>
                  <a:pt x="18009" y="2035"/>
                  <a:pt x="15665" y="2035"/>
                </a:cubicBezTo>
                <a:cubicBezTo>
                  <a:pt x="9007" y="2035"/>
                  <a:pt x="3399" y="898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 Infographics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46"/>
          <p:cNvSpPr/>
          <p:nvPr/>
        </p:nvSpPr>
        <p:spPr>
          <a:xfrm>
            <a:off x="3701975" y="1133988"/>
            <a:ext cx="80600" cy="96000"/>
          </a:xfrm>
          <a:custGeom>
            <a:avLst/>
            <a:gdLst/>
            <a:ahLst/>
            <a:cxnLst/>
            <a:rect l="l" t="t" r="r" b="b"/>
            <a:pathLst>
              <a:path w="3224" h="3840" extrusionOk="0">
                <a:moveTo>
                  <a:pt x="1" y="1"/>
                </a:moveTo>
                <a:lnTo>
                  <a:pt x="1" y="438"/>
                </a:lnTo>
                <a:lnTo>
                  <a:pt x="1354" y="438"/>
                </a:lnTo>
                <a:lnTo>
                  <a:pt x="1354" y="3840"/>
                </a:lnTo>
                <a:lnTo>
                  <a:pt x="1871" y="3840"/>
                </a:lnTo>
                <a:lnTo>
                  <a:pt x="1871" y="438"/>
                </a:lnTo>
                <a:lnTo>
                  <a:pt x="3224" y="438"/>
                </a:lnTo>
                <a:lnTo>
                  <a:pt x="32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46"/>
          <p:cNvSpPr/>
          <p:nvPr/>
        </p:nvSpPr>
        <p:spPr>
          <a:xfrm>
            <a:off x="3795475" y="1133988"/>
            <a:ext cx="12950" cy="96000"/>
          </a:xfrm>
          <a:custGeom>
            <a:avLst/>
            <a:gdLst/>
            <a:ahLst/>
            <a:cxnLst/>
            <a:rect l="l" t="t" r="r" b="b"/>
            <a:pathLst>
              <a:path w="518" h="3840" extrusionOk="0">
                <a:moveTo>
                  <a:pt x="1" y="1"/>
                </a:moveTo>
                <a:lnTo>
                  <a:pt x="1" y="3840"/>
                </a:lnTo>
                <a:lnTo>
                  <a:pt x="518" y="3840"/>
                </a:lnTo>
                <a:lnTo>
                  <a:pt x="51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46"/>
          <p:cNvSpPr/>
          <p:nvPr/>
        </p:nvSpPr>
        <p:spPr>
          <a:xfrm>
            <a:off x="3820850" y="1133988"/>
            <a:ext cx="80575" cy="96000"/>
          </a:xfrm>
          <a:custGeom>
            <a:avLst/>
            <a:gdLst/>
            <a:ahLst/>
            <a:cxnLst/>
            <a:rect l="l" t="t" r="r" b="b"/>
            <a:pathLst>
              <a:path w="3223" h="3840" extrusionOk="0">
                <a:moveTo>
                  <a:pt x="0" y="1"/>
                </a:moveTo>
                <a:lnTo>
                  <a:pt x="0" y="438"/>
                </a:lnTo>
                <a:lnTo>
                  <a:pt x="1353" y="438"/>
                </a:lnTo>
                <a:lnTo>
                  <a:pt x="1353" y="3840"/>
                </a:lnTo>
                <a:lnTo>
                  <a:pt x="1870" y="3840"/>
                </a:lnTo>
                <a:lnTo>
                  <a:pt x="1870" y="438"/>
                </a:lnTo>
                <a:lnTo>
                  <a:pt x="3223" y="438"/>
                </a:lnTo>
                <a:lnTo>
                  <a:pt x="322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46"/>
          <p:cNvSpPr/>
          <p:nvPr/>
        </p:nvSpPr>
        <p:spPr>
          <a:xfrm>
            <a:off x="3913850" y="1133988"/>
            <a:ext cx="59700" cy="96000"/>
          </a:xfrm>
          <a:custGeom>
            <a:avLst/>
            <a:gdLst/>
            <a:ahLst/>
            <a:cxnLst/>
            <a:rect l="l" t="t" r="r" b="b"/>
            <a:pathLst>
              <a:path w="2388" h="3840" extrusionOk="0">
                <a:moveTo>
                  <a:pt x="0" y="1"/>
                </a:moveTo>
                <a:lnTo>
                  <a:pt x="0" y="3840"/>
                </a:lnTo>
                <a:lnTo>
                  <a:pt x="2387" y="3840"/>
                </a:lnTo>
                <a:lnTo>
                  <a:pt x="2387" y="3402"/>
                </a:lnTo>
                <a:lnTo>
                  <a:pt x="517" y="3402"/>
                </a:lnTo>
                <a:lnTo>
                  <a:pt x="5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46"/>
          <p:cNvSpPr/>
          <p:nvPr/>
        </p:nvSpPr>
        <p:spPr>
          <a:xfrm>
            <a:off x="3986950" y="1133988"/>
            <a:ext cx="61700" cy="96000"/>
          </a:xfrm>
          <a:custGeom>
            <a:avLst/>
            <a:gdLst/>
            <a:ahLst/>
            <a:cxnLst/>
            <a:rect l="l" t="t" r="r" b="b"/>
            <a:pathLst>
              <a:path w="2468" h="3840" extrusionOk="0">
                <a:moveTo>
                  <a:pt x="0" y="1"/>
                </a:moveTo>
                <a:lnTo>
                  <a:pt x="0" y="3840"/>
                </a:lnTo>
                <a:lnTo>
                  <a:pt x="2467" y="3840"/>
                </a:lnTo>
                <a:lnTo>
                  <a:pt x="2467" y="3402"/>
                </a:lnTo>
                <a:lnTo>
                  <a:pt x="518" y="3402"/>
                </a:lnTo>
                <a:lnTo>
                  <a:pt x="518" y="2010"/>
                </a:lnTo>
                <a:lnTo>
                  <a:pt x="2348" y="2010"/>
                </a:lnTo>
                <a:lnTo>
                  <a:pt x="2348" y="1572"/>
                </a:lnTo>
                <a:lnTo>
                  <a:pt x="518" y="1572"/>
                </a:lnTo>
                <a:lnTo>
                  <a:pt x="518" y="438"/>
                </a:lnTo>
                <a:lnTo>
                  <a:pt x="2427" y="438"/>
                </a:lnTo>
                <a:lnTo>
                  <a:pt x="242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46"/>
          <p:cNvSpPr/>
          <p:nvPr/>
        </p:nvSpPr>
        <p:spPr>
          <a:xfrm>
            <a:off x="4113275" y="1133988"/>
            <a:ext cx="56700" cy="96000"/>
          </a:xfrm>
          <a:custGeom>
            <a:avLst/>
            <a:gdLst/>
            <a:ahLst/>
            <a:cxnLst/>
            <a:rect l="l" t="t" r="r" b="b"/>
            <a:pathLst>
              <a:path w="2268" h="3840" extrusionOk="0">
                <a:moveTo>
                  <a:pt x="915" y="1"/>
                </a:moveTo>
                <a:lnTo>
                  <a:pt x="0" y="199"/>
                </a:lnTo>
                <a:lnTo>
                  <a:pt x="0" y="657"/>
                </a:lnTo>
                <a:lnTo>
                  <a:pt x="915" y="478"/>
                </a:lnTo>
                <a:lnTo>
                  <a:pt x="915" y="3402"/>
                </a:lnTo>
                <a:lnTo>
                  <a:pt x="80" y="3402"/>
                </a:lnTo>
                <a:lnTo>
                  <a:pt x="80" y="3840"/>
                </a:lnTo>
                <a:lnTo>
                  <a:pt x="2268" y="3840"/>
                </a:lnTo>
                <a:lnTo>
                  <a:pt x="2268" y="3402"/>
                </a:lnTo>
                <a:lnTo>
                  <a:pt x="1432" y="3402"/>
                </a:lnTo>
                <a:lnTo>
                  <a:pt x="14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46"/>
          <p:cNvSpPr txBox="1">
            <a:spLocks noGrp="1"/>
          </p:cNvSpPr>
          <p:nvPr>
            <p:ph type="title"/>
          </p:nvPr>
        </p:nvSpPr>
        <p:spPr>
          <a:xfrm>
            <a:off x="4581526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 Infographics</a:t>
            </a:r>
            <a:endParaRPr/>
          </a:p>
        </p:txBody>
      </p:sp>
      <p:sp>
        <p:nvSpPr>
          <p:cNvPr id="1378" name="Google Shape;1378;p46"/>
          <p:cNvSpPr/>
          <p:nvPr/>
        </p:nvSpPr>
        <p:spPr>
          <a:xfrm>
            <a:off x="1175393" y="2496931"/>
            <a:ext cx="1946870" cy="928827"/>
          </a:xfrm>
          <a:custGeom>
            <a:avLst/>
            <a:gdLst/>
            <a:ahLst/>
            <a:cxnLst/>
            <a:rect l="l" t="t" r="r" b="b"/>
            <a:pathLst>
              <a:path w="50190" h="23945" extrusionOk="0">
                <a:moveTo>
                  <a:pt x="0" y="0"/>
                </a:moveTo>
                <a:lnTo>
                  <a:pt x="0" y="0"/>
                </a:lnTo>
                <a:cubicBezTo>
                  <a:pt x="418" y="955"/>
                  <a:pt x="756" y="1751"/>
                  <a:pt x="1134" y="2546"/>
                </a:cubicBezTo>
                <a:cubicBezTo>
                  <a:pt x="1751" y="3819"/>
                  <a:pt x="2427" y="5093"/>
                  <a:pt x="3044" y="6366"/>
                </a:cubicBezTo>
                <a:cubicBezTo>
                  <a:pt x="4198" y="8773"/>
                  <a:pt x="5332" y="11180"/>
                  <a:pt x="6466" y="13607"/>
                </a:cubicBezTo>
                <a:cubicBezTo>
                  <a:pt x="7042" y="14840"/>
                  <a:pt x="7580" y="16113"/>
                  <a:pt x="8176" y="17346"/>
                </a:cubicBezTo>
                <a:cubicBezTo>
                  <a:pt x="8316" y="17645"/>
                  <a:pt x="8475" y="17983"/>
                  <a:pt x="8713" y="18182"/>
                </a:cubicBezTo>
                <a:cubicBezTo>
                  <a:pt x="9589" y="18958"/>
                  <a:pt x="10484" y="19714"/>
                  <a:pt x="11399" y="20410"/>
                </a:cubicBezTo>
                <a:cubicBezTo>
                  <a:pt x="11876" y="20768"/>
                  <a:pt x="12413" y="21047"/>
                  <a:pt x="12951" y="21305"/>
                </a:cubicBezTo>
                <a:cubicBezTo>
                  <a:pt x="14522" y="22081"/>
                  <a:pt x="16173" y="22598"/>
                  <a:pt x="17864" y="22996"/>
                </a:cubicBezTo>
                <a:cubicBezTo>
                  <a:pt x="20459" y="23632"/>
                  <a:pt x="23081" y="23944"/>
                  <a:pt x="25732" y="23944"/>
                </a:cubicBezTo>
                <a:cubicBezTo>
                  <a:pt x="26232" y="23944"/>
                  <a:pt x="26732" y="23933"/>
                  <a:pt x="27234" y="23911"/>
                </a:cubicBezTo>
                <a:cubicBezTo>
                  <a:pt x="28467" y="23871"/>
                  <a:pt x="29700" y="23633"/>
                  <a:pt x="30934" y="23434"/>
                </a:cubicBezTo>
                <a:cubicBezTo>
                  <a:pt x="33500" y="22996"/>
                  <a:pt x="36026" y="22419"/>
                  <a:pt x="38234" y="20907"/>
                </a:cubicBezTo>
                <a:cubicBezTo>
                  <a:pt x="39388" y="20112"/>
                  <a:pt x="40383" y="19197"/>
                  <a:pt x="40860" y="17824"/>
                </a:cubicBezTo>
                <a:cubicBezTo>
                  <a:pt x="40999" y="17406"/>
                  <a:pt x="41218" y="17008"/>
                  <a:pt x="41437" y="16630"/>
                </a:cubicBezTo>
                <a:cubicBezTo>
                  <a:pt x="42551" y="14601"/>
                  <a:pt x="43685" y="12572"/>
                  <a:pt x="44799" y="10563"/>
                </a:cubicBezTo>
                <a:cubicBezTo>
                  <a:pt x="45933" y="8494"/>
                  <a:pt x="47086" y="6425"/>
                  <a:pt x="48439" y="4476"/>
                </a:cubicBezTo>
                <a:cubicBezTo>
                  <a:pt x="49056" y="3581"/>
                  <a:pt x="49613" y="2606"/>
                  <a:pt x="50190" y="1671"/>
                </a:cubicBezTo>
                <a:cubicBezTo>
                  <a:pt x="50150" y="1631"/>
                  <a:pt x="50110" y="1572"/>
                  <a:pt x="50090" y="1532"/>
                </a:cubicBezTo>
                <a:cubicBezTo>
                  <a:pt x="48598" y="2427"/>
                  <a:pt x="47007" y="3044"/>
                  <a:pt x="45376" y="3541"/>
                </a:cubicBezTo>
                <a:cubicBezTo>
                  <a:pt x="43744" y="4038"/>
                  <a:pt x="42093" y="4555"/>
                  <a:pt x="40442" y="4953"/>
                </a:cubicBezTo>
                <a:cubicBezTo>
                  <a:pt x="39288" y="5252"/>
                  <a:pt x="38095" y="5371"/>
                  <a:pt x="36921" y="5590"/>
                </a:cubicBezTo>
                <a:cubicBezTo>
                  <a:pt x="34972" y="5908"/>
                  <a:pt x="33002" y="6127"/>
                  <a:pt x="31033" y="6127"/>
                </a:cubicBezTo>
                <a:cubicBezTo>
                  <a:pt x="28924" y="6127"/>
                  <a:pt x="26816" y="6107"/>
                  <a:pt x="24727" y="6067"/>
                </a:cubicBezTo>
                <a:cubicBezTo>
                  <a:pt x="22897" y="6028"/>
                  <a:pt x="21087" y="5988"/>
                  <a:pt x="19276" y="5848"/>
                </a:cubicBezTo>
                <a:cubicBezTo>
                  <a:pt x="16412" y="5610"/>
                  <a:pt x="13607" y="5033"/>
                  <a:pt x="10822" y="4456"/>
                </a:cubicBezTo>
                <a:cubicBezTo>
                  <a:pt x="7142" y="3680"/>
                  <a:pt x="3740" y="2268"/>
                  <a:pt x="577" y="259"/>
                </a:cubicBezTo>
                <a:cubicBezTo>
                  <a:pt x="458" y="179"/>
                  <a:pt x="299" y="13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79" name="Google Shape;1379;p46"/>
          <p:cNvSpPr/>
          <p:nvPr/>
        </p:nvSpPr>
        <p:spPr>
          <a:xfrm>
            <a:off x="1135283" y="2317406"/>
            <a:ext cx="2040238" cy="375526"/>
          </a:xfrm>
          <a:custGeom>
            <a:avLst/>
            <a:gdLst/>
            <a:ahLst/>
            <a:cxnLst/>
            <a:rect l="l" t="t" r="r" b="b"/>
            <a:pathLst>
              <a:path w="52597" h="9681" extrusionOk="0">
                <a:moveTo>
                  <a:pt x="2817" y="0"/>
                </a:moveTo>
                <a:cubicBezTo>
                  <a:pt x="2679" y="0"/>
                  <a:pt x="2534" y="29"/>
                  <a:pt x="2367" y="92"/>
                </a:cubicBezTo>
                <a:cubicBezTo>
                  <a:pt x="1393" y="470"/>
                  <a:pt x="676" y="1107"/>
                  <a:pt x="0" y="2022"/>
                </a:cubicBezTo>
                <a:cubicBezTo>
                  <a:pt x="239" y="2420"/>
                  <a:pt x="398" y="2838"/>
                  <a:pt x="696" y="3156"/>
                </a:cubicBezTo>
                <a:cubicBezTo>
                  <a:pt x="1631" y="4131"/>
                  <a:pt x="2745" y="4907"/>
                  <a:pt x="3979" y="5483"/>
                </a:cubicBezTo>
                <a:cubicBezTo>
                  <a:pt x="6485" y="6637"/>
                  <a:pt x="9091" y="7473"/>
                  <a:pt x="11796" y="8069"/>
                </a:cubicBezTo>
                <a:cubicBezTo>
                  <a:pt x="17108" y="9243"/>
                  <a:pt x="22479" y="9681"/>
                  <a:pt x="27909" y="9681"/>
                </a:cubicBezTo>
                <a:cubicBezTo>
                  <a:pt x="31072" y="9661"/>
                  <a:pt x="34235" y="9402"/>
                  <a:pt x="37378" y="9004"/>
                </a:cubicBezTo>
                <a:cubicBezTo>
                  <a:pt x="38671" y="8825"/>
                  <a:pt x="39984" y="8805"/>
                  <a:pt x="41257" y="8527"/>
                </a:cubicBezTo>
                <a:cubicBezTo>
                  <a:pt x="43883" y="7950"/>
                  <a:pt x="46509" y="7234"/>
                  <a:pt x="48996" y="6180"/>
                </a:cubicBezTo>
                <a:cubicBezTo>
                  <a:pt x="49911" y="5782"/>
                  <a:pt x="50766" y="5304"/>
                  <a:pt x="51622" y="4807"/>
                </a:cubicBezTo>
                <a:cubicBezTo>
                  <a:pt x="51940" y="4608"/>
                  <a:pt x="52198" y="4230"/>
                  <a:pt x="52417" y="3892"/>
                </a:cubicBezTo>
                <a:cubicBezTo>
                  <a:pt x="52596" y="3534"/>
                  <a:pt x="52517" y="3116"/>
                  <a:pt x="52179" y="2897"/>
                </a:cubicBezTo>
                <a:cubicBezTo>
                  <a:pt x="51781" y="2659"/>
                  <a:pt x="51303" y="2480"/>
                  <a:pt x="50826" y="2340"/>
                </a:cubicBezTo>
                <a:cubicBezTo>
                  <a:pt x="50428" y="2221"/>
                  <a:pt x="49970" y="2201"/>
                  <a:pt x="49533" y="2161"/>
                </a:cubicBezTo>
                <a:cubicBezTo>
                  <a:pt x="49426" y="2152"/>
                  <a:pt x="49311" y="2144"/>
                  <a:pt x="49196" y="2144"/>
                </a:cubicBezTo>
                <a:cubicBezTo>
                  <a:pt x="49053" y="2144"/>
                  <a:pt x="48909" y="2157"/>
                  <a:pt x="48777" y="2201"/>
                </a:cubicBezTo>
                <a:cubicBezTo>
                  <a:pt x="47524" y="2599"/>
                  <a:pt x="46270" y="3037"/>
                  <a:pt x="45017" y="3434"/>
                </a:cubicBezTo>
                <a:cubicBezTo>
                  <a:pt x="44639" y="3554"/>
                  <a:pt x="44261" y="3673"/>
                  <a:pt x="43883" y="3733"/>
                </a:cubicBezTo>
                <a:cubicBezTo>
                  <a:pt x="42411" y="4011"/>
                  <a:pt x="40919" y="4310"/>
                  <a:pt x="39427" y="4529"/>
                </a:cubicBezTo>
                <a:cubicBezTo>
                  <a:pt x="37717" y="4767"/>
                  <a:pt x="35966" y="4907"/>
                  <a:pt x="34255" y="5165"/>
                </a:cubicBezTo>
                <a:cubicBezTo>
                  <a:pt x="31729" y="5543"/>
                  <a:pt x="29183" y="5464"/>
                  <a:pt x="26636" y="5563"/>
                </a:cubicBezTo>
                <a:cubicBezTo>
                  <a:pt x="26486" y="5569"/>
                  <a:pt x="26335" y="5571"/>
                  <a:pt x="26183" y="5571"/>
                </a:cubicBezTo>
                <a:cubicBezTo>
                  <a:pt x="25276" y="5571"/>
                  <a:pt x="24357" y="5483"/>
                  <a:pt x="23453" y="5483"/>
                </a:cubicBezTo>
                <a:cubicBezTo>
                  <a:pt x="23397" y="5484"/>
                  <a:pt x="23340" y="5484"/>
                  <a:pt x="23283" y="5484"/>
                </a:cubicBezTo>
                <a:cubicBezTo>
                  <a:pt x="21432" y="5484"/>
                  <a:pt x="19619" y="5174"/>
                  <a:pt x="17824" y="4807"/>
                </a:cubicBezTo>
                <a:cubicBezTo>
                  <a:pt x="16272" y="4489"/>
                  <a:pt x="14721" y="4190"/>
                  <a:pt x="13169" y="3872"/>
                </a:cubicBezTo>
                <a:cubicBezTo>
                  <a:pt x="12552" y="3733"/>
                  <a:pt x="11916" y="3653"/>
                  <a:pt x="11339" y="3454"/>
                </a:cubicBezTo>
                <a:cubicBezTo>
                  <a:pt x="10046" y="3056"/>
                  <a:pt x="8773" y="2639"/>
                  <a:pt x="7519" y="2122"/>
                </a:cubicBezTo>
                <a:cubicBezTo>
                  <a:pt x="6127" y="1525"/>
                  <a:pt x="4794" y="848"/>
                  <a:pt x="3441" y="172"/>
                </a:cubicBezTo>
                <a:cubicBezTo>
                  <a:pt x="3215" y="65"/>
                  <a:pt x="3024" y="0"/>
                  <a:pt x="28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46"/>
          <p:cNvSpPr/>
          <p:nvPr/>
        </p:nvSpPr>
        <p:spPr>
          <a:xfrm>
            <a:off x="1638400" y="3534587"/>
            <a:ext cx="976150" cy="950122"/>
          </a:xfrm>
          <a:custGeom>
            <a:avLst/>
            <a:gdLst/>
            <a:ahLst/>
            <a:cxnLst/>
            <a:rect l="l" t="t" r="r" b="b"/>
            <a:pathLst>
              <a:path w="25165" h="24494" extrusionOk="0">
                <a:moveTo>
                  <a:pt x="262" y="0"/>
                </a:moveTo>
                <a:cubicBezTo>
                  <a:pt x="205" y="0"/>
                  <a:pt x="129" y="29"/>
                  <a:pt x="0" y="46"/>
                </a:cubicBezTo>
                <a:cubicBezTo>
                  <a:pt x="219" y="523"/>
                  <a:pt x="378" y="980"/>
                  <a:pt x="617" y="1398"/>
                </a:cubicBezTo>
                <a:cubicBezTo>
                  <a:pt x="1691" y="3447"/>
                  <a:pt x="2805" y="5456"/>
                  <a:pt x="3899" y="7485"/>
                </a:cubicBezTo>
                <a:cubicBezTo>
                  <a:pt x="4754" y="9117"/>
                  <a:pt x="5590" y="10768"/>
                  <a:pt x="6445" y="12399"/>
                </a:cubicBezTo>
                <a:cubicBezTo>
                  <a:pt x="6883" y="13234"/>
                  <a:pt x="7340" y="14050"/>
                  <a:pt x="7758" y="14886"/>
                </a:cubicBezTo>
                <a:cubicBezTo>
                  <a:pt x="8454" y="16298"/>
                  <a:pt x="9091" y="17750"/>
                  <a:pt x="9787" y="19162"/>
                </a:cubicBezTo>
                <a:cubicBezTo>
                  <a:pt x="10643" y="20853"/>
                  <a:pt x="11597" y="22485"/>
                  <a:pt x="12194" y="24295"/>
                </a:cubicBezTo>
                <a:cubicBezTo>
                  <a:pt x="12234" y="24354"/>
                  <a:pt x="12314" y="24394"/>
                  <a:pt x="12393" y="24494"/>
                </a:cubicBezTo>
                <a:cubicBezTo>
                  <a:pt x="12493" y="24374"/>
                  <a:pt x="12572" y="24295"/>
                  <a:pt x="12632" y="24195"/>
                </a:cubicBezTo>
                <a:cubicBezTo>
                  <a:pt x="13050" y="23479"/>
                  <a:pt x="13487" y="22763"/>
                  <a:pt x="13865" y="22027"/>
                </a:cubicBezTo>
                <a:cubicBezTo>
                  <a:pt x="15496" y="18864"/>
                  <a:pt x="17108" y="15701"/>
                  <a:pt x="18739" y="12538"/>
                </a:cubicBezTo>
                <a:cubicBezTo>
                  <a:pt x="19773" y="10549"/>
                  <a:pt x="20808" y="8560"/>
                  <a:pt x="21842" y="6590"/>
                </a:cubicBezTo>
                <a:cubicBezTo>
                  <a:pt x="22877" y="4641"/>
                  <a:pt x="23931" y="2691"/>
                  <a:pt x="24965" y="742"/>
                </a:cubicBezTo>
                <a:cubicBezTo>
                  <a:pt x="25045" y="603"/>
                  <a:pt x="25065" y="443"/>
                  <a:pt x="25164" y="165"/>
                </a:cubicBezTo>
                <a:lnTo>
                  <a:pt x="25164" y="165"/>
                </a:lnTo>
                <a:cubicBezTo>
                  <a:pt x="24707" y="304"/>
                  <a:pt x="24349" y="404"/>
                  <a:pt x="24011" y="503"/>
                </a:cubicBezTo>
                <a:cubicBezTo>
                  <a:pt x="22499" y="961"/>
                  <a:pt x="20967" y="1339"/>
                  <a:pt x="19356" y="1358"/>
                </a:cubicBezTo>
                <a:cubicBezTo>
                  <a:pt x="18122" y="1378"/>
                  <a:pt x="16869" y="1458"/>
                  <a:pt x="15636" y="1518"/>
                </a:cubicBezTo>
                <a:cubicBezTo>
                  <a:pt x="14161" y="1569"/>
                  <a:pt x="12687" y="1665"/>
                  <a:pt x="11212" y="1665"/>
                </a:cubicBezTo>
                <a:cubicBezTo>
                  <a:pt x="10976" y="1665"/>
                  <a:pt x="10740" y="1662"/>
                  <a:pt x="10503" y="1657"/>
                </a:cubicBezTo>
                <a:cubicBezTo>
                  <a:pt x="7022" y="1577"/>
                  <a:pt x="3621" y="1060"/>
                  <a:pt x="298" y="6"/>
                </a:cubicBezTo>
                <a:cubicBezTo>
                  <a:pt x="287" y="2"/>
                  <a:pt x="275" y="0"/>
                  <a:pt x="26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81" name="Google Shape;1381;p46"/>
          <p:cNvSpPr/>
          <p:nvPr/>
        </p:nvSpPr>
        <p:spPr>
          <a:xfrm>
            <a:off x="1589756" y="3369881"/>
            <a:ext cx="1056407" cy="190459"/>
          </a:xfrm>
          <a:custGeom>
            <a:avLst/>
            <a:gdLst/>
            <a:ahLst/>
            <a:cxnLst/>
            <a:rect l="l" t="t" r="r" b="b"/>
            <a:pathLst>
              <a:path w="27234" h="4910" extrusionOk="0">
                <a:moveTo>
                  <a:pt x="2758" y="0"/>
                </a:moveTo>
                <a:cubicBezTo>
                  <a:pt x="2724" y="0"/>
                  <a:pt x="2693" y="5"/>
                  <a:pt x="2666" y="15"/>
                </a:cubicBezTo>
                <a:cubicBezTo>
                  <a:pt x="1930" y="333"/>
                  <a:pt x="1194" y="671"/>
                  <a:pt x="518" y="1109"/>
                </a:cubicBezTo>
                <a:cubicBezTo>
                  <a:pt x="1" y="1447"/>
                  <a:pt x="21" y="1845"/>
                  <a:pt x="399" y="2382"/>
                </a:cubicBezTo>
                <a:cubicBezTo>
                  <a:pt x="777" y="2939"/>
                  <a:pt x="1354" y="3178"/>
                  <a:pt x="1930" y="3396"/>
                </a:cubicBezTo>
                <a:cubicBezTo>
                  <a:pt x="3601" y="4033"/>
                  <a:pt x="5352" y="4272"/>
                  <a:pt x="7103" y="4530"/>
                </a:cubicBezTo>
                <a:cubicBezTo>
                  <a:pt x="8986" y="4821"/>
                  <a:pt x="10879" y="4909"/>
                  <a:pt x="12782" y="4909"/>
                </a:cubicBezTo>
                <a:cubicBezTo>
                  <a:pt x="13612" y="4909"/>
                  <a:pt x="14444" y="4893"/>
                  <a:pt x="15278" y="4868"/>
                </a:cubicBezTo>
                <a:cubicBezTo>
                  <a:pt x="18282" y="4789"/>
                  <a:pt x="21306" y="4789"/>
                  <a:pt x="24270" y="4093"/>
                </a:cubicBezTo>
                <a:cubicBezTo>
                  <a:pt x="25145" y="3874"/>
                  <a:pt x="26040" y="3675"/>
                  <a:pt x="26756" y="3058"/>
                </a:cubicBezTo>
                <a:cubicBezTo>
                  <a:pt x="27194" y="2680"/>
                  <a:pt x="27234" y="2422"/>
                  <a:pt x="27015" y="1885"/>
                </a:cubicBezTo>
                <a:cubicBezTo>
                  <a:pt x="26759" y="1244"/>
                  <a:pt x="26090" y="835"/>
                  <a:pt x="25413" y="835"/>
                </a:cubicBezTo>
                <a:cubicBezTo>
                  <a:pt x="25250" y="835"/>
                  <a:pt x="25085" y="859"/>
                  <a:pt x="24926" y="910"/>
                </a:cubicBezTo>
                <a:cubicBezTo>
                  <a:pt x="23991" y="1188"/>
                  <a:pt x="23096" y="1546"/>
                  <a:pt x="22161" y="1765"/>
                </a:cubicBezTo>
                <a:cubicBezTo>
                  <a:pt x="19979" y="2291"/>
                  <a:pt x="17759" y="2676"/>
                  <a:pt x="15511" y="2676"/>
                </a:cubicBezTo>
                <a:cubicBezTo>
                  <a:pt x="14951" y="2676"/>
                  <a:pt x="14389" y="2652"/>
                  <a:pt x="13826" y="2601"/>
                </a:cubicBezTo>
                <a:cubicBezTo>
                  <a:pt x="10226" y="2262"/>
                  <a:pt x="6665" y="1666"/>
                  <a:pt x="3323" y="174"/>
                </a:cubicBezTo>
                <a:cubicBezTo>
                  <a:pt x="3157" y="108"/>
                  <a:pt x="2923" y="0"/>
                  <a:pt x="27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46"/>
          <p:cNvSpPr/>
          <p:nvPr/>
        </p:nvSpPr>
        <p:spPr>
          <a:xfrm>
            <a:off x="735544" y="1117263"/>
            <a:ext cx="2950018" cy="1361917"/>
          </a:xfrm>
          <a:custGeom>
            <a:avLst/>
            <a:gdLst/>
            <a:ahLst/>
            <a:cxnLst/>
            <a:rect l="l" t="t" r="r" b="b"/>
            <a:pathLst>
              <a:path w="76051" h="35110" extrusionOk="0">
                <a:moveTo>
                  <a:pt x="160" y="1"/>
                </a:moveTo>
                <a:cubicBezTo>
                  <a:pt x="120" y="20"/>
                  <a:pt x="60" y="40"/>
                  <a:pt x="1" y="80"/>
                </a:cubicBezTo>
                <a:cubicBezTo>
                  <a:pt x="339" y="1015"/>
                  <a:pt x="637" y="1970"/>
                  <a:pt x="995" y="2885"/>
                </a:cubicBezTo>
                <a:cubicBezTo>
                  <a:pt x="2149" y="5849"/>
                  <a:pt x="3343" y="8793"/>
                  <a:pt x="4516" y="11757"/>
                </a:cubicBezTo>
                <a:cubicBezTo>
                  <a:pt x="6366" y="16452"/>
                  <a:pt x="8216" y="21147"/>
                  <a:pt x="10086" y="25861"/>
                </a:cubicBezTo>
                <a:cubicBezTo>
                  <a:pt x="10146" y="26000"/>
                  <a:pt x="10186" y="26179"/>
                  <a:pt x="10285" y="26279"/>
                </a:cubicBezTo>
                <a:cubicBezTo>
                  <a:pt x="11200" y="27134"/>
                  <a:pt x="12036" y="28069"/>
                  <a:pt x="13050" y="28785"/>
                </a:cubicBezTo>
                <a:cubicBezTo>
                  <a:pt x="15079" y="30238"/>
                  <a:pt x="17327" y="31252"/>
                  <a:pt x="19674" y="32048"/>
                </a:cubicBezTo>
                <a:cubicBezTo>
                  <a:pt x="20430" y="32306"/>
                  <a:pt x="21147" y="32664"/>
                  <a:pt x="21902" y="32883"/>
                </a:cubicBezTo>
                <a:cubicBezTo>
                  <a:pt x="24011" y="33480"/>
                  <a:pt x="26140" y="33977"/>
                  <a:pt x="28288" y="34276"/>
                </a:cubicBezTo>
                <a:cubicBezTo>
                  <a:pt x="29979" y="34514"/>
                  <a:pt x="31650" y="34793"/>
                  <a:pt x="33341" y="34952"/>
                </a:cubicBezTo>
                <a:cubicBezTo>
                  <a:pt x="34590" y="35062"/>
                  <a:pt x="35844" y="35110"/>
                  <a:pt x="37099" y="35110"/>
                </a:cubicBezTo>
                <a:cubicBezTo>
                  <a:pt x="39264" y="35110"/>
                  <a:pt x="41433" y="34967"/>
                  <a:pt x="43585" y="34753"/>
                </a:cubicBezTo>
                <a:cubicBezTo>
                  <a:pt x="46052" y="34495"/>
                  <a:pt x="48539" y="34136"/>
                  <a:pt x="51005" y="33739"/>
                </a:cubicBezTo>
                <a:cubicBezTo>
                  <a:pt x="52517" y="33500"/>
                  <a:pt x="54049" y="33301"/>
                  <a:pt x="55521" y="32724"/>
                </a:cubicBezTo>
                <a:cubicBezTo>
                  <a:pt x="57093" y="32127"/>
                  <a:pt x="58664" y="31550"/>
                  <a:pt x="60256" y="30993"/>
                </a:cubicBezTo>
                <a:cubicBezTo>
                  <a:pt x="61748" y="30496"/>
                  <a:pt x="63140" y="29800"/>
                  <a:pt x="64373" y="28785"/>
                </a:cubicBezTo>
                <a:cubicBezTo>
                  <a:pt x="64712" y="28507"/>
                  <a:pt x="65010" y="28129"/>
                  <a:pt x="65229" y="27731"/>
                </a:cubicBezTo>
                <a:cubicBezTo>
                  <a:pt x="65786" y="26657"/>
                  <a:pt x="66323" y="25563"/>
                  <a:pt x="66800" y="24449"/>
                </a:cubicBezTo>
                <a:cubicBezTo>
                  <a:pt x="68272" y="20908"/>
                  <a:pt x="69645" y="17327"/>
                  <a:pt x="71157" y="13806"/>
                </a:cubicBezTo>
                <a:cubicBezTo>
                  <a:pt x="72311" y="11180"/>
                  <a:pt x="73584" y="8614"/>
                  <a:pt x="74817" y="6008"/>
                </a:cubicBezTo>
                <a:cubicBezTo>
                  <a:pt x="75115" y="5411"/>
                  <a:pt x="75434" y="4815"/>
                  <a:pt x="75752" y="4218"/>
                </a:cubicBezTo>
                <a:cubicBezTo>
                  <a:pt x="75871" y="3959"/>
                  <a:pt x="76050" y="3721"/>
                  <a:pt x="75891" y="3343"/>
                </a:cubicBezTo>
                <a:lnTo>
                  <a:pt x="75891" y="3343"/>
                </a:lnTo>
                <a:cubicBezTo>
                  <a:pt x="75613" y="3482"/>
                  <a:pt x="75354" y="3601"/>
                  <a:pt x="75095" y="3721"/>
                </a:cubicBezTo>
                <a:cubicBezTo>
                  <a:pt x="73643" y="4397"/>
                  <a:pt x="72211" y="5173"/>
                  <a:pt x="70719" y="5750"/>
                </a:cubicBezTo>
                <a:cubicBezTo>
                  <a:pt x="69048" y="6386"/>
                  <a:pt x="67337" y="6883"/>
                  <a:pt x="65627" y="7381"/>
                </a:cubicBezTo>
                <a:cubicBezTo>
                  <a:pt x="62006" y="8475"/>
                  <a:pt x="58386" y="9509"/>
                  <a:pt x="54646" y="9987"/>
                </a:cubicBezTo>
                <a:cubicBezTo>
                  <a:pt x="52975" y="10225"/>
                  <a:pt x="51284" y="10365"/>
                  <a:pt x="49593" y="10623"/>
                </a:cubicBezTo>
                <a:cubicBezTo>
                  <a:pt x="47490" y="10928"/>
                  <a:pt x="45374" y="11039"/>
                  <a:pt x="43266" y="11039"/>
                </a:cubicBezTo>
                <a:cubicBezTo>
                  <a:pt x="42762" y="11039"/>
                  <a:pt x="42258" y="11033"/>
                  <a:pt x="41755" y="11021"/>
                </a:cubicBezTo>
                <a:cubicBezTo>
                  <a:pt x="38553" y="10961"/>
                  <a:pt x="35370" y="10802"/>
                  <a:pt x="32187" y="10663"/>
                </a:cubicBezTo>
                <a:cubicBezTo>
                  <a:pt x="31053" y="10623"/>
                  <a:pt x="29919" y="10544"/>
                  <a:pt x="28805" y="10404"/>
                </a:cubicBezTo>
                <a:cubicBezTo>
                  <a:pt x="26896" y="10126"/>
                  <a:pt x="24986" y="9847"/>
                  <a:pt x="23076" y="9489"/>
                </a:cubicBezTo>
                <a:cubicBezTo>
                  <a:pt x="21166" y="9151"/>
                  <a:pt x="19217" y="8992"/>
                  <a:pt x="17307" y="8455"/>
                </a:cubicBezTo>
                <a:cubicBezTo>
                  <a:pt x="14522" y="7639"/>
                  <a:pt x="11737" y="6903"/>
                  <a:pt x="9052" y="5809"/>
                </a:cubicBezTo>
                <a:cubicBezTo>
                  <a:pt x="7719" y="5272"/>
                  <a:pt x="6466" y="4596"/>
                  <a:pt x="5232" y="3840"/>
                </a:cubicBezTo>
                <a:cubicBezTo>
                  <a:pt x="3442" y="2746"/>
                  <a:pt x="1791" y="1393"/>
                  <a:pt x="1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3" name="Google Shape;1383;p46"/>
          <p:cNvSpPr/>
          <p:nvPr/>
        </p:nvSpPr>
        <p:spPr>
          <a:xfrm>
            <a:off x="671500" y="665342"/>
            <a:ext cx="3076551" cy="837631"/>
          </a:xfrm>
          <a:custGeom>
            <a:avLst/>
            <a:gdLst/>
            <a:ahLst/>
            <a:cxnLst/>
            <a:rect l="l" t="t" r="r" b="b"/>
            <a:pathLst>
              <a:path w="79313" h="21594" extrusionOk="0">
                <a:moveTo>
                  <a:pt x="29969" y="0"/>
                </a:moveTo>
                <a:cubicBezTo>
                  <a:pt x="29158" y="0"/>
                  <a:pt x="28346" y="16"/>
                  <a:pt x="27532" y="51"/>
                </a:cubicBezTo>
                <a:cubicBezTo>
                  <a:pt x="24469" y="171"/>
                  <a:pt x="21425" y="171"/>
                  <a:pt x="18361" y="489"/>
                </a:cubicBezTo>
                <a:cubicBezTo>
                  <a:pt x="14144" y="927"/>
                  <a:pt x="10026" y="1702"/>
                  <a:pt x="6008" y="3155"/>
                </a:cubicBezTo>
                <a:cubicBezTo>
                  <a:pt x="4138" y="3831"/>
                  <a:pt x="2308" y="4487"/>
                  <a:pt x="637" y="5621"/>
                </a:cubicBezTo>
                <a:cubicBezTo>
                  <a:pt x="199" y="5920"/>
                  <a:pt x="1" y="6298"/>
                  <a:pt x="120" y="6795"/>
                </a:cubicBezTo>
                <a:cubicBezTo>
                  <a:pt x="299" y="7451"/>
                  <a:pt x="478" y="8108"/>
                  <a:pt x="776" y="8705"/>
                </a:cubicBezTo>
                <a:cubicBezTo>
                  <a:pt x="1353" y="9878"/>
                  <a:pt x="2248" y="10734"/>
                  <a:pt x="3203" y="11549"/>
                </a:cubicBezTo>
                <a:cubicBezTo>
                  <a:pt x="5173" y="13280"/>
                  <a:pt x="7301" y="14752"/>
                  <a:pt x="9648" y="15886"/>
                </a:cubicBezTo>
                <a:cubicBezTo>
                  <a:pt x="12971" y="17477"/>
                  <a:pt x="16492" y="18373"/>
                  <a:pt x="20032" y="19248"/>
                </a:cubicBezTo>
                <a:cubicBezTo>
                  <a:pt x="21405" y="19586"/>
                  <a:pt x="22817" y="19745"/>
                  <a:pt x="24210" y="19964"/>
                </a:cubicBezTo>
                <a:cubicBezTo>
                  <a:pt x="26458" y="20322"/>
                  <a:pt x="28686" y="20740"/>
                  <a:pt x="30934" y="20979"/>
                </a:cubicBezTo>
                <a:cubicBezTo>
                  <a:pt x="33241" y="21237"/>
                  <a:pt x="35549" y="21297"/>
                  <a:pt x="37856" y="21416"/>
                </a:cubicBezTo>
                <a:cubicBezTo>
                  <a:pt x="39992" y="21512"/>
                  <a:pt x="42128" y="21593"/>
                  <a:pt x="44262" y="21593"/>
                </a:cubicBezTo>
                <a:cubicBezTo>
                  <a:pt x="46580" y="21593"/>
                  <a:pt x="48895" y="21497"/>
                  <a:pt x="51204" y="21217"/>
                </a:cubicBezTo>
                <a:cubicBezTo>
                  <a:pt x="53671" y="20919"/>
                  <a:pt x="56158" y="20620"/>
                  <a:pt x="58604" y="20123"/>
                </a:cubicBezTo>
                <a:cubicBezTo>
                  <a:pt x="61250" y="19586"/>
                  <a:pt x="63856" y="18830"/>
                  <a:pt x="66482" y="18134"/>
                </a:cubicBezTo>
                <a:cubicBezTo>
                  <a:pt x="70122" y="17199"/>
                  <a:pt x="73584" y="15747"/>
                  <a:pt x="77025" y="14175"/>
                </a:cubicBezTo>
                <a:cubicBezTo>
                  <a:pt x="77602" y="13917"/>
                  <a:pt x="78139" y="13479"/>
                  <a:pt x="78597" y="13021"/>
                </a:cubicBezTo>
                <a:cubicBezTo>
                  <a:pt x="79213" y="12425"/>
                  <a:pt x="79313" y="11331"/>
                  <a:pt x="78815" y="10614"/>
                </a:cubicBezTo>
                <a:cubicBezTo>
                  <a:pt x="78318" y="9918"/>
                  <a:pt x="77821" y="9182"/>
                  <a:pt x="77124" y="8625"/>
                </a:cubicBezTo>
                <a:cubicBezTo>
                  <a:pt x="75573" y="7372"/>
                  <a:pt x="73902" y="6377"/>
                  <a:pt x="72092" y="5641"/>
                </a:cubicBezTo>
                <a:cubicBezTo>
                  <a:pt x="70719" y="5084"/>
                  <a:pt x="69287" y="4706"/>
                  <a:pt x="67914" y="4209"/>
                </a:cubicBezTo>
                <a:cubicBezTo>
                  <a:pt x="64393" y="2956"/>
                  <a:pt x="60733" y="2498"/>
                  <a:pt x="57073" y="2080"/>
                </a:cubicBezTo>
                <a:cubicBezTo>
                  <a:pt x="53770" y="1702"/>
                  <a:pt x="50468" y="1404"/>
                  <a:pt x="47166" y="1106"/>
                </a:cubicBezTo>
                <a:cubicBezTo>
                  <a:pt x="44938" y="907"/>
                  <a:pt x="42710" y="748"/>
                  <a:pt x="40482" y="569"/>
                </a:cubicBezTo>
                <a:cubicBezTo>
                  <a:pt x="39368" y="489"/>
                  <a:pt x="38274" y="449"/>
                  <a:pt x="37160" y="350"/>
                </a:cubicBezTo>
                <a:cubicBezTo>
                  <a:pt x="34766" y="142"/>
                  <a:pt x="32372" y="0"/>
                  <a:pt x="299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46"/>
          <p:cNvSpPr txBox="1"/>
          <p:nvPr/>
        </p:nvSpPr>
        <p:spPr>
          <a:xfrm>
            <a:off x="7092445" y="3089885"/>
            <a:ext cx="1491000" cy="7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 It’s a planet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5" name="Google Shape;1385;p46"/>
          <p:cNvSpPr txBox="1"/>
          <p:nvPr/>
        </p:nvSpPr>
        <p:spPr>
          <a:xfrm>
            <a:off x="7194056" y="2644551"/>
            <a:ext cx="1287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6" name="Google Shape;1386;p46"/>
          <p:cNvSpPr txBox="1">
            <a:spLocks noGrp="1"/>
          </p:cNvSpPr>
          <p:nvPr>
            <p:ph type="body" idx="4294967295"/>
          </p:nvPr>
        </p:nvSpPr>
        <p:spPr>
          <a:xfrm>
            <a:off x="3826512" y="3092676"/>
            <a:ext cx="1491000" cy="795300"/>
          </a:xfrm>
          <a:prstGeom prst="rect">
            <a:avLst/>
          </a:prstGeom>
          <a:noFill/>
        </p:spPr>
        <p:txBody>
          <a:bodyPr spcFirstLastPara="1" wrap="square" lIns="91425" tIns="91425" rIns="18287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It’s a gas giant and also the biggest planet in Solar System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87" name="Google Shape;1387;p46"/>
          <p:cNvSpPr txBox="1">
            <a:spLocks noGrp="1"/>
          </p:cNvSpPr>
          <p:nvPr>
            <p:ph type="body" idx="4294967295"/>
          </p:nvPr>
        </p:nvSpPr>
        <p:spPr>
          <a:xfrm>
            <a:off x="3928118" y="2644560"/>
            <a:ext cx="1287900" cy="46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Jupiter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388" name="Google Shape;1388;p46"/>
          <p:cNvSpPr txBox="1"/>
          <p:nvPr/>
        </p:nvSpPr>
        <p:spPr>
          <a:xfrm>
            <a:off x="5459478" y="3092674"/>
            <a:ext cx="1491000" cy="7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287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has a beautiful name, but it’s terribly hot, more than Mercury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9" name="Google Shape;1389;p46"/>
          <p:cNvSpPr txBox="1"/>
          <p:nvPr/>
        </p:nvSpPr>
        <p:spPr>
          <a:xfrm>
            <a:off x="5561084" y="2644551"/>
            <a:ext cx="1287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0" name="Google Shape;1390;p46"/>
          <p:cNvSpPr/>
          <p:nvPr/>
        </p:nvSpPr>
        <p:spPr>
          <a:xfrm>
            <a:off x="4225800" y="1931288"/>
            <a:ext cx="692400" cy="69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50%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46"/>
          <p:cNvSpPr/>
          <p:nvPr/>
        </p:nvSpPr>
        <p:spPr>
          <a:xfrm>
            <a:off x="5858775" y="1931288"/>
            <a:ext cx="692400" cy="69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35%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2" name="Google Shape;1392;p46"/>
          <p:cNvSpPr/>
          <p:nvPr/>
        </p:nvSpPr>
        <p:spPr>
          <a:xfrm>
            <a:off x="7491750" y="1931288"/>
            <a:ext cx="692400" cy="692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15%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47"/>
          <p:cNvSpPr/>
          <p:nvPr/>
        </p:nvSpPr>
        <p:spPr>
          <a:xfrm>
            <a:off x="3701975" y="1133988"/>
            <a:ext cx="80600" cy="96000"/>
          </a:xfrm>
          <a:custGeom>
            <a:avLst/>
            <a:gdLst/>
            <a:ahLst/>
            <a:cxnLst/>
            <a:rect l="l" t="t" r="r" b="b"/>
            <a:pathLst>
              <a:path w="3224" h="3840" extrusionOk="0">
                <a:moveTo>
                  <a:pt x="1" y="1"/>
                </a:moveTo>
                <a:lnTo>
                  <a:pt x="1" y="438"/>
                </a:lnTo>
                <a:lnTo>
                  <a:pt x="1354" y="438"/>
                </a:lnTo>
                <a:lnTo>
                  <a:pt x="1354" y="3840"/>
                </a:lnTo>
                <a:lnTo>
                  <a:pt x="1871" y="3840"/>
                </a:lnTo>
                <a:lnTo>
                  <a:pt x="1871" y="438"/>
                </a:lnTo>
                <a:lnTo>
                  <a:pt x="3224" y="438"/>
                </a:lnTo>
                <a:lnTo>
                  <a:pt x="32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47"/>
          <p:cNvSpPr/>
          <p:nvPr/>
        </p:nvSpPr>
        <p:spPr>
          <a:xfrm>
            <a:off x="3795475" y="1133988"/>
            <a:ext cx="12950" cy="96000"/>
          </a:xfrm>
          <a:custGeom>
            <a:avLst/>
            <a:gdLst/>
            <a:ahLst/>
            <a:cxnLst/>
            <a:rect l="l" t="t" r="r" b="b"/>
            <a:pathLst>
              <a:path w="518" h="3840" extrusionOk="0">
                <a:moveTo>
                  <a:pt x="1" y="1"/>
                </a:moveTo>
                <a:lnTo>
                  <a:pt x="1" y="3840"/>
                </a:lnTo>
                <a:lnTo>
                  <a:pt x="518" y="3840"/>
                </a:lnTo>
                <a:lnTo>
                  <a:pt x="51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47"/>
          <p:cNvSpPr/>
          <p:nvPr/>
        </p:nvSpPr>
        <p:spPr>
          <a:xfrm>
            <a:off x="3820850" y="1133988"/>
            <a:ext cx="80575" cy="96000"/>
          </a:xfrm>
          <a:custGeom>
            <a:avLst/>
            <a:gdLst/>
            <a:ahLst/>
            <a:cxnLst/>
            <a:rect l="l" t="t" r="r" b="b"/>
            <a:pathLst>
              <a:path w="3223" h="3840" extrusionOk="0">
                <a:moveTo>
                  <a:pt x="0" y="1"/>
                </a:moveTo>
                <a:lnTo>
                  <a:pt x="0" y="438"/>
                </a:lnTo>
                <a:lnTo>
                  <a:pt x="1353" y="438"/>
                </a:lnTo>
                <a:lnTo>
                  <a:pt x="1353" y="3840"/>
                </a:lnTo>
                <a:lnTo>
                  <a:pt x="1870" y="3840"/>
                </a:lnTo>
                <a:lnTo>
                  <a:pt x="1870" y="438"/>
                </a:lnTo>
                <a:lnTo>
                  <a:pt x="3223" y="438"/>
                </a:lnTo>
                <a:lnTo>
                  <a:pt x="322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0" name="Google Shape;1400;p47"/>
          <p:cNvSpPr/>
          <p:nvPr/>
        </p:nvSpPr>
        <p:spPr>
          <a:xfrm>
            <a:off x="3913850" y="1133988"/>
            <a:ext cx="59700" cy="96000"/>
          </a:xfrm>
          <a:custGeom>
            <a:avLst/>
            <a:gdLst/>
            <a:ahLst/>
            <a:cxnLst/>
            <a:rect l="l" t="t" r="r" b="b"/>
            <a:pathLst>
              <a:path w="2388" h="3840" extrusionOk="0">
                <a:moveTo>
                  <a:pt x="0" y="1"/>
                </a:moveTo>
                <a:lnTo>
                  <a:pt x="0" y="3840"/>
                </a:lnTo>
                <a:lnTo>
                  <a:pt x="2387" y="3840"/>
                </a:lnTo>
                <a:lnTo>
                  <a:pt x="2387" y="3402"/>
                </a:lnTo>
                <a:lnTo>
                  <a:pt x="517" y="3402"/>
                </a:lnTo>
                <a:lnTo>
                  <a:pt x="5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47"/>
          <p:cNvSpPr/>
          <p:nvPr/>
        </p:nvSpPr>
        <p:spPr>
          <a:xfrm>
            <a:off x="3986950" y="1133988"/>
            <a:ext cx="61700" cy="96000"/>
          </a:xfrm>
          <a:custGeom>
            <a:avLst/>
            <a:gdLst/>
            <a:ahLst/>
            <a:cxnLst/>
            <a:rect l="l" t="t" r="r" b="b"/>
            <a:pathLst>
              <a:path w="2468" h="3840" extrusionOk="0">
                <a:moveTo>
                  <a:pt x="0" y="1"/>
                </a:moveTo>
                <a:lnTo>
                  <a:pt x="0" y="3840"/>
                </a:lnTo>
                <a:lnTo>
                  <a:pt x="2467" y="3840"/>
                </a:lnTo>
                <a:lnTo>
                  <a:pt x="2467" y="3402"/>
                </a:lnTo>
                <a:lnTo>
                  <a:pt x="518" y="3402"/>
                </a:lnTo>
                <a:lnTo>
                  <a:pt x="518" y="2010"/>
                </a:lnTo>
                <a:lnTo>
                  <a:pt x="2348" y="2010"/>
                </a:lnTo>
                <a:lnTo>
                  <a:pt x="2348" y="1572"/>
                </a:lnTo>
                <a:lnTo>
                  <a:pt x="518" y="1572"/>
                </a:lnTo>
                <a:lnTo>
                  <a:pt x="518" y="438"/>
                </a:lnTo>
                <a:lnTo>
                  <a:pt x="2427" y="438"/>
                </a:lnTo>
                <a:lnTo>
                  <a:pt x="242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47"/>
          <p:cNvSpPr/>
          <p:nvPr/>
        </p:nvSpPr>
        <p:spPr>
          <a:xfrm>
            <a:off x="4113275" y="1133988"/>
            <a:ext cx="56700" cy="96000"/>
          </a:xfrm>
          <a:custGeom>
            <a:avLst/>
            <a:gdLst/>
            <a:ahLst/>
            <a:cxnLst/>
            <a:rect l="l" t="t" r="r" b="b"/>
            <a:pathLst>
              <a:path w="2268" h="3840" extrusionOk="0">
                <a:moveTo>
                  <a:pt x="915" y="1"/>
                </a:moveTo>
                <a:lnTo>
                  <a:pt x="0" y="199"/>
                </a:lnTo>
                <a:lnTo>
                  <a:pt x="0" y="657"/>
                </a:lnTo>
                <a:lnTo>
                  <a:pt x="915" y="478"/>
                </a:lnTo>
                <a:lnTo>
                  <a:pt x="915" y="3402"/>
                </a:lnTo>
                <a:lnTo>
                  <a:pt x="80" y="3402"/>
                </a:lnTo>
                <a:lnTo>
                  <a:pt x="80" y="3840"/>
                </a:lnTo>
                <a:lnTo>
                  <a:pt x="2268" y="3840"/>
                </a:lnTo>
                <a:lnTo>
                  <a:pt x="2268" y="3402"/>
                </a:lnTo>
                <a:lnTo>
                  <a:pt x="1432" y="3402"/>
                </a:lnTo>
                <a:lnTo>
                  <a:pt x="14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47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 Infographics</a:t>
            </a:r>
            <a:endParaRPr/>
          </a:p>
        </p:txBody>
      </p:sp>
      <p:grpSp>
        <p:nvGrpSpPr>
          <p:cNvPr id="1404" name="Google Shape;1404;p47"/>
          <p:cNvGrpSpPr/>
          <p:nvPr/>
        </p:nvGrpSpPr>
        <p:grpSpPr>
          <a:xfrm>
            <a:off x="3104625" y="1460400"/>
            <a:ext cx="2934582" cy="4612531"/>
            <a:chOff x="3104625" y="1460400"/>
            <a:chExt cx="2934582" cy="4612531"/>
          </a:xfrm>
        </p:grpSpPr>
        <p:sp>
          <p:nvSpPr>
            <p:cNvPr id="1405" name="Google Shape;1405;p47"/>
            <p:cNvSpPr/>
            <p:nvPr/>
          </p:nvSpPr>
          <p:spPr>
            <a:xfrm>
              <a:off x="4023500" y="3850713"/>
              <a:ext cx="1093939" cy="2222218"/>
            </a:xfrm>
            <a:custGeom>
              <a:avLst/>
              <a:gdLst/>
              <a:ahLst/>
              <a:cxnLst/>
              <a:rect l="l" t="t" r="r" b="b"/>
              <a:pathLst>
                <a:path w="29403" h="59725" extrusionOk="0">
                  <a:moveTo>
                    <a:pt x="0" y="0"/>
                  </a:moveTo>
                  <a:lnTo>
                    <a:pt x="29403" y="0"/>
                  </a:lnTo>
                  <a:lnTo>
                    <a:pt x="29403" y="59725"/>
                  </a:lnTo>
                  <a:lnTo>
                    <a:pt x="0" y="597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7"/>
            <p:cNvSpPr/>
            <p:nvPr/>
          </p:nvSpPr>
          <p:spPr>
            <a:xfrm>
              <a:off x="4307350" y="3643620"/>
              <a:ext cx="526333" cy="1185157"/>
            </a:xfrm>
            <a:custGeom>
              <a:avLst/>
              <a:gdLst/>
              <a:ahLst/>
              <a:cxnLst/>
              <a:rect l="l" t="t" r="r" b="b"/>
              <a:pathLst>
                <a:path w="17288" h="38931" extrusionOk="0">
                  <a:moveTo>
                    <a:pt x="13627" y="31988"/>
                  </a:moveTo>
                  <a:lnTo>
                    <a:pt x="13627" y="0"/>
                  </a:lnTo>
                  <a:lnTo>
                    <a:pt x="3661" y="0"/>
                  </a:lnTo>
                  <a:lnTo>
                    <a:pt x="3661" y="31988"/>
                  </a:lnTo>
                  <a:lnTo>
                    <a:pt x="1" y="31988"/>
                  </a:lnTo>
                  <a:lnTo>
                    <a:pt x="8634" y="38930"/>
                  </a:lnTo>
                  <a:lnTo>
                    <a:pt x="17287" y="319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7"/>
            <p:cNvSpPr/>
            <p:nvPr/>
          </p:nvSpPr>
          <p:spPr>
            <a:xfrm>
              <a:off x="4023500" y="3835607"/>
              <a:ext cx="1096952" cy="333156"/>
            </a:xfrm>
            <a:custGeom>
              <a:avLst/>
              <a:gdLst/>
              <a:ahLst/>
              <a:cxnLst/>
              <a:rect l="l" t="t" r="r" b="b"/>
              <a:pathLst>
                <a:path w="29484" h="8954" extrusionOk="0">
                  <a:moveTo>
                    <a:pt x="14742" y="1"/>
                  </a:moveTo>
                  <a:cubicBezTo>
                    <a:pt x="6600" y="1"/>
                    <a:pt x="0" y="2002"/>
                    <a:pt x="0" y="4464"/>
                  </a:cubicBezTo>
                  <a:cubicBezTo>
                    <a:pt x="0" y="6952"/>
                    <a:pt x="6600" y="8954"/>
                    <a:pt x="14742" y="8954"/>
                  </a:cubicBezTo>
                  <a:cubicBezTo>
                    <a:pt x="22884" y="8954"/>
                    <a:pt x="29484" y="6952"/>
                    <a:pt x="29484" y="4464"/>
                  </a:cubicBezTo>
                  <a:cubicBezTo>
                    <a:pt x="29484" y="2002"/>
                    <a:pt x="22884" y="1"/>
                    <a:pt x="147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7"/>
            <p:cNvSpPr/>
            <p:nvPr/>
          </p:nvSpPr>
          <p:spPr>
            <a:xfrm>
              <a:off x="4023500" y="3850713"/>
              <a:ext cx="1093939" cy="166094"/>
            </a:xfrm>
            <a:custGeom>
              <a:avLst/>
              <a:gdLst/>
              <a:ahLst/>
              <a:cxnLst/>
              <a:rect l="l" t="t" r="r" b="b"/>
              <a:pathLst>
                <a:path w="29403" h="4464" extrusionOk="0">
                  <a:moveTo>
                    <a:pt x="0" y="0"/>
                  </a:moveTo>
                  <a:lnTo>
                    <a:pt x="0" y="4463"/>
                  </a:lnTo>
                  <a:lnTo>
                    <a:pt x="29403" y="4463"/>
                  </a:lnTo>
                  <a:lnTo>
                    <a:pt x="29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7"/>
            <p:cNvSpPr/>
            <p:nvPr/>
          </p:nvSpPr>
          <p:spPr>
            <a:xfrm>
              <a:off x="4023500" y="3683650"/>
              <a:ext cx="1096952" cy="333156"/>
            </a:xfrm>
            <a:custGeom>
              <a:avLst/>
              <a:gdLst/>
              <a:ahLst/>
              <a:cxnLst/>
              <a:rect l="l" t="t" r="r" b="b"/>
              <a:pathLst>
                <a:path w="29484" h="8954" extrusionOk="0">
                  <a:moveTo>
                    <a:pt x="14742" y="0"/>
                  </a:moveTo>
                  <a:cubicBezTo>
                    <a:pt x="6600" y="0"/>
                    <a:pt x="0" y="2002"/>
                    <a:pt x="0" y="4490"/>
                  </a:cubicBezTo>
                  <a:cubicBezTo>
                    <a:pt x="0" y="6952"/>
                    <a:pt x="6600" y="8953"/>
                    <a:pt x="14742" y="8953"/>
                  </a:cubicBezTo>
                  <a:cubicBezTo>
                    <a:pt x="22884" y="8953"/>
                    <a:pt x="29484" y="6952"/>
                    <a:pt x="29484" y="4490"/>
                  </a:cubicBezTo>
                  <a:cubicBezTo>
                    <a:pt x="29484" y="2002"/>
                    <a:pt x="22884" y="0"/>
                    <a:pt x="147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7"/>
            <p:cNvSpPr/>
            <p:nvPr/>
          </p:nvSpPr>
          <p:spPr>
            <a:xfrm>
              <a:off x="3116680" y="2409463"/>
              <a:ext cx="2912482" cy="1500653"/>
            </a:xfrm>
            <a:custGeom>
              <a:avLst/>
              <a:gdLst/>
              <a:ahLst/>
              <a:cxnLst/>
              <a:rect l="l" t="t" r="r" b="b"/>
              <a:pathLst>
                <a:path w="78282" h="40332" extrusionOk="0">
                  <a:moveTo>
                    <a:pt x="1" y="1"/>
                  </a:moveTo>
                  <a:lnTo>
                    <a:pt x="24778" y="36084"/>
                  </a:lnTo>
                  <a:cubicBezTo>
                    <a:pt x="25644" y="38492"/>
                    <a:pt x="31730" y="40331"/>
                    <a:pt x="39114" y="40331"/>
                  </a:cubicBezTo>
                  <a:cubicBezTo>
                    <a:pt x="46336" y="40331"/>
                    <a:pt x="52314" y="38573"/>
                    <a:pt x="53396" y="36247"/>
                  </a:cubicBezTo>
                  <a:lnTo>
                    <a:pt x="78281" y="1"/>
                  </a:lnTo>
                  <a:lnTo>
                    <a:pt x="78281" y="1"/>
                  </a:lnTo>
                  <a:cubicBezTo>
                    <a:pt x="78279" y="1"/>
                    <a:pt x="50691" y="3057"/>
                    <a:pt x="39141" y="4599"/>
                  </a:cubicBezTo>
                  <a:cubicBezTo>
                    <a:pt x="27564" y="3057"/>
                    <a:pt x="3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7"/>
            <p:cNvSpPr/>
            <p:nvPr/>
          </p:nvSpPr>
          <p:spPr>
            <a:xfrm>
              <a:off x="3104625" y="1838805"/>
              <a:ext cx="2934582" cy="1010518"/>
            </a:xfrm>
            <a:custGeom>
              <a:avLst/>
              <a:gdLst/>
              <a:ahLst/>
              <a:cxnLst/>
              <a:rect l="l" t="t" r="r" b="b"/>
              <a:pathLst>
                <a:path w="78876" h="27159" extrusionOk="0">
                  <a:moveTo>
                    <a:pt x="39438" y="1"/>
                  </a:moveTo>
                  <a:cubicBezTo>
                    <a:pt x="17663" y="1"/>
                    <a:pt x="0" y="6087"/>
                    <a:pt x="0" y="13580"/>
                  </a:cubicBezTo>
                  <a:cubicBezTo>
                    <a:pt x="0" y="21072"/>
                    <a:pt x="17663" y="27158"/>
                    <a:pt x="39438" y="27158"/>
                  </a:cubicBezTo>
                  <a:cubicBezTo>
                    <a:pt x="61213" y="27158"/>
                    <a:pt x="78876" y="21072"/>
                    <a:pt x="78876" y="13580"/>
                  </a:cubicBezTo>
                  <a:cubicBezTo>
                    <a:pt x="78876" y="6087"/>
                    <a:pt x="61213" y="1"/>
                    <a:pt x="394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7"/>
            <p:cNvSpPr/>
            <p:nvPr/>
          </p:nvSpPr>
          <p:spPr>
            <a:xfrm>
              <a:off x="3104625" y="1965647"/>
              <a:ext cx="2934582" cy="409655"/>
            </a:xfrm>
            <a:custGeom>
              <a:avLst/>
              <a:gdLst/>
              <a:ahLst/>
              <a:cxnLst/>
              <a:rect l="l" t="t" r="r" b="b"/>
              <a:pathLst>
                <a:path w="78876" h="11010" extrusionOk="0">
                  <a:moveTo>
                    <a:pt x="0" y="0"/>
                  </a:moveTo>
                  <a:lnTo>
                    <a:pt x="0" y="11009"/>
                  </a:lnTo>
                  <a:lnTo>
                    <a:pt x="78876" y="11009"/>
                  </a:lnTo>
                  <a:lnTo>
                    <a:pt x="788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7"/>
            <p:cNvSpPr/>
            <p:nvPr/>
          </p:nvSpPr>
          <p:spPr>
            <a:xfrm>
              <a:off x="3104625" y="1460400"/>
              <a:ext cx="2934582" cy="1010481"/>
            </a:xfrm>
            <a:custGeom>
              <a:avLst/>
              <a:gdLst/>
              <a:ahLst/>
              <a:cxnLst/>
              <a:rect l="l" t="t" r="r" b="b"/>
              <a:pathLst>
                <a:path w="78876" h="27158" extrusionOk="0">
                  <a:moveTo>
                    <a:pt x="39438" y="0"/>
                  </a:moveTo>
                  <a:cubicBezTo>
                    <a:pt x="17663" y="0"/>
                    <a:pt x="0" y="6087"/>
                    <a:pt x="0" y="13579"/>
                  </a:cubicBezTo>
                  <a:cubicBezTo>
                    <a:pt x="0" y="21072"/>
                    <a:pt x="17663" y="27158"/>
                    <a:pt x="39438" y="27158"/>
                  </a:cubicBezTo>
                  <a:cubicBezTo>
                    <a:pt x="61213" y="27158"/>
                    <a:pt x="78876" y="21072"/>
                    <a:pt x="78876" y="13579"/>
                  </a:cubicBezTo>
                  <a:cubicBezTo>
                    <a:pt x="78876" y="6087"/>
                    <a:pt x="61213" y="0"/>
                    <a:pt x="394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7"/>
            <p:cNvSpPr/>
            <p:nvPr/>
          </p:nvSpPr>
          <p:spPr>
            <a:xfrm>
              <a:off x="3213308" y="1521793"/>
              <a:ext cx="2716225" cy="887697"/>
            </a:xfrm>
            <a:custGeom>
              <a:avLst/>
              <a:gdLst/>
              <a:ahLst/>
              <a:cxnLst/>
              <a:rect l="l" t="t" r="r" b="b"/>
              <a:pathLst>
                <a:path w="73007" h="23858" extrusionOk="0">
                  <a:moveTo>
                    <a:pt x="36517" y="0"/>
                  </a:moveTo>
                  <a:cubicBezTo>
                    <a:pt x="16338" y="0"/>
                    <a:pt x="1" y="5329"/>
                    <a:pt x="1" y="11929"/>
                  </a:cubicBezTo>
                  <a:cubicBezTo>
                    <a:pt x="1" y="18529"/>
                    <a:pt x="16338" y="23858"/>
                    <a:pt x="36517" y="23858"/>
                  </a:cubicBezTo>
                  <a:cubicBezTo>
                    <a:pt x="56669" y="23858"/>
                    <a:pt x="73006" y="18529"/>
                    <a:pt x="73006" y="11929"/>
                  </a:cubicBezTo>
                  <a:cubicBezTo>
                    <a:pt x="73006" y="5329"/>
                    <a:pt x="56669" y="0"/>
                    <a:pt x="36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5" name="Google Shape;1415;p47"/>
          <p:cNvSpPr txBox="1">
            <a:spLocks noGrp="1"/>
          </p:cNvSpPr>
          <p:nvPr>
            <p:ph type="title" idx="4294967295"/>
          </p:nvPr>
        </p:nvSpPr>
        <p:spPr>
          <a:xfrm>
            <a:off x="658800" y="2522075"/>
            <a:ext cx="2018700" cy="4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20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6" name="Google Shape;1416;p47"/>
          <p:cNvSpPr txBox="1">
            <a:spLocks noGrp="1"/>
          </p:cNvSpPr>
          <p:nvPr>
            <p:ph type="title"/>
          </p:nvPr>
        </p:nvSpPr>
        <p:spPr>
          <a:xfrm>
            <a:off x="6465875" y="2522075"/>
            <a:ext cx="2018700" cy="4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Venus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7" name="Google Shape;1417;p47"/>
          <p:cNvSpPr txBox="1">
            <a:spLocks noGrp="1"/>
          </p:cNvSpPr>
          <p:nvPr>
            <p:ph type="subTitle" idx="4294967295"/>
          </p:nvPr>
        </p:nvSpPr>
        <p:spPr>
          <a:xfrm>
            <a:off x="6466475" y="2951375"/>
            <a:ext cx="2018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Venus has a beautiful name and is the second planet from the Sun. Its hoy and with a poisonous atmosphere</a:t>
            </a:r>
            <a:endParaRPr sz="120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1418" name="Google Shape;1418;p47"/>
          <p:cNvSpPr txBox="1">
            <a:spLocks noGrp="1"/>
          </p:cNvSpPr>
          <p:nvPr>
            <p:ph type="subTitle" idx="4294967295"/>
          </p:nvPr>
        </p:nvSpPr>
        <p:spPr>
          <a:xfrm>
            <a:off x="658800" y="2951375"/>
            <a:ext cx="2018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Mercury is the closest planet to the Sun and the smallest one in the Solar System—it’s only a bit larger than the Moon 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419" name="Google Shape;1419;p47"/>
          <p:cNvCxnSpPr/>
          <p:nvPr/>
        </p:nvCxnSpPr>
        <p:spPr>
          <a:xfrm>
            <a:off x="665550" y="2359425"/>
            <a:ext cx="273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0" name="Google Shape;1420;p47"/>
          <p:cNvCxnSpPr/>
          <p:nvPr/>
        </p:nvCxnSpPr>
        <p:spPr>
          <a:xfrm rot="10800000">
            <a:off x="5020550" y="4216125"/>
            <a:ext cx="3470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421" name="Google Shape;1421;p47"/>
          <p:cNvGrpSpPr/>
          <p:nvPr/>
        </p:nvGrpSpPr>
        <p:grpSpPr>
          <a:xfrm>
            <a:off x="3213174" y="1382769"/>
            <a:ext cx="2716236" cy="823721"/>
            <a:chOff x="4602997" y="791213"/>
            <a:chExt cx="3088387" cy="936685"/>
          </a:xfrm>
        </p:grpSpPr>
        <p:sp>
          <p:nvSpPr>
            <p:cNvPr id="1422" name="Google Shape;1422;p47"/>
            <p:cNvSpPr/>
            <p:nvPr/>
          </p:nvSpPr>
          <p:spPr>
            <a:xfrm>
              <a:off x="4602997" y="839047"/>
              <a:ext cx="592001" cy="519877"/>
            </a:xfrm>
            <a:custGeom>
              <a:avLst/>
              <a:gdLst/>
              <a:ahLst/>
              <a:cxnLst/>
              <a:rect l="l" t="t" r="r" b="b"/>
              <a:pathLst>
                <a:path w="27612" h="24248" extrusionOk="0">
                  <a:moveTo>
                    <a:pt x="13802" y="0"/>
                  </a:moveTo>
                  <a:cubicBezTo>
                    <a:pt x="12151" y="0"/>
                    <a:pt x="10475" y="339"/>
                    <a:pt x="8873" y="1054"/>
                  </a:cubicBezTo>
                  <a:cubicBezTo>
                    <a:pt x="2746" y="3779"/>
                    <a:pt x="1" y="10940"/>
                    <a:pt x="2726" y="17047"/>
                  </a:cubicBezTo>
                  <a:cubicBezTo>
                    <a:pt x="4737" y="21568"/>
                    <a:pt x="9162" y="24247"/>
                    <a:pt x="13805" y="24247"/>
                  </a:cubicBezTo>
                  <a:cubicBezTo>
                    <a:pt x="15455" y="24247"/>
                    <a:pt x="17133" y="23909"/>
                    <a:pt x="18740" y="23194"/>
                  </a:cubicBezTo>
                  <a:cubicBezTo>
                    <a:pt x="24847" y="20469"/>
                    <a:pt x="27612" y="13308"/>
                    <a:pt x="24887" y="7181"/>
                  </a:cubicBezTo>
                  <a:cubicBezTo>
                    <a:pt x="22876" y="2676"/>
                    <a:pt x="18441" y="0"/>
                    <a:pt x="13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7"/>
            <p:cNvSpPr/>
            <p:nvPr/>
          </p:nvSpPr>
          <p:spPr>
            <a:xfrm>
              <a:off x="4782992" y="937653"/>
              <a:ext cx="155697" cy="152524"/>
            </a:xfrm>
            <a:custGeom>
              <a:avLst/>
              <a:gdLst/>
              <a:ahLst/>
              <a:cxnLst/>
              <a:rect l="l" t="t" r="r" b="b"/>
              <a:pathLst>
                <a:path w="7262" h="7114" extrusionOk="0">
                  <a:moveTo>
                    <a:pt x="3341" y="0"/>
                  </a:moveTo>
                  <a:cubicBezTo>
                    <a:pt x="2941" y="0"/>
                    <a:pt x="2535" y="82"/>
                    <a:pt x="2149" y="254"/>
                  </a:cubicBezTo>
                  <a:cubicBezTo>
                    <a:pt x="657" y="931"/>
                    <a:pt x="0" y="2681"/>
                    <a:pt x="657" y="4153"/>
                  </a:cubicBezTo>
                  <a:lnTo>
                    <a:pt x="1214" y="5387"/>
                  </a:lnTo>
                  <a:cubicBezTo>
                    <a:pt x="1698" y="6471"/>
                    <a:pt x="2786" y="7113"/>
                    <a:pt x="3915" y="7113"/>
                  </a:cubicBezTo>
                  <a:cubicBezTo>
                    <a:pt x="4318" y="7113"/>
                    <a:pt x="4726" y="7031"/>
                    <a:pt x="5113" y="6859"/>
                  </a:cubicBezTo>
                  <a:cubicBezTo>
                    <a:pt x="6585" y="6182"/>
                    <a:pt x="7261" y="4432"/>
                    <a:pt x="6585" y="2960"/>
                  </a:cubicBezTo>
                  <a:lnTo>
                    <a:pt x="6048" y="1746"/>
                  </a:lnTo>
                  <a:cubicBezTo>
                    <a:pt x="5549" y="646"/>
                    <a:pt x="4466" y="0"/>
                    <a:pt x="33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7"/>
            <p:cNvSpPr/>
            <p:nvPr/>
          </p:nvSpPr>
          <p:spPr>
            <a:xfrm>
              <a:off x="4827781" y="1099831"/>
              <a:ext cx="212835" cy="154218"/>
            </a:xfrm>
            <a:custGeom>
              <a:avLst/>
              <a:gdLst/>
              <a:ahLst/>
              <a:cxnLst/>
              <a:rect l="l" t="t" r="r" b="b"/>
              <a:pathLst>
                <a:path w="9927" h="7193" extrusionOk="0">
                  <a:moveTo>
                    <a:pt x="5953" y="0"/>
                  </a:moveTo>
                  <a:cubicBezTo>
                    <a:pt x="5141" y="0"/>
                    <a:pt x="4330" y="164"/>
                    <a:pt x="3561" y="508"/>
                  </a:cubicBezTo>
                  <a:cubicBezTo>
                    <a:pt x="1472" y="1443"/>
                    <a:pt x="199" y="3512"/>
                    <a:pt x="0" y="5839"/>
                  </a:cubicBezTo>
                  <a:cubicBezTo>
                    <a:pt x="1181" y="6706"/>
                    <a:pt x="2568" y="7192"/>
                    <a:pt x="3956" y="7192"/>
                  </a:cubicBezTo>
                  <a:cubicBezTo>
                    <a:pt x="4766" y="7192"/>
                    <a:pt x="5576" y="7027"/>
                    <a:pt x="6346" y="6675"/>
                  </a:cubicBezTo>
                  <a:cubicBezTo>
                    <a:pt x="8435" y="5740"/>
                    <a:pt x="9728" y="3691"/>
                    <a:pt x="9927" y="1363"/>
                  </a:cubicBezTo>
                  <a:cubicBezTo>
                    <a:pt x="8745" y="483"/>
                    <a:pt x="7348" y="0"/>
                    <a:pt x="5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7"/>
            <p:cNvSpPr/>
            <p:nvPr/>
          </p:nvSpPr>
          <p:spPr>
            <a:xfrm>
              <a:off x="5151064" y="1227018"/>
              <a:ext cx="522922" cy="469429"/>
            </a:xfrm>
            <a:custGeom>
              <a:avLst/>
              <a:gdLst/>
              <a:ahLst/>
              <a:cxnLst/>
              <a:rect l="l" t="t" r="r" b="b"/>
              <a:pathLst>
                <a:path w="24390" h="21895" extrusionOk="0">
                  <a:moveTo>
                    <a:pt x="12193" y="1"/>
                  </a:moveTo>
                  <a:cubicBezTo>
                    <a:pt x="9603" y="1"/>
                    <a:pt x="7001" y="915"/>
                    <a:pt x="4914" y="2772"/>
                  </a:cubicBezTo>
                  <a:cubicBezTo>
                    <a:pt x="399" y="6790"/>
                    <a:pt x="1" y="13713"/>
                    <a:pt x="4019" y="18228"/>
                  </a:cubicBezTo>
                  <a:cubicBezTo>
                    <a:pt x="6180" y="20657"/>
                    <a:pt x="9176" y="21895"/>
                    <a:pt x="12186" y="21895"/>
                  </a:cubicBezTo>
                  <a:cubicBezTo>
                    <a:pt x="14772" y="21895"/>
                    <a:pt x="17369" y="20981"/>
                    <a:pt x="19456" y="19124"/>
                  </a:cubicBezTo>
                  <a:cubicBezTo>
                    <a:pt x="23972" y="15105"/>
                    <a:pt x="24389" y="8183"/>
                    <a:pt x="20371" y="3667"/>
                  </a:cubicBezTo>
                  <a:cubicBezTo>
                    <a:pt x="18210" y="1238"/>
                    <a:pt x="15209" y="1"/>
                    <a:pt x="12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7"/>
            <p:cNvSpPr/>
            <p:nvPr/>
          </p:nvSpPr>
          <p:spPr>
            <a:xfrm>
              <a:off x="5388649" y="1374681"/>
              <a:ext cx="29008" cy="87261"/>
            </a:xfrm>
            <a:custGeom>
              <a:avLst/>
              <a:gdLst/>
              <a:ahLst/>
              <a:cxnLst/>
              <a:rect l="l" t="t" r="r" b="b"/>
              <a:pathLst>
                <a:path w="1353" h="4070" extrusionOk="0">
                  <a:moveTo>
                    <a:pt x="275" y="0"/>
                  </a:moveTo>
                  <a:cubicBezTo>
                    <a:pt x="263" y="0"/>
                    <a:pt x="251" y="1"/>
                    <a:pt x="239" y="3"/>
                  </a:cubicBezTo>
                  <a:cubicBezTo>
                    <a:pt x="80" y="42"/>
                    <a:pt x="0" y="182"/>
                    <a:pt x="20" y="341"/>
                  </a:cubicBezTo>
                  <a:lnTo>
                    <a:pt x="796" y="3842"/>
                  </a:lnTo>
                  <a:cubicBezTo>
                    <a:pt x="813" y="3977"/>
                    <a:pt x="930" y="4070"/>
                    <a:pt x="1051" y="4070"/>
                  </a:cubicBezTo>
                  <a:cubicBezTo>
                    <a:pt x="1072" y="4070"/>
                    <a:pt x="1093" y="4067"/>
                    <a:pt x="1114" y="4061"/>
                  </a:cubicBezTo>
                  <a:cubicBezTo>
                    <a:pt x="1253" y="4021"/>
                    <a:pt x="1353" y="3882"/>
                    <a:pt x="1313" y="3742"/>
                  </a:cubicBezTo>
                  <a:lnTo>
                    <a:pt x="557" y="221"/>
                  </a:lnTo>
                  <a:cubicBezTo>
                    <a:pt x="521" y="94"/>
                    <a:pt x="401" y="0"/>
                    <a:pt x="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7"/>
            <p:cNvSpPr/>
            <p:nvPr/>
          </p:nvSpPr>
          <p:spPr>
            <a:xfrm>
              <a:off x="5404858" y="1424209"/>
              <a:ext cx="69959" cy="44702"/>
            </a:xfrm>
            <a:custGeom>
              <a:avLst/>
              <a:gdLst/>
              <a:ahLst/>
              <a:cxnLst/>
              <a:rect l="l" t="t" r="r" b="b"/>
              <a:pathLst>
                <a:path w="3263" h="2085" extrusionOk="0">
                  <a:moveTo>
                    <a:pt x="2928" y="0"/>
                  </a:moveTo>
                  <a:cubicBezTo>
                    <a:pt x="2900" y="0"/>
                    <a:pt x="2871" y="7"/>
                    <a:pt x="2845" y="20"/>
                  </a:cubicBezTo>
                  <a:lnTo>
                    <a:pt x="119" y="1492"/>
                  </a:lnTo>
                  <a:cubicBezTo>
                    <a:pt x="40" y="1532"/>
                    <a:pt x="0" y="1651"/>
                    <a:pt x="60" y="1731"/>
                  </a:cubicBezTo>
                  <a:lnTo>
                    <a:pt x="199" y="1989"/>
                  </a:lnTo>
                  <a:cubicBezTo>
                    <a:pt x="228" y="2048"/>
                    <a:pt x="289" y="2085"/>
                    <a:pt x="359" y="2085"/>
                  </a:cubicBezTo>
                  <a:cubicBezTo>
                    <a:pt x="384" y="2085"/>
                    <a:pt x="411" y="2080"/>
                    <a:pt x="438" y="2069"/>
                  </a:cubicBezTo>
                  <a:lnTo>
                    <a:pt x="3143" y="597"/>
                  </a:lnTo>
                  <a:cubicBezTo>
                    <a:pt x="3223" y="537"/>
                    <a:pt x="3262" y="438"/>
                    <a:pt x="3223" y="358"/>
                  </a:cubicBezTo>
                  <a:lnTo>
                    <a:pt x="3064" y="80"/>
                  </a:lnTo>
                  <a:cubicBezTo>
                    <a:pt x="3037" y="27"/>
                    <a:pt x="2984" y="0"/>
                    <a:pt x="2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7"/>
            <p:cNvSpPr/>
            <p:nvPr/>
          </p:nvSpPr>
          <p:spPr>
            <a:xfrm>
              <a:off x="5392058" y="1442991"/>
              <a:ext cx="40950" cy="37520"/>
            </a:xfrm>
            <a:custGeom>
              <a:avLst/>
              <a:gdLst/>
              <a:ahLst/>
              <a:cxnLst/>
              <a:rect l="l" t="t" r="r" b="b"/>
              <a:pathLst>
                <a:path w="1910" h="1750" extrusionOk="0">
                  <a:moveTo>
                    <a:pt x="954" y="0"/>
                  </a:moveTo>
                  <a:cubicBezTo>
                    <a:pt x="895" y="0"/>
                    <a:pt x="835" y="6"/>
                    <a:pt x="776" y="19"/>
                  </a:cubicBezTo>
                  <a:cubicBezTo>
                    <a:pt x="299" y="139"/>
                    <a:pt x="0" y="596"/>
                    <a:pt x="100" y="1054"/>
                  </a:cubicBezTo>
                  <a:cubicBezTo>
                    <a:pt x="204" y="1469"/>
                    <a:pt x="564" y="1749"/>
                    <a:pt x="957" y="1749"/>
                  </a:cubicBezTo>
                  <a:cubicBezTo>
                    <a:pt x="1016" y="1749"/>
                    <a:pt x="1075" y="1743"/>
                    <a:pt x="1134" y="1730"/>
                  </a:cubicBezTo>
                  <a:cubicBezTo>
                    <a:pt x="1612" y="1611"/>
                    <a:pt x="1910" y="1153"/>
                    <a:pt x="1810" y="696"/>
                  </a:cubicBezTo>
                  <a:cubicBezTo>
                    <a:pt x="1724" y="280"/>
                    <a:pt x="1351" y="0"/>
                    <a:pt x="9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7"/>
            <p:cNvSpPr/>
            <p:nvPr/>
          </p:nvSpPr>
          <p:spPr>
            <a:xfrm>
              <a:off x="5353658" y="1290547"/>
              <a:ext cx="48219" cy="23498"/>
            </a:xfrm>
            <a:custGeom>
              <a:avLst/>
              <a:gdLst/>
              <a:ahLst/>
              <a:cxnLst/>
              <a:rect l="l" t="t" r="r" b="b"/>
              <a:pathLst>
                <a:path w="2249" h="1096" extrusionOk="0">
                  <a:moveTo>
                    <a:pt x="1787" y="1"/>
                  </a:moveTo>
                  <a:cubicBezTo>
                    <a:pt x="1762" y="1"/>
                    <a:pt x="1737" y="3"/>
                    <a:pt x="1712" y="8"/>
                  </a:cubicBezTo>
                  <a:lnTo>
                    <a:pt x="359" y="326"/>
                  </a:lnTo>
                  <a:cubicBezTo>
                    <a:pt x="140" y="366"/>
                    <a:pt x="1" y="585"/>
                    <a:pt x="61" y="784"/>
                  </a:cubicBezTo>
                  <a:cubicBezTo>
                    <a:pt x="94" y="968"/>
                    <a:pt x="255" y="1096"/>
                    <a:pt x="423" y="1096"/>
                  </a:cubicBezTo>
                  <a:cubicBezTo>
                    <a:pt x="455" y="1096"/>
                    <a:pt x="487" y="1091"/>
                    <a:pt x="518" y="1082"/>
                  </a:cubicBezTo>
                  <a:lnTo>
                    <a:pt x="1891" y="784"/>
                  </a:lnTo>
                  <a:cubicBezTo>
                    <a:pt x="2110" y="744"/>
                    <a:pt x="2249" y="525"/>
                    <a:pt x="2189" y="326"/>
                  </a:cubicBezTo>
                  <a:cubicBezTo>
                    <a:pt x="2154" y="132"/>
                    <a:pt x="1978" y="1"/>
                    <a:pt x="1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7"/>
            <p:cNvSpPr/>
            <p:nvPr/>
          </p:nvSpPr>
          <p:spPr>
            <a:xfrm>
              <a:off x="5266223" y="1328112"/>
              <a:ext cx="292613" cy="267550"/>
            </a:xfrm>
            <a:custGeom>
              <a:avLst/>
              <a:gdLst/>
              <a:ahLst/>
              <a:cxnLst/>
              <a:rect l="l" t="t" r="r" b="b"/>
              <a:pathLst>
                <a:path w="13648" h="12479" extrusionOk="0">
                  <a:moveTo>
                    <a:pt x="6816" y="1533"/>
                  </a:moveTo>
                  <a:cubicBezTo>
                    <a:pt x="8979" y="1533"/>
                    <a:pt x="10935" y="3025"/>
                    <a:pt x="11419" y="5238"/>
                  </a:cubicBezTo>
                  <a:cubicBezTo>
                    <a:pt x="11956" y="7764"/>
                    <a:pt x="10365" y="10271"/>
                    <a:pt x="7819" y="10828"/>
                  </a:cubicBezTo>
                  <a:cubicBezTo>
                    <a:pt x="7488" y="10898"/>
                    <a:pt x="7158" y="10932"/>
                    <a:pt x="6832" y="10932"/>
                  </a:cubicBezTo>
                  <a:cubicBezTo>
                    <a:pt x="4670" y="10932"/>
                    <a:pt x="2716" y="9440"/>
                    <a:pt x="2249" y="7227"/>
                  </a:cubicBezTo>
                  <a:cubicBezTo>
                    <a:pt x="1692" y="4701"/>
                    <a:pt x="3283" y="2195"/>
                    <a:pt x="5829" y="1638"/>
                  </a:cubicBezTo>
                  <a:cubicBezTo>
                    <a:pt x="6160" y="1567"/>
                    <a:pt x="6490" y="1533"/>
                    <a:pt x="6816" y="1533"/>
                  </a:cubicBezTo>
                  <a:close/>
                  <a:moveTo>
                    <a:pt x="6831" y="0"/>
                  </a:moveTo>
                  <a:cubicBezTo>
                    <a:pt x="6389" y="0"/>
                    <a:pt x="5940" y="47"/>
                    <a:pt x="5491" y="146"/>
                  </a:cubicBezTo>
                  <a:cubicBezTo>
                    <a:pt x="2129" y="862"/>
                    <a:pt x="1" y="4204"/>
                    <a:pt x="737" y="7566"/>
                  </a:cubicBezTo>
                  <a:cubicBezTo>
                    <a:pt x="1359" y="10488"/>
                    <a:pt x="3966" y="12478"/>
                    <a:pt x="6845" y="12478"/>
                  </a:cubicBezTo>
                  <a:cubicBezTo>
                    <a:pt x="7278" y="12478"/>
                    <a:pt x="7717" y="12433"/>
                    <a:pt x="8157" y="12340"/>
                  </a:cubicBezTo>
                  <a:cubicBezTo>
                    <a:pt x="11519" y="11604"/>
                    <a:pt x="13647" y="8262"/>
                    <a:pt x="12931" y="4900"/>
                  </a:cubicBezTo>
                  <a:cubicBezTo>
                    <a:pt x="12293" y="1987"/>
                    <a:pt x="9699" y="0"/>
                    <a:pt x="68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7"/>
            <p:cNvSpPr/>
            <p:nvPr/>
          </p:nvSpPr>
          <p:spPr>
            <a:xfrm>
              <a:off x="5369031" y="1314154"/>
              <a:ext cx="26028" cy="15801"/>
            </a:xfrm>
            <a:custGeom>
              <a:avLst/>
              <a:gdLst/>
              <a:ahLst/>
              <a:cxnLst/>
              <a:rect l="l" t="t" r="r" b="b"/>
              <a:pathLst>
                <a:path w="1214" h="737" extrusionOk="0">
                  <a:moveTo>
                    <a:pt x="1094" y="1"/>
                  </a:moveTo>
                  <a:lnTo>
                    <a:pt x="0" y="240"/>
                  </a:lnTo>
                  <a:lnTo>
                    <a:pt x="119" y="737"/>
                  </a:lnTo>
                  <a:cubicBezTo>
                    <a:pt x="298" y="697"/>
                    <a:pt x="477" y="637"/>
                    <a:pt x="657" y="598"/>
                  </a:cubicBezTo>
                  <a:cubicBezTo>
                    <a:pt x="836" y="558"/>
                    <a:pt x="1015" y="538"/>
                    <a:pt x="1213" y="498"/>
                  </a:cubicBezTo>
                  <a:lnTo>
                    <a:pt x="10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7"/>
            <p:cNvSpPr/>
            <p:nvPr/>
          </p:nvSpPr>
          <p:spPr>
            <a:xfrm>
              <a:off x="7082316" y="810359"/>
              <a:ext cx="609068" cy="544940"/>
            </a:xfrm>
            <a:custGeom>
              <a:avLst/>
              <a:gdLst/>
              <a:ahLst/>
              <a:cxnLst/>
              <a:rect l="l" t="t" r="r" b="b"/>
              <a:pathLst>
                <a:path w="28408" h="25417" extrusionOk="0">
                  <a:moveTo>
                    <a:pt x="14647" y="1"/>
                  </a:moveTo>
                  <a:cubicBezTo>
                    <a:pt x="10743" y="1"/>
                    <a:pt x="6832" y="1829"/>
                    <a:pt x="4258" y="5256"/>
                  </a:cubicBezTo>
                  <a:cubicBezTo>
                    <a:pt x="1" y="10946"/>
                    <a:pt x="996" y="18903"/>
                    <a:pt x="6486" y="23001"/>
                  </a:cubicBezTo>
                  <a:cubicBezTo>
                    <a:pt x="8661" y="24632"/>
                    <a:pt x="11216" y="25417"/>
                    <a:pt x="13774" y="25417"/>
                  </a:cubicBezTo>
                  <a:cubicBezTo>
                    <a:pt x="17674" y="25417"/>
                    <a:pt x="21580" y="23592"/>
                    <a:pt x="24151" y="20156"/>
                  </a:cubicBezTo>
                  <a:cubicBezTo>
                    <a:pt x="28408" y="14467"/>
                    <a:pt x="27413" y="6529"/>
                    <a:pt x="21923" y="2412"/>
                  </a:cubicBezTo>
                  <a:cubicBezTo>
                    <a:pt x="19751" y="783"/>
                    <a:pt x="17201" y="1"/>
                    <a:pt x="14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7"/>
            <p:cNvSpPr/>
            <p:nvPr/>
          </p:nvSpPr>
          <p:spPr>
            <a:xfrm>
              <a:off x="7219236" y="991984"/>
              <a:ext cx="346771" cy="191674"/>
            </a:xfrm>
            <a:custGeom>
              <a:avLst/>
              <a:gdLst/>
              <a:ahLst/>
              <a:cxnLst/>
              <a:rect l="l" t="t" r="r" b="b"/>
              <a:pathLst>
                <a:path w="16174" h="8940" extrusionOk="0">
                  <a:moveTo>
                    <a:pt x="2123" y="0"/>
                  </a:moveTo>
                  <a:cubicBezTo>
                    <a:pt x="1879" y="0"/>
                    <a:pt x="1632" y="48"/>
                    <a:pt x="1393" y="147"/>
                  </a:cubicBezTo>
                  <a:cubicBezTo>
                    <a:pt x="438" y="545"/>
                    <a:pt x="1" y="1659"/>
                    <a:pt x="398" y="2594"/>
                  </a:cubicBezTo>
                  <a:lnTo>
                    <a:pt x="2606" y="7786"/>
                  </a:lnTo>
                  <a:cubicBezTo>
                    <a:pt x="2905" y="8502"/>
                    <a:pt x="3601" y="8940"/>
                    <a:pt x="4317" y="8940"/>
                  </a:cubicBezTo>
                  <a:cubicBezTo>
                    <a:pt x="4556" y="8940"/>
                    <a:pt x="4795" y="8880"/>
                    <a:pt x="5033" y="8781"/>
                  </a:cubicBezTo>
                  <a:lnTo>
                    <a:pt x="14741" y="4802"/>
                  </a:lnTo>
                  <a:cubicBezTo>
                    <a:pt x="15716" y="4404"/>
                    <a:pt x="16173" y="3310"/>
                    <a:pt x="15775" y="2355"/>
                  </a:cubicBezTo>
                  <a:cubicBezTo>
                    <a:pt x="15475" y="1634"/>
                    <a:pt x="14778" y="1197"/>
                    <a:pt x="14044" y="1197"/>
                  </a:cubicBezTo>
                  <a:cubicBezTo>
                    <a:pt x="13805" y="1197"/>
                    <a:pt x="13563" y="1243"/>
                    <a:pt x="13329" y="1341"/>
                  </a:cubicBezTo>
                  <a:lnTo>
                    <a:pt x="5332" y="4623"/>
                  </a:lnTo>
                  <a:lnTo>
                    <a:pt x="3860" y="1142"/>
                  </a:lnTo>
                  <a:cubicBezTo>
                    <a:pt x="3546" y="426"/>
                    <a:pt x="2853" y="0"/>
                    <a:pt x="2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7"/>
            <p:cNvSpPr/>
            <p:nvPr/>
          </p:nvSpPr>
          <p:spPr>
            <a:xfrm>
              <a:off x="5552842" y="791213"/>
              <a:ext cx="395825" cy="347264"/>
            </a:xfrm>
            <a:custGeom>
              <a:avLst/>
              <a:gdLst/>
              <a:ahLst/>
              <a:cxnLst/>
              <a:rect l="l" t="t" r="r" b="b"/>
              <a:pathLst>
                <a:path w="18462" h="16197" extrusionOk="0">
                  <a:moveTo>
                    <a:pt x="9220" y="1"/>
                  </a:moveTo>
                  <a:cubicBezTo>
                    <a:pt x="8062" y="1"/>
                    <a:pt x="6885" y="251"/>
                    <a:pt x="5770" y="778"/>
                  </a:cubicBezTo>
                  <a:cubicBezTo>
                    <a:pt x="1731" y="2688"/>
                    <a:pt x="1" y="7502"/>
                    <a:pt x="1910" y="11560"/>
                  </a:cubicBezTo>
                  <a:cubicBezTo>
                    <a:pt x="3293" y="14483"/>
                    <a:pt x="6206" y="16197"/>
                    <a:pt x="9242" y="16197"/>
                  </a:cubicBezTo>
                  <a:cubicBezTo>
                    <a:pt x="10400" y="16197"/>
                    <a:pt x="11577" y="15947"/>
                    <a:pt x="12692" y="15419"/>
                  </a:cubicBezTo>
                  <a:cubicBezTo>
                    <a:pt x="16731" y="13510"/>
                    <a:pt x="18461" y="8676"/>
                    <a:pt x="16552" y="4637"/>
                  </a:cubicBezTo>
                  <a:cubicBezTo>
                    <a:pt x="15169" y="1715"/>
                    <a:pt x="12256" y="1"/>
                    <a:pt x="9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7"/>
            <p:cNvSpPr/>
            <p:nvPr/>
          </p:nvSpPr>
          <p:spPr>
            <a:xfrm>
              <a:off x="5653077" y="876783"/>
              <a:ext cx="211527" cy="187021"/>
            </a:xfrm>
            <a:custGeom>
              <a:avLst/>
              <a:gdLst/>
              <a:ahLst/>
              <a:cxnLst/>
              <a:rect l="l" t="t" r="r" b="b"/>
              <a:pathLst>
                <a:path w="9866" h="8723" extrusionOk="0">
                  <a:moveTo>
                    <a:pt x="2578" y="0"/>
                  </a:moveTo>
                  <a:cubicBezTo>
                    <a:pt x="1365" y="0"/>
                    <a:pt x="121" y="781"/>
                    <a:pt x="80" y="2536"/>
                  </a:cubicBezTo>
                  <a:cubicBezTo>
                    <a:pt x="1" y="5938"/>
                    <a:pt x="3939" y="8723"/>
                    <a:pt x="3939" y="8723"/>
                  </a:cubicBezTo>
                  <a:cubicBezTo>
                    <a:pt x="3939" y="8723"/>
                    <a:pt x="8475" y="7131"/>
                    <a:pt x="9330" y="3829"/>
                  </a:cubicBezTo>
                  <a:cubicBezTo>
                    <a:pt x="9865" y="1764"/>
                    <a:pt x="8268" y="617"/>
                    <a:pt x="6826" y="617"/>
                  </a:cubicBezTo>
                  <a:cubicBezTo>
                    <a:pt x="5963" y="617"/>
                    <a:pt x="5155" y="1028"/>
                    <a:pt x="4894" y="1900"/>
                  </a:cubicBezTo>
                  <a:cubicBezTo>
                    <a:pt x="4827" y="687"/>
                    <a:pt x="3716" y="0"/>
                    <a:pt x="2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7"/>
            <p:cNvSpPr/>
            <p:nvPr/>
          </p:nvSpPr>
          <p:spPr>
            <a:xfrm>
              <a:off x="6378589" y="802640"/>
              <a:ext cx="512244" cy="450240"/>
            </a:xfrm>
            <a:custGeom>
              <a:avLst/>
              <a:gdLst/>
              <a:ahLst/>
              <a:cxnLst/>
              <a:rect l="l" t="t" r="r" b="b"/>
              <a:pathLst>
                <a:path w="23892" h="21000" extrusionOk="0">
                  <a:moveTo>
                    <a:pt x="11932" y="0"/>
                  </a:moveTo>
                  <a:cubicBezTo>
                    <a:pt x="9903" y="0"/>
                    <a:pt x="7853" y="588"/>
                    <a:pt x="6047" y="1817"/>
                  </a:cubicBezTo>
                  <a:cubicBezTo>
                    <a:pt x="1253" y="5079"/>
                    <a:pt x="0" y="11604"/>
                    <a:pt x="3262" y="16398"/>
                  </a:cubicBezTo>
                  <a:cubicBezTo>
                    <a:pt x="5284" y="19387"/>
                    <a:pt x="8581" y="21000"/>
                    <a:pt x="11945" y="21000"/>
                  </a:cubicBezTo>
                  <a:cubicBezTo>
                    <a:pt x="13976" y="21000"/>
                    <a:pt x="16031" y="20411"/>
                    <a:pt x="17844" y="19183"/>
                  </a:cubicBezTo>
                  <a:cubicBezTo>
                    <a:pt x="22638" y="15941"/>
                    <a:pt x="23891" y="9416"/>
                    <a:pt x="20629" y="4602"/>
                  </a:cubicBezTo>
                  <a:cubicBezTo>
                    <a:pt x="18595" y="1613"/>
                    <a:pt x="15293" y="0"/>
                    <a:pt x="119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7"/>
            <p:cNvSpPr/>
            <p:nvPr/>
          </p:nvSpPr>
          <p:spPr>
            <a:xfrm>
              <a:off x="6538944" y="908108"/>
              <a:ext cx="52914" cy="52914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cubicBezTo>
                    <a:pt x="558" y="1"/>
                    <a:pt x="1" y="558"/>
                    <a:pt x="1" y="1234"/>
                  </a:cubicBezTo>
                  <a:cubicBezTo>
                    <a:pt x="1" y="1911"/>
                    <a:pt x="558" y="2468"/>
                    <a:pt x="1234" y="2468"/>
                  </a:cubicBezTo>
                  <a:cubicBezTo>
                    <a:pt x="1910" y="2468"/>
                    <a:pt x="2467" y="1911"/>
                    <a:pt x="2467" y="1234"/>
                  </a:cubicBezTo>
                  <a:cubicBezTo>
                    <a:pt x="2467" y="558"/>
                    <a:pt x="1910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7"/>
            <p:cNvSpPr/>
            <p:nvPr/>
          </p:nvSpPr>
          <p:spPr>
            <a:xfrm>
              <a:off x="6715958" y="995136"/>
              <a:ext cx="64835" cy="64835"/>
            </a:xfrm>
            <a:custGeom>
              <a:avLst/>
              <a:gdLst/>
              <a:ahLst/>
              <a:cxnLst/>
              <a:rect l="l" t="t" r="r" b="b"/>
              <a:pathLst>
                <a:path w="3024" h="3024" extrusionOk="0">
                  <a:moveTo>
                    <a:pt x="1512" y="0"/>
                  </a:moveTo>
                  <a:cubicBezTo>
                    <a:pt x="676" y="0"/>
                    <a:pt x="0" y="676"/>
                    <a:pt x="0" y="1512"/>
                  </a:cubicBezTo>
                  <a:cubicBezTo>
                    <a:pt x="0" y="2347"/>
                    <a:pt x="676" y="3024"/>
                    <a:pt x="1512" y="3024"/>
                  </a:cubicBezTo>
                  <a:cubicBezTo>
                    <a:pt x="2347" y="3024"/>
                    <a:pt x="3024" y="2347"/>
                    <a:pt x="3024" y="1512"/>
                  </a:cubicBezTo>
                  <a:cubicBezTo>
                    <a:pt x="3024" y="676"/>
                    <a:pt x="2347" y="0"/>
                    <a:pt x="1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7"/>
            <p:cNvSpPr/>
            <p:nvPr/>
          </p:nvSpPr>
          <p:spPr>
            <a:xfrm>
              <a:off x="6593124" y="940097"/>
              <a:ext cx="119850" cy="78084"/>
            </a:xfrm>
            <a:custGeom>
              <a:avLst/>
              <a:gdLst/>
              <a:ahLst/>
              <a:cxnLst/>
              <a:rect l="l" t="t" r="r" b="b"/>
              <a:pathLst>
                <a:path w="5590" h="3642" extrusionOk="0">
                  <a:moveTo>
                    <a:pt x="537" y="1"/>
                  </a:moveTo>
                  <a:cubicBezTo>
                    <a:pt x="477" y="419"/>
                    <a:pt x="279" y="797"/>
                    <a:pt x="0" y="1075"/>
                  </a:cubicBezTo>
                  <a:lnTo>
                    <a:pt x="5053" y="3641"/>
                  </a:lnTo>
                  <a:cubicBezTo>
                    <a:pt x="5132" y="3224"/>
                    <a:pt x="5331" y="2865"/>
                    <a:pt x="5590" y="2567"/>
                  </a:cubicBezTo>
                  <a:lnTo>
                    <a:pt x="5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7"/>
            <p:cNvSpPr/>
            <p:nvPr/>
          </p:nvSpPr>
          <p:spPr>
            <a:xfrm>
              <a:off x="6531268" y="1098352"/>
              <a:ext cx="53343" cy="53321"/>
            </a:xfrm>
            <a:custGeom>
              <a:avLst/>
              <a:gdLst/>
              <a:ahLst/>
              <a:cxnLst/>
              <a:rect l="l" t="t" r="r" b="b"/>
              <a:pathLst>
                <a:path w="2488" h="2487" extrusionOk="0">
                  <a:moveTo>
                    <a:pt x="1234" y="0"/>
                  </a:moveTo>
                  <a:cubicBezTo>
                    <a:pt x="558" y="0"/>
                    <a:pt x="1" y="557"/>
                    <a:pt x="1" y="1253"/>
                  </a:cubicBezTo>
                  <a:cubicBezTo>
                    <a:pt x="1" y="1930"/>
                    <a:pt x="558" y="2487"/>
                    <a:pt x="1234" y="2487"/>
                  </a:cubicBezTo>
                  <a:cubicBezTo>
                    <a:pt x="1930" y="2487"/>
                    <a:pt x="2487" y="1930"/>
                    <a:pt x="2487" y="1253"/>
                  </a:cubicBezTo>
                  <a:cubicBezTo>
                    <a:pt x="2487" y="557"/>
                    <a:pt x="1930" y="0"/>
                    <a:pt x="12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7"/>
            <p:cNvSpPr/>
            <p:nvPr/>
          </p:nvSpPr>
          <p:spPr>
            <a:xfrm>
              <a:off x="6585427" y="1037353"/>
              <a:ext cx="127547" cy="82330"/>
            </a:xfrm>
            <a:custGeom>
              <a:avLst/>
              <a:gdLst/>
              <a:ahLst/>
              <a:cxnLst/>
              <a:rect l="l" t="t" r="r" b="b"/>
              <a:pathLst>
                <a:path w="5949" h="3840" extrusionOk="0">
                  <a:moveTo>
                    <a:pt x="5412" y="0"/>
                  </a:moveTo>
                  <a:lnTo>
                    <a:pt x="1" y="2766"/>
                  </a:lnTo>
                  <a:cubicBezTo>
                    <a:pt x="279" y="3044"/>
                    <a:pt x="478" y="3422"/>
                    <a:pt x="538" y="3840"/>
                  </a:cubicBezTo>
                  <a:lnTo>
                    <a:pt x="5949" y="1055"/>
                  </a:lnTo>
                  <a:cubicBezTo>
                    <a:pt x="5690" y="756"/>
                    <a:pt x="5491" y="398"/>
                    <a:pt x="5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7"/>
            <p:cNvSpPr/>
            <p:nvPr/>
          </p:nvSpPr>
          <p:spPr>
            <a:xfrm>
              <a:off x="5808759" y="1178519"/>
              <a:ext cx="625276" cy="549379"/>
            </a:xfrm>
            <a:custGeom>
              <a:avLst/>
              <a:gdLst/>
              <a:ahLst/>
              <a:cxnLst/>
              <a:rect l="l" t="t" r="r" b="b"/>
              <a:pathLst>
                <a:path w="29164" h="25624" extrusionOk="0">
                  <a:moveTo>
                    <a:pt x="14598" y="1"/>
                  </a:moveTo>
                  <a:cubicBezTo>
                    <a:pt x="9719" y="1"/>
                    <a:pt x="5059" y="2803"/>
                    <a:pt x="2925" y="7540"/>
                  </a:cubicBezTo>
                  <a:cubicBezTo>
                    <a:pt x="0" y="13986"/>
                    <a:pt x="2865" y="21565"/>
                    <a:pt x="9310" y="24489"/>
                  </a:cubicBezTo>
                  <a:cubicBezTo>
                    <a:pt x="11018" y="25259"/>
                    <a:pt x="12806" y="25623"/>
                    <a:pt x="14566" y="25623"/>
                  </a:cubicBezTo>
                  <a:cubicBezTo>
                    <a:pt x="19446" y="25623"/>
                    <a:pt x="24110" y="22820"/>
                    <a:pt x="26259" y="18083"/>
                  </a:cubicBezTo>
                  <a:cubicBezTo>
                    <a:pt x="29163" y="11638"/>
                    <a:pt x="26299" y="4059"/>
                    <a:pt x="19853" y="1135"/>
                  </a:cubicBezTo>
                  <a:cubicBezTo>
                    <a:pt x="18145" y="365"/>
                    <a:pt x="16357" y="1"/>
                    <a:pt x="14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7"/>
            <p:cNvSpPr/>
            <p:nvPr/>
          </p:nvSpPr>
          <p:spPr>
            <a:xfrm>
              <a:off x="5949924" y="1297130"/>
              <a:ext cx="353160" cy="281872"/>
            </a:xfrm>
            <a:custGeom>
              <a:avLst/>
              <a:gdLst/>
              <a:ahLst/>
              <a:cxnLst/>
              <a:rect l="l" t="t" r="r" b="b"/>
              <a:pathLst>
                <a:path w="16472" h="13147" extrusionOk="0">
                  <a:moveTo>
                    <a:pt x="4212" y="1"/>
                  </a:moveTo>
                  <a:cubicBezTo>
                    <a:pt x="3275" y="1"/>
                    <a:pt x="2405" y="611"/>
                    <a:pt x="2129" y="1551"/>
                  </a:cubicBezTo>
                  <a:lnTo>
                    <a:pt x="359" y="7300"/>
                  </a:lnTo>
                  <a:cubicBezTo>
                    <a:pt x="1" y="8454"/>
                    <a:pt x="657" y="9687"/>
                    <a:pt x="1811" y="10045"/>
                  </a:cubicBezTo>
                  <a:lnTo>
                    <a:pt x="11618" y="13049"/>
                  </a:lnTo>
                  <a:cubicBezTo>
                    <a:pt x="11832" y="13115"/>
                    <a:pt x="12048" y="13147"/>
                    <a:pt x="12261" y="13147"/>
                  </a:cubicBezTo>
                  <a:cubicBezTo>
                    <a:pt x="13199" y="13147"/>
                    <a:pt x="14072" y="12537"/>
                    <a:pt x="14363" y="11597"/>
                  </a:cubicBezTo>
                  <a:lnTo>
                    <a:pt x="16134" y="5848"/>
                  </a:lnTo>
                  <a:cubicBezTo>
                    <a:pt x="16472" y="4694"/>
                    <a:pt x="15835" y="3460"/>
                    <a:pt x="14682" y="3102"/>
                  </a:cubicBezTo>
                  <a:lnTo>
                    <a:pt x="4855" y="99"/>
                  </a:lnTo>
                  <a:cubicBezTo>
                    <a:pt x="4641" y="32"/>
                    <a:pt x="4425" y="1"/>
                    <a:pt x="4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7"/>
            <p:cNvSpPr/>
            <p:nvPr/>
          </p:nvSpPr>
          <p:spPr>
            <a:xfrm>
              <a:off x="5916670" y="1495436"/>
              <a:ext cx="67836" cy="43952"/>
            </a:xfrm>
            <a:custGeom>
              <a:avLst/>
              <a:gdLst/>
              <a:ahLst/>
              <a:cxnLst/>
              <a:rect l="l" t="t" r="r" b="b"/>
              <a:pathLst>
                <a:path w="3164" h="2050" extrusionOk="0">
                  <a:moveTo>
                    <a:pt x="1950" y="0"/>
                  </a:moveTo>
                  <a:lnTo>
                    <a:pt x="0" y="2049"/>
                  </a:lnTo>
                  <a:lnTo>
                    <a:pt x="3163" y="1373"/>
                  </a:lnTo>
                  <a:cubicBezTo>
                    <a:pt x="2666" y="995"/>
                    <a:pt x="2248" y="537"/>
                    <a:pt x="1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7"/>
            <p:cNvSpPr/>
            <p:nvPr/>
          </p:nvSpPr>
          <p:spPr>
            <a:xfrm>
              <a:off x="6100074" y="1414604"/>
              <a:ext cx="52892" cy="47318"/>
            </a:xfrm>
            <a:custGeom>
              <a:avLst/>
              <a:gdLst/>
              <a:ahLst/>
              <a:cxnLst/>
              <a:rect l="l" t="t" r="r" b="b"/>
              <a:pathLst>
                <a:path w="2467" h="2207" extrusionOk="0">
                  <a:moveTo>
                    <a:pt x="1224" y="1"/>
                  </a:moveTo>
                  <a:cubicBezTo>
                    <a:pt x="758" y="1"/>
                    <a:pt x="324" y="298"/>
                    <a:pt x="179" y="766"/>
                  </a:cubicBezTo>
                  <a:cubicBezTo>
                    <a:pt x="0" y="1363"/>
                    <a:pt x="338" y="1980"/>
                    <a:pt x="915" y="2159"/>
                  </a:cubicBezTo>
                  <a:cubicBezTo>
                    <a:pt x="1020" y="2192"/>
                    <a:pt x="1126" y="2207"/>
                    <a:pt x="1231" y="2207"/>
                  </a:cubicBezTo>
                  <a:cubicBezTo>
                    <a:pt x="1702" y="2207"/>
                    <a:pt x="2141" y="1895"/>
                    <a:pt x="2288" y="1423"/>
                  </a:cubicBezTo>
                  <a:cubicBezTo>
                    <a:pt x="2467" y="846"/>
                    <a:pt x="2149" y="229"/>
                    <a:pt x="1552" y="50"/>
                  </a:cubicBezTo>
                  <a:cubicBezTo>
                    <a:pt x="1443" y="17"/>
                    <a:pt x="1333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7"/>
            <p:cNvSpPr/>
            <p:nvPr/>
          </p:nvSpPr>
          <p:spPr>
            <a:xfrm>
              <a:off x="6026275" y="1392005"/>
              <a:ext cx="52914" cy="47318"/>
            </a:xfrm>
            <a:custGeom>
              <a:avLst/>
              <a:gdLst/>
              <a:ahLst/>
              <a:cxnLst/>
              <a:rect l="l" t="t" r="r" b="b"/>
              <a:pathLst>
                <a:path w="2468" h="2207" extrusionOk="0">
                  <a:moveTo>
                    <a:pt x="1236" y="0"/>
                  </a:moveTo>
                  <a:cubicBezTo>
                    <a:pt x="758" y="0"/>
                    <a:pt x="325" y="298"/>
                    <a:pt x="180" y="766"/>
                  </a:cubicBezTo>
                  <a:cubicBezTo>
                    <a:pt x="1" y="1363"/>
                    <a:pt x="339" y="1980"/>
                    <a:pt x="916" y="2159"/>
                  </a:cubicBezTo>
                  <a:cubicBezTo>
                    <a:pt x="1021" y="2191"/>
                    <a:pt x="1127" y="2207"/>
                    <a:pt x="1232" y="2207"/>
                  </a:cubicBezTo>
                  <a:cubicBezTo>
                    <a:pt x="1703" y="2207"/>
                    <a:pt x="2142" y="1895"/>
                    <a:pt x="2288" y="1423"/>
                  </a:cubicBezTo>
                  <a:cubicBezTo>
                    <a:pt x="2467" y="846"/>
                    <a:pt x="2149" y="229"/>
                    <a:pt x="1572" y="50"/>
                  </a:cubicBezTo>
                  <a:cubicBezTo>
                    <a:pt x="1460" y="16"/>
                    <a:pt x="1346" y="0"/>
                    <a:pt x="1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7"/>
            <p:cNvSpPr/>
            <p:nvPr/>
          </p:nvSpPr>
          <p:spPr>
            <a:xfrm>
              <a:off x="6173851" y="1437202"/>
              <a:ext cx="52914" cy="47340"/>
            </a:xfrm>
            <a:custGeom>
              <a:avLst/>
              <a:gdLst/>
              <a:ahLst/>
              <a:cxnLst/>
              <a:rect l="l" t="t" r="r" b="b"/>
              <a:pathLst>
                <a:path w="2468" h="2208" extrusionOk="0">
                  <a:moveTo>
                    <a:pt x="1225" y="1"/>
                  </a:moveTo>
                  <a:cubicBezTo>
                    <a:pt x="758" y="1"/>
                    <a:pt x="325" y="299"/>
                    <a:pt x="180" y="767"/>
                  </a:cubicBezTo>
                  <a:cubicBezTo>
                    <a:pt x="1" y="1364"/>
                    <a:pt x="319" y="1980"/>
                    <a:pt x="916" y="2159"/>
                  </a:cubicBezTo>
                  <a:cubicBezTo>
                    <a:pt x="1021" y="2192"/>
                    <a:pt x="1127" y="2207"/>
                    <a:pt x="1232" y="2207"/>
                  </a:cubicBezTo>
                  <a:cubicBezTo>
                    <a:pt x="1702" y="2207"/>
                    <a:pt x="2142" y="1895"/>
                    <a:pt x="2288" y="1423"/>
                  </a:cubicBezTo>
                  <a:cubicBezTo>
                    <a:pt x="2467" y="846"/>
                    <a:pt x="2129" y="230"/>
                    <a:pt x="1552" y="51"/>
                  </a:cubicBezTo>
                  <a:cubicBezTo>
                    <a:pt x="1443" y="17"/>
                    <a:pt x="1333" y="1"/>
                    <a:pt x="1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7"/>
            <p:cNvSpPr/>
            <p:nvPr/>
          </p:nvSpPr>
          <p:spPr>
            <a:xfrm>
              <a:off x="6744110" y="1309051"/>
              <a:ext cx="416708" cy="416708"/>
            </a:xfrm>
            <a:custGeom>
              <a:avLst/>
              <a:gdLst/>
              <a:ahLst/>
              <a:cxnLst/>
              <a:rect l="l" t="t" r="r" b="b"/>
              <a:pathLst>
                <a:path w="19436" h="19436" extrusionOk="0">
                  <a:moveTo>
                    <a:pt x="9728" y="0"/>
                  </a:moveTo>
                  <a:cubicBezTo>
                    <a:pt x="4357" y="0"/>
                    <a:pt x="0" y="4357"/>
                    <a:pt x="0" y="9728"/>
                  </a:cubicBezTo>
                  <a:cubicBezTo>
                    <a:pt x="0" y="15099"/>
                    <a:pt x="4357" y="19435"/>
                    <a:pt x="9728" y="19435"/>
                  </a:cubicBezTo>
                  <a:cubicBezTo>
                    <a:pt x="15099" y="19435"/>
                    <a:pt x="19435" y="15099"/>
                    <a:pt x="19435" y="9728"/>
                  </a:cubicBezTo>
                  <a:cubicBezTo>
                    <a:pt x="19435" y="4357"/>
                    <a:pt x="15099" y="0"/>
                    <a:pt x="97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7"/>
            <p:cNvSpPr/>
            <p:nvPr/>
          </p:nvSpPr>
          <p:spPr>
            <a:xfrm>
              <a:off x="6838363" y="1399681"/>
              <a:ext cx="228615" cy="214507"/>
            </a:xfrm>
            <a:custGeom>
              <a:avLst/>
              <a:gdLst/>
              <a:ahLst/>
              <a:cxnLst/>
              <a:rect l="l" t="t" r="r" b="b"/>
              <a:pathLst>
                <a:path w="10663" h="10005" extrusionOk="0">
                  <a:moveTo>
                    <a:pt x="5324" y="0"/>
                  </a:moveTo>
                  <a:cubicBezTo>
                    <a:pt x="5222" y="0"/>
                    <a:pt x="5123" y="50"/>
                    <a:pt x="5073" y="150"/>
                  </a:cubicBezTo>
                  <a:lnTo>
                    <a:pt x="3601" y="3133"/>
                  </a:lnTo>
                  <a:lnTo>
                    <a:pt x="319" y="3611"/>
                  </a:lnTo>
                  <a:cubicBezTo>
                    <a:pt x="80" y="3631"/>
                    <a:pt x="0" y="3929"/>
                    <a:pt x="159" y="4088"/>
                  </a:cubicBezTo>
                  <a:lnTo>
                    <a:pt x="2527" y="6396"/>
                  </a:lnTo>
                  <a:lnTo>
                    <a:pt x="1970" y="9658"/>
                  </a:lnTo>
                  <a:cubicBezTo>
                    <a:pt x="1938" y="9851"/>
                    <a:pt x="2100" y="10005"/>
                    <a:pt x="2268" y="10005"/>
                  </a:cubicBezTo>
                  <a:cubicBezTo>
                    <a:pt x="2308" y="10005"/>
                    <a:pt x="2349" y="9996"/>
                    <a:pt x="2387" y="9977"/>
                  </a:cubicBezTo>
                  <a:lnTo>
                    <a:pt x="5332" y="8425"/>
                  </a:lnTo>
                  <a:lnTo>
                    <a:pt x="8256" y="9977"/>
                  </a:lnTo>
                  <a:cubicBezTo>
                    <a:pt x="8298" y="9996"/>
                    <a:pt x="8341" y="10005"/>
                    <a:pt x="8383" y="10005"/>
                  </a:cubicBezTo>
                  <a:cubicBezTo>
                    <a:pt x="8556" y="10005"/>
                    <a:pt x="8706" y="9851"/>
                    <a:pt x="8674" y="9658"/>
                  </a:cubicBezTo>
                  <a:lnTo>
                    <a:pt x="8117" y="6396"/>
                  </a:lnTo>
                  <a:lnTo>
                    <a:pt x="10484" y="4088"/>
                  </a:lnTo>
                  <a:cubicBezTo>
                    <a:pt x="10663" y="3929"/>
                    <a:pt x="10563" y="3631"/>
                    <a:pt x="10325" y="3611"/>
                  </a:cubicBezTo>
                  <a:lnTo>
                    <a:pt x="7042" y="3133"/>
                  </a:lnTo>
                  <a:lnTo>
                    <a:pt x="5590" y="150"/>
                  </a:lnTo>
                  <a:cubicBezTo>
                    <a:pt x="5531" y="50"/>
                    <a:pt x="5426" y="0"/>
                    <a:pt x="53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48"/>
          <p:cNvSpPr txBox="1">
            <a:spLocks noGrp="1"/>
          </p:cNvSpPr>
          <p:nvPr>
            <p:ph type="title" idx="4294967295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p48"/>
          <p:cNvSpPr txBox="1">
            <a:spLocks noGrp="1"/>
          </p:cNvSpPr>
          <p:nvPr>
            <p:ph type="body" idx="4294967295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6" name="Google Shape;1456;p48"/>
          <p:cNvSpPr txBox="1">
            <a:spLocks noGrp="1"/>
          </p:cNvSpPr>
          <p:nvPr>
            <p:ph type="body" idx="4294967295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49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2" name="Google Shape;1462;p49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3" name="Google Shape;1463;p49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464" name="Google Shape;1464;p49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465" name="Google Shape;1465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466" name="Google Shape;1466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467" name="Google Shape;1467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8" name="Google Shape;1468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69" name="Google Shape;1469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0" name="Google Shape;1470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471" name="Google Shape;1471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472" name="Google Shape;1472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1473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4" name="Google Shape;1474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475" name="Google Shape;1475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79" name="Google Shape;1479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480" name="Google Shape;1480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481" name="Google Shape;1481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1482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83" name="Google Shape;1483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484" name="Google Shape;1484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5" name="Google Shape;1485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6" name="Google Shape;1486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7" name="Google Shape;1487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88" name="Google Shape;1488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489" name="Google Shape;1489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490" name="Google Shape;1490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1" name="Google Shape;1491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92" name="Google Shape;1492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493" name="Google Shape;1493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4" name="Google Shape;1494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95" name="Google Shape;1495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496" name="Google Shape;1496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497" name="Google Shape;1497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8" name="Google Shape;1498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99" name="Google Shape;1499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500" name="Google Shape;1500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2" name="Google Shape;1502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3" name="Google Shape;1503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4" name="Google Shape;1504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4326001" y="3335916"/>
            <a:ext cx="2050173" cy="1148952"/>
            <a:chOff x="4326001" y="3335916"/>
            <a:chExt cx="2050173" cy="1148952"/>
          </a:xfrm>
        </p:grpSpPr>
        <p:grpSp>
          <p:nvGrpSpPr>
            <p:cNvPr id="159" name="Google Shape;159;p20"/>
            <p:cNvGrpSpPr/>
            <p:nvPr/>
          </p:nvGrpSpPr>
          <p:grpSpPr>
            <a:xfrm>
              <a:off x="4483101" y="3335916"/>
              <a:ext cx="257439" cy="255527"/>
              <a:chOff x="4449447" y="3328338"/>
              <a:chExt cx="241093" cy="239303"/>
            </a:xfrm>
          </p:grpSpPr>
          <p:sp>
            <p:nvSpPr>
              <p:cNvPr id="160" name="Google Shape;160;p20"/>
              <p:cNvSpPr/>
              <p:nvPr/>
            </p:nvSpPr>
            <p:spPr>
              <a:xfrm>
                <a:off x="4449447" y="3328338"/>
                <a:ext cx="241093" cy="239303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0426" extrusionOk="0">
                    <a:moveTo>
                      <a:pt x="5239" y="0"/>
                    </a:moveTo>
                    <a:cubicBezTo>
                      <a:pt x="2407" y="0"/>
                      <a:pt x="80" y="2293"/>
                      <a:pt x="40" y="5133"/>
                    </a:cubicBezTo>
                    <a:cubicBezTo>
                      <a:pt x="0" y="8018"/>
                      <a:pt x="2308" y="10385"/>
                      <a:pt x="5172" y="10425"/>
                    </a:cubicBezTo>
                    <a:cubicBezTo>
                      <a:pt x="5197" y="10425"/>
                      <a:pt x="5221" y="10425"/>
                      <a:pt x="5246" y="10425"/>
                    </a:cubicBezTo>
                    <a:cubicBezTo>
                      <a:pt x="8097" y="10425"/>
                      <a:pt x="10424" y="8132"/>
                      <a:pt x="10464" y="5272"/>
                    </a:cubicBezTo>
                    <a:cubicBezTo>
                      <a:pt x="10504" y="2408"/>
                      <a:pt x="8196" y="41"/>
                      <a:pt x="5312" y="1"/>
                    </a:cubicBezTo>
                    <a:cubicBezTo>
                      <a:pt x="5287" y="1"/>
                      <a:pt x="5263" y="0"/>
                      <a:pt x="52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>
                <a:off x="4526615" y="3377205"/>
                <a:ext cx="106867" cy="128327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5591" extrusionOk="0">
                    <a:moveTo>
                      <a:pt x="2586" y="0"/>
                    </a:moveTo>
                    <a:cubicBezTo>
                      <a:pt x="2308" y="40"/>
                      <a:pt x="2069" y="100"/>
                      <a:pt x="1830" y="179"/>
                    </a:cubicBezTo>
                    <a:cubicBezTo>
                      <a:pt x="1592" y="239"/>
                      <a:pt x="1353" y="339"/>
                      <a:pt x="1154" y="438"/>
                    </a:cubicBezTo>
                    <a:cubicBezTo>
                      <a:pt x="657" y="677"/>
                      <a:pt x="338" y="995"/>
                      <a:pt x="159" y="1373"/>
                    </a:cubicBezTo>
                    <a:cubicBezTo>
                      <a:pt x="0" y="1731"/>
                      <a:pt x="20" y="2109"/>
                      <a:pt x="219" y="2507"/>
                    </a:cubicBezTo>
                    <a:cubicBezTo>
                      <a:pt x="398" y="2845"/>
                      <a:pt x="637" y="3064"/>
                      <a:pt x="935" y="3163"/>
                    </a:cubicBezTo>
                    <a:cubicBezTo>
                      <a:pt x="1050" y="3194"/>
                      <a:pt x="1180" y="3210"/>
                      <a:pt x="1324" y="3210"/>
                    </a:cubicBezTo>
                    <a:cubicBezTo>
                      <a:pt x="1555" y="3210"/>
                      <a:pt x="1823" y="3169"/>
                      <a:pt x="2129" y="3084"/>
                    </a:cubicBezTo>
                    <a:lnTo>
                      <a:pt x="2527" y="2984"/>
                    </a:lnTo>
                    <a:cubicBezTo>
                      <a:pt x="2738" y="2922"/>
                      <a:pt x="2926" y="2891"/>
                      <a:pt x="3086" y="2891"/>
                    </a:cubicBezTo>
                    <a:cubicBezTo>
                      <a:pt x="3182" y="2891"/>
                      <a:pt x="3268" y="2902"/>
                      <a:pt x="3342" y="2925"/>
                    </a:cubicBezTo>
                    <a:cubicBezTo>
                      <a:pt x="3541" y="2984"/>
                      <a:pt x="3680" y="3104"/>
                      <a:pt x="3800" y="3342"/>
                    </a:cubicBezTo>
                    <a:cubicBezTo>
                      <a:pt x="3919" y="3581"/>
                      <a:pt x="3939" y="3820"/>
                      <a:pt x="3820" y="4059"/>
                    </a:cubicBezTo>
                    <a:cubicBezTo>
                      <a:pt x="3700" y="4297"/>
                      <a:pt x="3462" y="4496"/>
                      <a:pt x="3103" y="4675"/>
                    </a:cubicBezTo>
                    <a:cubicBezTo>
                      <a:pt x="2885" y="4775"/>
                      <a:pt x="2626" y="4854"/>
                      <a:pt x="2367" y="4914"/>
                    </a:cubicBezTo>
                    <a:cubicBezTo>
                      <a:pt x="2089" y="4954"/>
                      <a:pt x="1791" y="4974"/>
                      <a:pt x="1472" y="4974"/>
                    </a:cubicBezTo>
                    <a:lnTo>
                      <a:pt x="1791" y="5590"/>
                    </a:lnTo>
                    <a:cubicBezTo>
                      <a:pt x="2109" y="5550"/>
                      <a:pt x="2387" y="5511"/>
                      <a:pt x="2646" y="5431"/>
                    </a:cubicBezTo>
                    <a:cubicBezTo>
                      <a:pt x="2905" y="5352"/>
                      <a:pt x="3143" y="5272"/>
                      <a:pt x="3362" y="5153"/>
                    </a:cubicBezTo>
                    <a:cubicBezTo>
                      <a:pt x="3919" y="4874"/>
                      <a:pt x="4297" y="4556"/>
                      <a:pt x="4476" y="4178"/>
                    </a:cubicBezTo>
                    <a:cubicBezTo>
                      <a:pt x="4655" y="3800"/>
                      <a:pt x="4635" y="3402"/>
                      <a:pt x="4416" y="2964"/>
                    </a:cubicBezTo>
                    <a:cubicBezTo>
                      <a:pt x="4217" y="2606"/>
                      <a:pt x="3979" y="2368"/>
                      <a:pt x="3641" y="2268"/>
                    </a:cubicBezTo>
                    <a:cubicBezTo>
                      <a:pt x="3500" y="2215"/>
                      <a:pt x="3339" y="2190"/>
                      <a:pt x="3161" y="2190"/>
                    </a:cubicBezTo>
                    <a:cubicBezTo>
                      <a:pt x="2937" y="2190"/>
                      <a:pt x="2684" y="2230"/>
                      <a:pt x="2407" y="2308"/>
                    </a:cubicBezTo>
                    <a:lnTo>
                      <a:pt x="2009" y="2427"/>
                    </a:lnTo>
                    <a:cubicBezTo>
                      <a:pt x="1744" y="2501"/>
                      <a:pt x="1522" y="2542"/>
                      <a:pt x="1360" y="2542"/>
                    </a:cubicBezTo>
                    <a:cubicBezTo>
                      <a:pt x="1304" y="2542"/>
                      <a:pt x="1255" y="2537"/>
                      <a:pt x="1214" y="2527"/>
                    </a:cubicBezTo>
                    <a:cubicBezTo>
                      <a:pt x="1035" y="2467"/>
                      <a:pt x="915" y="2348"/>
                      <a:pt x="816" y="2149"/>
                    </a:cubicBezTo>
                    <a:cubicBezTo>
                      <a:pt x="696" y="1930"/>
                      <a:pt x="677" y="1691"/>
                      <a:pt x="796" y="1472"/>
                    </a:cubicBezTo>
                    <a:cubicBezTo>
                      <a:pt x="915" y="1254"/>
                      <a:pt x="1134" y="1055"/>
                      <a:pt x="1472" y="896"/>
                    </a:cubicBezTo>
                    <a:cubicBezTo>
                      <a:pt x="1651" y="796"/>
                      <a:pt x="1870" y="736"/>
                      <a:pt x="2109" y="677"/>
                    </a:cubicBezTo>
                    <a:cubicBezTo>
                      <a:pt x="2328" y="637"/>
                      <a:pt x="2586" y="597"/>
                      <a:pt x="2885" y="597"/>
                    </a:cubicBezTo>
                    <a:lnTo>
                      <a:pt x="2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>
                <a:off x="4523860" y="3333223"/>
                <a:ext cx="31078" cy="39685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729" extrusionOk="0">
                    <a:moveTo>
                      <a:pt x="430" y="0"/>
                    </a:moveTo>
                    <a:cubicBezTo>
                      <a:pt x="371" y="0"/>
                      <a:pt x="313" y="14"/>
                      <a:pt x="259" y="43"/>
                    </a:cubicBezTo>
                    <a:cubicBezTo>
                      <a:pt x="80" y="143"/>
                      <a:pt x="1" y="362"/>
                      <a:pt x="100" y="561"/>
                    </a:cubicBezTo>
                    <a:lnTo>
                      <a:pt x="578" y="1516"/>
                    </a:lnTo>
                    <a:cubicBezTo>
                      <a:pt x="649" y="1658"/>
                      <a:pt x="781" y="1729"/>
                      <a:pt x="923" y="1729"/>
                    </a:cubicBezTo>
                    <a:cubicBezTo>
                      <a:pt x="980" y="1729"/>
                      <a:pt x="1038" y="1717"/>
                      <a:pt x="1095" y="1695"/>
                    </a:cubicBezTo>
                    <a:cubicBezTo>
                      <a:pt x="1274" y="1595"/>
                      <a:pt x="1354" y="1376"/>
                      <a:pt x="1254" y="1177"/>
                    </a:cubicBezTo>
                    <a:lnTo>
                      <a:pt x="777" y="203"/>
                    </a:lnTo>
                    <a:cubicBezTo>
                      <a:pt x="707" y="77"/>
                      <a:pt x="568" y="0"/>
                      <a:pt x="4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0"/>
              <p:cNvSpPr/>
              <p:nvPr/>
            </p:nvSpPr>
            <p:spPr>
              <a:xfrm>
                <a:off x="4583676" y="3486461"/>
                <a:ext cx="31078" cy="39685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729" extrusionOk="0">
                    <a:moveTo>
                      <a:pt x="431" y="0"/>
                    </a:moveTo>
                    <a:cubicBezTo>
                      <a:pt x="375" y="0"/>
                      <a:pt x="316" y="12"/>
                      <a:pt x="259" y="35"/>
                    </a:cubicBezTo>
                    <a:cubicBezTo>
                      <a:pt x="80" y="134"/>
                      <a:pt x="1" y="373"/>
                      <a:pt x="100" y="552"/>
                    </a:cubicBezTo>
                    <a:lnTo>
                      <a:pt x="598" y="1527"/>
                    </a:lnTo>
                    <a:cubicBezTo>
                      <a:pt x="653" y="1652"/>
                      <a:pt x="788" y="1729"/>
                      <a:pt x="925" y="1729"/>
                    </a:cubicBezTo>
                    <a:cubicBezTo>
                      <a:pt x="983" y="1729"/>
                      <a:pt x="1042" y="1715"/>
                      <a:pt x="1095" y="1686"/>
                    </a:cubicBezTo>
                    <a:cubicBezTo>
                      <a:pt x="1274" y="1586"/>
                      <a:pt x="1353" y="1367"/>
                      <a:pt x="1254" y="1188"/>
                    </a:cubicBezTo>
                    <a:lnTo>
                      <a:pt x="777" y="214"/>
                    </a:lnTo>
                    <a:cubicBezTo>
                      <a:pt x="706" y="72"/>
                      <a:pt x="574" y="0"/>
                      <a:pt x="4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" name="Google Shape;164;p20"/>
            <p:cNvSpPr/>
            <p:nvPr/>
          </p:nvSpPr>
          <p:spPr>
            <a:xfrm>
              <a:off x="4413109" y="3678221"/>
              <a:ext cx="246496" cy="220034"/>
            </a:xfrm>
            <a:custGeom>
              <a:avLst/>
              <a:gdLst/>
              <a:ahLst/>
              <a:cxnLst/>
              <a:rect l="l" t="t" r="r" b="b"/>
              <a:pathLst>
                <a:path w="11678" h="10423" extrusionOk="0">
                  <a:moveTo>
                    <a:pt x="5838" y="0"/>
                  </a:moveTo>
                  <a:cubicBezTo>
                    <a:pt x="3623" y="0"/>
                    <a:pt x="1570" y="1415"/>
                    <a:pt x="876" y="3641"/>
                  </a:cubicBezTo>
                  <a:cubicBezTo>
                    <a:pt x="1" y="6386"/>
                    <a:pt x="1533" y="9310"/>
                    <a:pt x="4278" y="10185"/>
                  </a:cubicBezTo>
                  <a:cubicBezTo>
                    <a:pt x="4794" y="10346"/>
                    <a:pt x="5316" y="10423"/>
                    <a:pt x="5829" y="10423"/>
                  </a:cubicBezTo>
                  <a:cubicBezTo>
                    <a:pt x="8049" y="10423"/>
                    <a:pt x="10108" y="8993"/>
                    <a:pt x="10803" y="6764"/>
                  </a:cubicBezTo>
                  <a:cubicBezTo>
                    <a:pt x="11678" y="4019"/>
                    <a:pt x="10146" y="1094"/>
                    <a:pt x="7401" y="239"/>
                  </a:cubicBezTo>
                  <a:cubicBezTo>
                    <a:pt x="6882" y="77"/>
                    <a:pt x="6356" y="0"/>
                    <a:pt x="58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4485343" y="3740747"/>
              <a:ext cx="115479" cy="106416"/>
            </a:xfrm>
            <a:custGeom>
              <a:avLst/>
              <a:gdLst/>
              <a:ahLst/>
              <a:cxnLst/>
              <a:rect l="l" t="t" r="r" b="b"/>
              <a:pathLst>
                <a:path w="5471" h="5041" extrusionOk="0">
                  <a:moveTo>
                    <a:pt x="3237" y="1"/>
                  </a:moveTo>
                  <a:cubicBezTo>
                    <a:pt x="2867" y="1"/>
                    <a:pt x="2550" y="160"/>
                    <a:pt x="2268" y="480"/>
                  </a:cubicBezTo>
                  <a:cubicBezTo>
                    <a:pt x="2010" y="758"/>
                    <a:pt x="1910" y="1057"/>
                    <a:pt x="1930" y="1375"/>
                  </a:cubicBezTo>
                  <a:cubicBezTo>
                    <a:pt x="1970" y="1693"/>
                    <a:pt x="2129" y="2051"/>
                    <a:pt x="2447" y="2449"/>
                  </a:cubicBezTo>
                  <a:lnTo>
                    <a:pt x="2706" y="2787"/>
                  </a:lnTo>
                  <a:cubicBezTo>
                    <a:pt x="2925" y="3066"/>
                    <a:pt x="3044" y="3305"/>
                    <a:pt x="3064" y="3523"/>
                  </a:cubicBezTo>
                  <a:cubicBezTo>
                    <a:pt x="3084" y="3722"/>
                    <a:pt x="3004" y="3921"/>
                    <a:pt x="2845" y="4100"/>
                  </a:cubicBezTo>
                  <a:cubicBezTo>
                    <a:pt x="2692" y="4288"/>
                    <a:pt x="2510" y="4387"/>
                    <a:pt x="2298" y="4387"/>
                  </a:cubicBezTo>
                  <a:cubicBezTo>
                    <a:pt x="2263" y="4387"/>
                    <a:pt x="2226" y="4385"/>
                    <a:pt x="2189" y="4379"/>
                  </a:cubicBezTo>
                  <a:cubicBezTo>
                    <a:pt x="1930" y="4359"/>
                    <a:pt x="1652" y="4220"/>
                    <a:pt x="1353" y="3961"/>
                  </a:cubicBezTo>
                  <a:cubicBezTo>
                    <a:pt x="1154" y="3802"/>
                    <a:pt x="995" y="3603"/>
                    <a:pt x="856" y="3364"/>
                  </a:cubicBezTo>
                  <a:cubicBezTo>
                    <a:pt x="697" y="3126"/>
                    <a:pt x="577" y="2867"/>
                    <a:pt x="458" y="2569"/>
                  </a:cubicBezTo>
                  <a:lnTo>
                    <a:pt x="1" y="3086"/>
                  </a:lnTo>
                  <a:cubicBezTo>
                    <a:pt x="160" y="3364"/>
                    <a:pt x="299" y="3603"/>
                    <a:pt x="478" y="3822"/>
                  </a:cubicBezTo>
                  <a:cubicBezTo>
                    <a:pt x="637" y="4041"/>
                    <a:pt x="816" y="4220"/>
                    <a:pt x="995" y="4379"/>
                  </a:cubicBezTo>
                  <a:cubicBezTo>
                    <a:pt x="1473" y="4797"/>
                    <a:pt x="1910" y="5015"/>
                    <a:pt x="2328" y="5035"/>
                  </a:cubicBezTo>
                  <a:cubicBezTo>
                    <a:pt x="2364" y="5039"/>
                    <a:pt x="2401" y="5041"/>
                    <a:pt x="2437" y="5041"/>
                  </a:cubicBezTo>
                  <a:cubicBezTo>
                    <a:pt x="2795" y="5041"/>
                    <a:pt x="3133" y="4863"/>
                    <a:pt x="3422" y="4538"/>
                  </a:cubicBezTo>
                  <a:cubicBezTo>
                    <a:pt x="3681" y="4220"/>
                    <a:pt x="3800" y="3901"/>
                    <a:pt x="3780" y="3563"/>
                  </a:cubicBezTo>
                  <a:cubicBezTo>
                    <a:pt x="3760" y="3225"/>
                    <a:pt x="3601" y="2847"/>
                    <a:pt x="3283" y="2429"/>
                  </a:cubicBezTo>
                  <a:lnTo>
                    <a:pt x="3024" y="2111"/>
                  </a:lnTo>
                  <a:cubicBezTo>
                    <a:pt x="2785" y="1813"/>
                    <a:pt x="2666" y="1574"/>
                    <a:pt x="2626" y="1395"/>
                  </a:cubicBezTo>
                  <a:cubicBezTo>
                    <a:pt x="2606" y="1216"/>
                    <a:pt x="2666" y="1057"/>
                    <a:pt x="2825" y="878"/>
                  </a:cubicBezTo>
                  <a:cubicBezTo>
                    <a:pt x="2969" y="698"/>
                    <a:pt x="3160" y="616"/>
                    <a:pt x="3372" y="616"/>
                  </a:cubicBezTo>
                  <a:cubicBezTo>
                    <a:pt x="3395" y="616"/>
                    <a:pt x="3418" y="617"/>
                    <a:pt x="3442" y="619"/>
                  </a:cubicBezTo>
                  <a:cubicBezTo>
                    <a:pt x="3701" y="639"/>
                    <a:pt x="3959" y="778"/>
                    <a:pt x="4238" y="1017"/>
                  </a:cubicBezTo>
                  <a:cubicBezTo>
                    <a:pt x="4397" y="1176"/>
                    <a:pt x="4536" y="1335"/>
                    <a:pt x="4675" y="1534"/>
                  </a:cubicBezTo>
                  <a:cubicBezTo>
                    <a:pt x="4795" y="1733"/>
                    <a:pt x="4934" y="1952"/>
                    <a:pt x="5033" y="2210"/>
                  </a:cubicBezTo>
                  <a:lnTo>
                    <a:pt x="5471" y="1713"/>
                  </a:lnTo>
                  <a:cubicBezTo>
                    <a:pt x="5332" y="1494"/>
                    <a:pt x="5193" y="1276"/>
                    <a:pt x="5033" y="1077"/>
                  </a:cubicBezTo>
                  <a:cubicBezTo>
                    <a:pt x="4874" y="898"/>
                    <a:pt x="4715" y="719"/>
                    <a:pt x="4536" y="559"/>
                  </a:cubicBezTo>
                  <a:cubicBezTo>
                    <a:pt x="4118" y="201"/>
                    <a:pt x="3720" y="2"/>
                    <a:pt x="3303" y="2"/>
                  </a:cubicBezTo>
                  <a:cubicBezTo>
                    <a:pt x="3281" y="1"/>
                    <a:pt x="3259" y="1"/>
                    <a:pt x="3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4560510" y="3724535"/>
              <a:ext cx="33181" cy="33354"/>
            </a:xfrm>
            <a:custGeom>
              <a:avLst/>
              <a:gdLst/>
              <a:ahLst/>
              <a:cxnLst/>
              <a:rect l="l" t="t" r="r" b="b"/>
              <a:pathLst>
                <a:path w="1572" h="1580" extrusionOk="0">
                  <a:moveTo>
                    <a:pt x="1146" y="1"/>
                  </a:moveTo>
                  <a:cubicBezTo>
                    <a:pt x="1039" y="1"/>
                    <a:pt x="932" y="46"/>
                    <a:pt x="856" y="134"/>
                  </a:cubicBezTo>
                  <a:lnTo>
                    <a:pt x="140" y="949"/>
                  </a:lnTo>
                  <a:cubicBezTo>
                    <a:pt x="0" y="1109"/>
                    <a:pt x="20" y="1347"/>
                    <a:pt x="179" y="1487"/>
                  </a:cubicBezTo>
                  <a:cubicBezTo>
                    <a:pt x="251" y="1549"/>
                    <a:pt x="339" y="1580"/>
                    <a:pt x="426" y="1580"/>
                  </a:cubicBezTo>
                  <a:cubicBezTo>
                    <a:pt x="533" y="1580"/>
                    <a:pt x="640" y="1534"/>
                    <a:pt x="716" y="1447"/>
                  </a:cubicBezTo>
                  <a:lnTo>
                    <a:pt x="1433" y="631"/>
                  </a:lnTo>
                  <a:cubicBezTo>
                    <a:pt x="1572" y="472"/>
                    <a:pt x="1552" y="233"/>
                    <a:pt x="1393" y="94"/>
                  </a:cubicBezTo>
                  <a:cubicBezTo>
                    <a:pt x="1321" y="31"/>
                    <a:pt x="1233" y="1"/>
                    <a:pt x="11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4479876" y="3816931"/>
              <a:ext cx="33202" cy="33354"/>
            </a:xfrm>
            <a:custGeom>
              <a:avLst/>
              <a:gdLst/>
              <a:ahLst/>
              <a:cxnLst/>
              <a:rect l="l" t="t" r="r" b="b"/>
              <a:pathLst>
                <a:path w="1573" h="1580" extrusionOk="0">
                  <a:moveTo>
                    <a:pt x="1146" y="0"/>
                  </a:moveTo>
                  <a:cubicBezTo>
                    <a:pt x="1039" y="0"/>
                    <a:pt x="933" y="46"/>
                    <a:pt x="856" y="133"/>
                  </a:cubicBezTo>
                  <a:lnTo>
                    <a:pt x="140" y="949"/>
                  </a:lnTo>
                  <a:cubicBezTo>
                    <a:pt x="1" y="1108"/>
                    <a:pt x="21" y="1347"/>
                    <a:pt x="180" y="1486"/>
                  </a:cubicBezTo>
                  <a:cubicBezTo>
                    <a:pt x="252" y="1549"/>
                    <a:pt x="339" y="1579"/>
                    <a:pt x="427" y="1579"/>
                  </a:cubicBezTo>
                  <a:cubicBezTo>
                    <a:pt x="534" y="1579"/>
                    <a:pt x="640" y="1534"/>
                    <a:pt x="717" y="1446"/>
                  </a:cubicBezTo>
                  <a:lnTo>
                    <a:pt x="1433" y="631"/>
                  </a:lnTo>
                  <a:cubicBezTo>
                    <a:pt x="1572" y="471"/>
                    <a:pt x="1553" y="233"/>
                    <a:pt x="1393" y="93"/>
                  </a:cubicBezTo>
                  <a:cubicBezTo>
                    <a:pt x="1322" y="31"/>
                    <a:pt x="1234" y="0"/>
                    <a:pt x="1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4326001" y="4038539"/>
              <a:ext cx="515165" cy="446328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" name="Google Shape;169;p20"/>
            <p:cNvGrpSpPr/>
            <p:nvPr/>
          </p:nvGrpSpPr>
          <p:grpSpPr>
            <a:xfrm>
              <a:off x="4613951" y="3919491"/>
              <a:ext cx="230109" cy="245700"/>
              <a:chOff x="4280441" y="3381034"/>
              <a:chExt cx="300471" cy="320785"/>
            </a:xfrm>
          </p:grpSpPr>
          <p:sp>
            <p:nvSpPr>
              <p:cNvPr id="170" name="Google Shape;170;p20"/>
              <p:cNvSpPr/>
              <p:nvPr/>
            </p:nvSpPr>
            <p:spPr>
              <a:xfrm rot="-4499966">
                <a:off x="4296674" y="3421799"/>
                <a:ext cx="268005" cy="239253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10423" extrusionOk="0">
                    <a:moveTo>
                      <a:pt x="5838" y="0"/>
                    </a:moveTo>
                    <a:cubicBezTo>
                      <a:pt x="3623" y="0"/>
                      <a:pt x="1570" y="1415"/>
                      <a:pt x="876" y="3641"/>
                    </a:cubicBezTo>
                    <a:cubicBezTo>
                      <a:pt x="1" y="6386"/>
                      <a:pt x="1533" y="9310"/>
                      <a:pt x="4278" y="10185"/>
                    </a:cubicBezTo>
                    <a:cubicBezTo>
                      <a:pt x="4794" y="10346"/>
                      <a:pt x="5316" y="10423"/>
                      <a:pt x="5829" y="10423"/>
                    </a:cubicBezTo>
                    <a:cubicBezTo>
                      <a:pt x="8049" y="10423"/>
                      <a:pt x="10108" y="8993"/>
                      <a:pt x="10803" y="6764"/>
                    </a:cubicBezTo>
                    <a:cubicBezTo>
                      <a:pt x="11678" y="4019"/>
                      <a:pt x="10146" y="1094"/>
                      <a:pt x="7401" y="239"/>
                    </a:cubicBezTo>
                    <a:cubicBezTo>
                      <a:pt x="6882" y="77"/>
                      <a:pt x="6356" y="0"/>
                      <a:pt x="58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0"/>
              <p:cNvSpPr/>
              <p:nvPr/>
            </p:nvSpPr>
            <p:spPr>
              <a:xfrm rot="-4499966">
                <a:off x="4375805" y="3478120"/>
                <a:ext cx="125557" cy="115713"/>
              </a:xfrm>
              <a:custGeom>
                <a:avLst/>
                <a:gdLst/>
                <a:ahLst/>
                <a:cxnLst/>
                <a:rect l="l" t="t" r="r" b="b"/>
                <a:pathLst>
                  <a:path w="5471" h="5041" extrusionOk="0">
                    <a:moveTo>
                      <a:pt x="3237" y="1"/>
                    </a:moveTo>
                    <a:cubicBezTo>
                      <a:pt x="2867" y="1"/>
                      <a:pt x="2550" y="160"/>
                      <a:pt x="2268" y="480"/>
                    </a:cubicBezTo>
                    <a:cubicBezTo>
                      <a:pt x="2010" y="758"/>
                      <a:pt x="1910" y="1057"/>
                      <a:pt x="1930" y="1375"/>
                    </a:cubicBezTo>
                    <a:cubicBezTo>
                      <a:pt x="1970" y="1693"/>
                      <a:pt x="2129" y="2051"/>
                      <a:pt x="2447" y="2449"/>
                    </a:cubicBezTo>
                    <a:lnTo>
                      <a:pt x="2706" y="2787"/>
                    </a:lnTo>
                    <a:cubicBezTo>
                      <a:pt x="2925" y="3066"/>
                      <a:pt x="3044" y="3305"/>
                      <a:pt x="3064" y="3523"/>
                    </a:cubicBezTo>
                    <a:cubicBezTo>
                      <a:pt x="3084" y="3722"/>
                      <a:pt x="3004" y="3921"/>
                      <a:pt x="2845" y="4100"/>
                    </a:cubicBezTo>
                    <a:cubicBezTo>
                      <a:pt x="2692" y="4288"/>
                      <a:pt x="2510" y="4387"/>
                      <a:pt x="2298" y="4387"/>
                    </a:cubicBezTo>
                    <a:cubicBezTo>
                      <a:pt x="2263" y="4387"/>
                      <a:pt x="2226" y="4385"/>
                      <a:pt x="2189" y="4379"/>
                    </a:cubicBezTo>
                    <a:cubicBezTo>
                      <a:pt x="1930" y="4359"/>
                      <a:pt x="1652" y="4220"/>
                      <a:pt x="1353" y="3961"/>
                    </a:cubicBezTo>
                    <a:cubicBezTo>
                      <a:pt x="1154" y="3802"/>
                      <a:pt x="995" y="3603"/>
                      <a:pt x="856" y="3364"/>
                    </a:cubicBezTo>
                    <a:cubicBezTo>
                      <a:pt x="697" y="3126"/>
                      <a:pt x="577" y="2867"/>
                      <a:pt x="458" y="2569"/>
                    </a:cubicBezTo>
                    <a:lnTo>
                      <a:pt x="1" y="3086"/>
                    </a:lnTo>
                    <a:cubicBezTo>
                      <a:pt x="160" y="3364"/>
                      <a:pt x="299" y="3603"/>
                      <a:pt x="478" y="3822"/>
                    </a:cubicBezTo>
                    <a:cubicBezTo>
                      <a:pt x="637" y="4041"/>
                      <a:pt x="816" y="4220"/>
                      <a:pt x="995" y="4379"/>
                    </a:cubicBezTo>
                    <a:cubicBezTo>
                      <a:pt x="1473" y="4797"/>
                      <a:pt x="1910" y="5015"/>
                      <a:pt x="2328" y="5035"/>
                    </a:cubicBezTo>
                    <a:cubicBezTo>
                      <a:pt x="2364" y="5039"/>
                      <a:pt x="2401" y="5041"/>
                      <a:pt x="2437" y="5041"/>
                    </a:cubicBezTo>
                    <a:cubicBezTo>
                      <a:pt x="2795" y="5041"/>
                      <a:pt x="3133" y="4863"/>
                      <a:pt x="3422" y="4538"/>
                    </a:cubicBezTo>
                    <a:cubicBezTo>
                      <a:pt x="3681" y="4220"/>
                      <a:pt x="3800" y="3901"/>
                      <a:pt x="3780" y="3563"/>
                    </a:cubicBezTo>
                    <a:cubicBezTo>
                      <a:pt x="3760" y="3225"/>
                      <a:pt x="3601" y="2847"/>
                      <a:pt x="3283" y="2429"/>
                    </a:cubicBezTo>
                    <a:lnTo>
                      <a:pt x="3024" y="2111"/>
                    </a:lnTo>
                    <a:cubicBezTo>
                      <a:pt x="2785" y="1813"/>
                      <a:pt x="2666" y="1574"/>
                      <a:pt x="2626" y="1395"/>
                    </a:cubicBezTo>
                    <a:cubicBezTo>
                      <a:pt x="2606" y="1216"/>
                      <a:pt x="2666" y="1057"/>
                      <a:pt x="2825" y="878"/>
                    </a:cubicBezTo>
                    <a:cubicBezTo>
                      <a:pt x="2969" y="698"/>
                      <a:pt x="3160" y="616"/>
                      <a:pt x="3372" y="616"/>
                    </a:cubicBezTo>
                    <a:cubicBezTo>
                      <a:pt x="3395" y="616"/>
                      <a:pt x="3418" y="617"/>
                      <a:pt x="3442" y="619"/>
                    </a:cubicBezTo>
                    <a:cubicBezTo>
                      <a:pt x="3701" y="639"/>
                      <a:pt x="3959" y="778"/>
                      <a:pt x="4238" y="1017"/>
                    </a:cubicBezTo>
                    <a:cubicBezTo>
                      <a:pt x="4397" y="1176"/>
                      <a:pt x="4536" y="1335"/>
                      <a:pt x="4675" y="1534"/>
                    </a:cubicBezTo>
                    <a:cubicBezTo>
                      <a:pt x="4795" y="1733"/>
                      <a:pt x="4934" y="1952"/>
                      <a:pt x="5033" y="2210"/>
                    </a:cubicBezTo>
                    <a:lnTo>
                      <a:pt x="5471" y="1713"/>
                    </a:lnTo>
                    <a:cubicBezTo>
                      <a:pt x="5332" y="1494"/>
                      <a:pt x="5193" y="1276"/>
                      <a:pt x="5033" y="1077"/>
                    </a:cubicBezTo>
                    <a:cubicBezTo>
                      <a:pt x="4874" y="898"/>
                      <a:pt x="4715" y="719"/>
                      <a:pt x="4536" y="559"/>
                    </a:cubicBezTo>
                    <a:cubicBezTo>
                      <a:pt x="4118" y="201"/>
                      <a:pt x="3720" y="2"/>
                      <a:pt x="3303" y="2"/>
                    </a:cubicBezTo>
                    <a:cubicBezTo>
                      <a:pt x="3281" y="1"/>
                      <a:pt x="3259" y="1"/>
                      <a:pt x="32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0"/>
              <p:cNvSpPr/>
              <p:nvPr/>
            </p:nvSpPr>
            <p:spPr>
              <a:xfrm rot="-4499966">
                <a:off x="4374721" y="3467278"/>
                <a:ext cx="36077" cy="36268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80" extrusionOk="0">
                    <a:moveTo>
                      <a:pt x="1146" y="1"/>
                    </a:moveTo>
                    <a:cubicBezTo>
                      <a:pt x="1039" y="1"/>
                      <a:pt x="932" y="46"/>
                      <a:pt x="856" y="134"/>
                    </a:cubicBezTo>
                    <a:lnTo>
                      <a:pt x="140" y="949"/>
                    </a:lnTo>
                    <a:cubicBezTo>
                      <a:pt x="0" y="1109"/>
                      <a:pt x="20" y="1347"/>
                      <a:pt x="179" y="1487"/>
                    </a:cubicBezTo>
                    <a:cubicBezTo>
                      <a:pt x="251" y="1549"/>
                      <a:pt x="339" y="1580"/>
                      <a:pt x="426" y="1580"/>
                    </a:cubicBezTo>
                    <a:cubicBezTo>
                      <a:pt x="533" y="1580"/>
                      <a:pt x="640" y="1534"/>
                      <a:pt x="716" y="1447"/>
                    </a:cubicBezTo>
                    <a:lnTo>
                      <a:pt x="1433" y="631"/>
                    </a:lnTo>
                    <a:cubicBezTo>
                      <a:pt x="1572" y="472"/>
                      <a:pt x="1552" y="233"/>
                      <a:pt x="1393" y="94"/>
                    </a:cubicBezTo>
                    <a:cubicBezTo>
                      <a:pt x="1321" y="31"/>
                      <a:pt x="1233" y="1"/>
                      <a:pt x="11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0"/>
              <p:cNvSpPr/>
              <p:nvPr/>
            </p:nvSpPr>
            <p:spPr>
              <a:xfrm rot="-4499966">
                <a:off x="4449074" y="3577949"/>
                <a:ext cx="36100" cy="36268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1580" extrusionOk="0">
                    <a:moveTo>
                      <a:pt x="1146" y="0"/>
                    </a:moveTo>
                    <a:cubicBezTo>
                      <a:pt x="1039" y="0"/>
                      <a:pt x="933" y="46"/>
                      <a:pt x="856" y="133"/>
                    </a:cubicBezTo>
                    <a:lnTo>
                      <a:pt x="140" y="949"/>
                    </a:lnTo>
                    <a:cubicBezTo>
                      <a:pt x="1" y="1108"/>
                      <a:pt x="21" y="1347"/>
                      <a:pt x="180" y="1486"/>
                    </a:cubicBezTo>
                    <a:cubicBezTo>
                      <a:pt x="252" y="1549"/>
                      <a:pt x="339" y="1579"/>
                      <a:pt x="427" y="1579"/>
                    </a:cubicBezTo>
                    <a:cubicBezTo>
                      <a:pt x="534" y="1579"/>
                      <a:pt x="640" y="1534"/>
                      <a:pt x="717" y="1446"/>
                    </a:cubicBezTo>
                    <a:lnTo>
                      <a:pt x="1433" y="631"/>
                    </a:lnTo>
                    <a:cubicBezTo>
                      <a:pt x="1572" y="471"/>
                      <a:pt x="1553" y="233"/>
                      <a:pt x="1393" y="93"/>
                    </a:cubicBezTo>
                    <a:cubicBezTo>
                      <a:pt x="1322" y="31"/>
                      <a:pt x="1234" y="0"/>
                      <a:pt x="11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20"/>
            <p:cNvSpPr/>
            <p:nvPr/>
          </p:nvSpPr>
          <p:spPr>
            <a:xfrm>
              <a:off x="4562899" y="3875541"/>
              <a:ext cx="1813275" cy="25"/>
            </a:xfrm>
            <a:custGeom>
              <a:avLst/>
              <a:gdLst/>
              <a:ahLst/>
              <a:cxnLst/>
              <a:rect l="l" t="t" r="r" b="b"/>
              <a:pathLst>
                <a:path w="9490" h="1" fill="none" extrusionOk="0">
                  <a:moveTo>
                    <a:pt x="1" y="0"/>
                  </a:moveTo>
                  <a:lnTo>
                    <a:pt x="9489" y="0"/>
                  </a:lnTo>
                </a:path>
              </a:pathLst>
            </a:custGeom>
            <a:noFill/>
            <a:ln w="18900" cap="flat" cmpd="sng">
              <a:solidFill>
                <a:schemeClr val="accent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20"/>
          <p:cNvSpPr/>
          <p:nvPr/>
        </p:nvSpPr>
        <p:spPr>
          <a:xfrm>
            <a:off x="4075829" y="5050555"/>
            <a:ext cx="45168" cy="25520"/>
          </a:xfrm>
          <a:custGeom>
            <a:avLst/>
            <a:gdLst/>
            <a:ahLst/>
            <a:cxnLst/>
            <a:rect l="l" t="t" r="r" b="b"/>
            <a:pathLst>
              <a:path w="1692" h="956" extrusionOk="0">
                <a:moveTo>
                  <a:pt x="836" y="1"/>
                </a:moveTo>
                <a:cubicBezTo>
                  <a:pt x="677" y="1"/>
                  <a:pt x="538" y="140"/>
                  <a:pt x="538" y="299"/>
                </a:cubicBezTo>
                <a:cubicBezTo>
                  <a:pt x="538" y="438"/>
                  <a:pt x="637" y="558"/>
                  <a:pt x="777" y="598"/>
                </a:cubicBezTo>
                <a:lnTo>
                  <a:pt x="816" y="717"/>
                </a:lnTo>
                <a:cubicBezTo>
                  <a:pt x="359" y="777"/>
                  <a:pt x="1" y="956"/>
                  <a:pt x="1" y="956"/>
                </a:cubicBezTo>
                <a:lnTo>
                  <a:pt x="1692" y="777"/>
                </a:lnTo>
                <a:cubicBezTo>
                  <a:pt x="1692" y="777"/>
                  <a:pt x="1412" y="694"/>
                  <a:pt x="1048" y="694"/>
                </a:cubicBezTo>
                <a:cubicBezTo>
                  <a:pt x="1011" y="694"/>
                  <a:pt x="974" y="695"/>
                  <a:pt x="936" y="697"/>
                </a:cubicBezTo>
                <a:lnTo>
                  <a:pt x="896" y="598"/>
                </a:lnTo>
                <a:cubicBezTo>
                  <a:pt x="1035" y="558"/>
                  <a:pt x="1135" y="438"/>
                  <a:pt x="1135" y="299"/>
                </a:cubicBezTo>
                <a:cubicBezTo>
                  <a:pt x="1135" y="140"/>
                  <a:pt x="995" y="1"/>
                  <a:pt x="836" y="1"/>
                </a:cubicBezTo>
                <a:close/>
              </a:path>
            </a:pathLst>
          </a:custGeom>
          <a:solidFill>
            <a:srgbClr val="FDD9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4110345" y="5076048"/>
            <a:ext cx="27" cy="2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FDD9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" name="Google Shape;177;p20"/>
          <p:cNvGrpSpPr/>
          <p:nvPr/>
        </p:nvGrpSpPr>
        <p:grpSpPr>
          <a:xfrm>
            <a:off x="3928375" y="2864290"/>
            <a:ext cx="2387592" cy="161975"/>
            <a:chOff x="3973606" y="2864290"/>
            <a:chExt cx="2387592" cy="161975"/>
          </a:xfrm>
        </p:grpSpPr>
        <p:sp>
          <p:nvSpPr>
            <p:cNvPr id="178" name="Google Shape;178;p20"/>
            <p:cNvSpPr/>
            <p:nvPr/>
          </p:nvSpPr>
          <p:spPr>
            <a:xfrm>
              <a:off x="5367196" y="3026240"/>
              <a:ext cx="994003" cy="25"/>
            </a:xfrm>
            <a:custGeom>
              <a:avLst/>
              <a:gdLst/>
              <a:ahLst/>
              <a:cxnLst/>
              <a:rect l="l" t="t" r="r" b="b"/>
              <a:pathLst>
                <a:path w="14165" h="1" fill="none" extrusionOk="0">
                  <a:moveTo>
                    <a:pt x="1" y="0"/>
                  </a:moveTo>
                  <a:lnTo>
                    <a:pt x="14164" y="0"/>
                  </a:lnTo>
                </a:path>
              </a:pathLst>
            </a:custGeom>
            <a:noFill/>
            <a:ln w="18900" cap="flat" cmpd="sng">
              <a:solidFill>
                <a:schemeClr val="accent5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3973606" y="2864290"/>
              <a:ext cx="1288041" cy="117023"/>
            </a:xfrm>
            <a:custGeom>
              <a:avLst/>
              <a:gdLst/>
              <a:ahLst/>
              <a:cxnLst/>
              <a:rect l="l" t="t" r="r" b="b"/>
              <a:pathLst>
                <a:path w="52557" h="4775" fill="none" extrusionOk="0">
                  <a:moveTo>
                    <a:pt x="0" y="4775"/>
                  </a:moveTo>
                  <a:cubicBezTo>
                    <a:pt x="8216" y="1691"/>
                    <a:pt x="17128" y="1"/>
                    <a:pt x="26438" y="1"/>
                  </a:cubicBezTo>
                  <a:cubicBezTo>
                    <a:pt x="35608" y="1"/>
                    <a:pt x="44421" y="1652"/>
                    <a:pt x="52557" y="4655"/>
                  </a:cubicBezTo>
                </a:path>
              </a:pathLst>
            </a:custGeom>
            <a:noFill/>
            <a:ln w="3232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 b="1"/>
            </a:p>
          </p:txBody>
        </p:sp>
      </p:grpSp>
      <p:grpSp>
        <p:nvGrpSpPr>
          <p:cNvPr id="180" name="Google Shape;180;p20"/>
          <p:cNvGrpSpPr/>
          <p:nvPr/>
        </p:nvGrpSpPr>
        <p:grpSpPr>
          <a:xfrm>
            <a:off x="2850725" y="1666290"/>
            <a:ext cx="2704020" cy="166350"/>
            <a:chOff x="2889495" y="1666290"/>
            <a:chExt cx="2704020" cy="166350"/>
          </a:xfrm>
        </p:grpSpPr>
        <p:sp>
          <p:nvSpPr>
            <p:cNvPr id="181" name="Google Shape;181;p20"/>
            <p:cNvSpPr/>
            <p:nvPr/>
          </p:nvSpPr>
          <p:spPr>
            <a:xfrm>
              <a:off x="2889495" y="1666290"/>
              <a:ext cx="666302" cy="25"/>
            </a:xfrm>
            <a:custGeom>
              <a:avLst/>
              <a:gdLst/>
              <a:ahLst/>
              <a:cxnLst/>
              <a:rect l="l" t="t" r="r" b="b"/>
              <a:pathLst>
                <a:path w="7421" h="1" fill="none" extrusionOk="0">
                  <a:moveTo>
                    <a:pt x="0" y="0"/>
                  </a:moveTo>
                  <a:lnTo>
                    <a:pt x="7420" y="0"/>
                  </a:lnTo>
                </a:path>
              </a:pathLst>
            </a:custGeom>
            <a:noFill/>
            <a:ln w="18900" cap="flat" cmpd="sng">
              <a:solidFill>
                <a:schemeClr val="accent2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3628307" y="1669297"/>
              <a:ext cx="1965207" cy="163342"/>
            </a:xfrm>
            <a:custGeom>
              <a:avLst/>
              <a:gdLst/>
              <a:ahLst/>
              <a:cxnLst/>
              <a:rect l="l" t="t" r="r" b="b"/>
              <a:pathLst>
                <a:path w="80188" h="6665" fill="none" extrusionOk="0">
                  <a:moveTo>
                    <a:pt x="0" y="6665"/>
                  </a:moveTo>
                  <a:cubicBezTo>
                    <a:pt x="12632" y="2348"/>
                    <a:pt x="26179" y="0"/>
                    <a:pt x="40263" y="0"/>
                  </a:cubicBezTo>
                  <a:cubicBezTo>
                    <a:pt x="54227" y="0"/>
                    <a:pt x="67655" y="2308"/>
                    <a:pt x="80187" y="6565"/>
                  </a:cubicBezTo>
                </a:path>
              </a:pathLst>
            </a:custGeom>
            <a:noFill/>
            <a:ln w="4102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" name="Google Shape;183;p20"/>
          <p:cNvGrpSpPr/>
          <p:nvPr/>
        </p:nvGrpSpPr>
        <p:grpSpPr>
          <a:xfrm>
            <a:off x="2850725" y="3223618"/>
            <a:ext cx="2414739" cy="486467"/>
            <a:chOff x="2889495" y="3223618"/>
            <a:chExt cx="2414739" cy="486467"/>
          </a:xfrm>
        </p:grpSpPr>
        <p:sp>
          <p:nvSpPr>
            <p:cNvPr id="184" name="Google Shape;184;p20"/>
            <p:cNvSpPr/>
            <p:nvPr/>
          </p:nvSpPr>
          <p:spPr>
            <a:xfrm>
              <a:off x="2889495" y="3387338"/>
              <a:ext cx="1112346" cy="25"/>
            </a:xfrm>
            <a:custGeom>
              <a:avLst/>
              <a:gdLst/>
              <a:ahLst/>
              <a:cxnLst/>
              <a:rect l="l" t="t" r="r" b="b"/>
              <a:pathLst>
                <a:path w="9490" h="1" fill="none" extrusionOk="0">
                  <a:moveTo>
                    <a:pt x="1" y="0"/>
                  </a:moveTo>
                  <a:lnTo>
                    <a:pt x="9489" y="0"/>
                  </a:lnTo>
                </a:path>
              </a:pathLst>
            </a:custGeom>
            <a:noFill/>
            <a:ln w="18900" cap="flat" cmpd="sng">
              <a:solidFill>
                <a:schemeClr val="accent4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4069053" y="3223618"/>
              <a:ext cx="1084261" cy="103863"/>
            </a:xfrm>
            <a:custGeom>
              <a:avLst/>
              <a:gdLst/>
              <a:ahLst/>
              <a:cxnLst/>
              <a:rect l="l" t="t" r="r" b="b"/>
              <a:pathLst>
                <a:path w="44242" h="4238" fill="none" extrusionOk="0">
                  <a:moveTo>
                    <a:pt x="0" y="4238"/>
                  </a:moveTo>
                  <a:cubicBezTo>
                    <a:pt x="6883" y="1492"/>
                    <a:pt x="14402" y="1"/>
                    <a:pt x="22280" y="1"/>
                  </a:cubicBezTo>
                  <a:cubicBezTo>
                    <a:pt x="30018" y="1"/>
                    <a:pt x="37438" y="1453"/>
                    <a:pt x="44241" y="4098"/>
                  </a:cubicBezTo>
                </a:path>
              </a:pathLst>
            </a:custGeom>
            <a:noFill/>
            <a:ln w="3297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 b="1"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4600232" y="3357839"/>
              <a:ext cx="704002" cy="352246"/>
            </a:xfrm>
            <a:custGeom>
              <a:avLst/>
              <a:gdLst/>
              <a:ahLst/>
              <a:cxnLst/>
              <a:rect l="l" t="t" r="r" b="b"/>
              <a:pathLst>
                <a:path w="28726" h="14373" extrusionOk="0">
                  <a:moveTo>
                    <a:pt x="8249" y="1"/>
                  </a:moveTo>
                  <a:cubicBezTo>
                    <a:pt x="4580" y="1"/>
                    <a:pt x="1824" y="3"/>
                    <a:pt x="1810" y="10"/>
                  </a:cubicBezTo>
                  <a:cubicBezTo>
                    <a:pt x="1771" y="29"/>
                    <a:pt x="0" y="567"/>
                    <a:pt x="1970" y="1641"/>
                  </a:cubicBezTo>
                  <a:cubicBezTo>
                    <a:pt x="6207" y="1939"/>
                    <a:pt x="8574" y="3013"/>
                    <a:pt x="10285" y="4764"/>
                  </a:cubicBezTo>
                  <a:cubicBezTo>
                    <a:pt x="11996" y="6534"/>
                    <a:pt x="10205" y="9200"/>
                    <a:pt x="9350" y="10433"/>
                  </a:cubicBezTo>
                  <a:cubicBezTo>
                    <a:pt x="8475" y="11687"/>
                    <a:pt x="6744" y="14372"/>
                    <a:pt x="9887" y="14372"/>
                  </a:cubicBezTo>
                  <a:cubicBezTo>
                    <a:pt x="19575" y="14372"/>
                    <a:pt x="26915" y="5540"/>
                    <a:pt x="28725" y="1422"/>
                  </a:cubicBezTo>
                  <a:lnTo>
                    <a:pt x="26577" y="10"/>
                  </a:lnTo>
                  <a:cubicBezTo>
                    <a:pt x="26577" y="10"/>
                    <a:pt x="15587" y="1"/>
                    <a:pt x="8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Funnel Infographics</a:t>
            </a:r>
            <a:endParaRPr/>
          </a:p>
        </p:txBody>
      </p:sp>
      <p:grpSp>
        <p:nvGrpSpPr>
          <p:cNvPr id="188" name="Google Shape;188;p20"/>
          <p:cNvGrpSpPr/>
          <p:nvPr/>
        </p:nvGrpSpPr>
        <p:grpSpPr>
          <a:xfrm>
            <a:off x="2857795" y="2506922"/>
            <a:ext cx="2459535" cy="130674"/>
            <a:chOff x="2896565" y="2506922"/>
            <a:chExt cx="2459535" cy="130674"/>
          </a:xfrm>
        </p:grpSpPr>
        <p:sp>
          <p:nvSpPr>
            <p:cNvPr id="189" name="Google Shape;189;p20"/>
            <p:cNvSpPr/>
            <p:nvPr/>
          </p:nvSpPr>
          <p:spPr>
            <a:xfrm>
              <a:off x="2896565" y="2524804"/>
              <a:ext cx="927505" cy="25"/>
            </a:xfrm>
            <a:custGeom>
              <a:avLst/>
              <a:gdLst/>
              <a:ahLst/>
              <a:cxnLst/>
              <a:rect l="l" t="t" r="r" b="b"/>
              <a:pathLst>
                <a:path w="9490" h="1" fill="none" extrusionOk="0">
                  <a:moveTo>
                    <a:pt x="0" y="1"/>
                  </a:moveTo>
                  <a:lnTo>
                    <a:pt x="9489" y="1"/>
                  </a:lnTo>
                </a:path>
              </a:pathLst>
            </a:custGeom>
            <a:noFill/>
            <a:ln w="18900" cap="flat" cmpd="sng">
              <a:solidFill>
                <a:schemeClr val="accent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3865726" y="2506922"/>
              <a:ext cx="1490375" cy="130674"/>
            </a:xfrm>
            <a:custGeom>
              <a:avLst/>
              <a:gdLst/>
              <a:ahLst/>
              <a:cxnLst/>
              <a:rect l="l" t="t" r="r" b="b"/>
              <a:pathLst>
                <a:path w="60813" h="5332" fill="none" extrusionOk="0">
                  <a:moveTo>
                    <a:pt x="1" y="5331"/>
                  </a:moveTo>
                  <a:cubicBezTo>
                    <a:pt x="9549" y="1890"/>
                    <a:pt x="19834" y="0"/>
                    <a:pt x="30576" y="0"/>
                  </a:cubicBezTo>
                  <a:cubicBezTo>
                    <a:pt x="41179" y="0"/>
                    <a:pt x="51364" y="1850"/>
                    <a:pt x="60813" y="5212"/>
                  </a:cubicBezTo>
                </a:path>
              </a:pathLst>
            </a:custGeom>
            <a:noFill/>
            <a:ln w="3297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 b="1"/>
            </a:p>
          </p:txBody>
        </p:sp>
      </p:grpSp>
      <p:grpSp>
        <p:nvGrpSpPr>
          <p:cNvPr id="191" name="Google Shape;191;p20"/>
          <p:cNvGrpSpPr/>
          <p:nvPr/>
        </p:nvGrpSpPr>
        <p:grpSpPr>
          <a:xfrm>
            <a:off x="3714337" y="2110045"/>
            <a:ext cx="2609329" cy="146292"/>
            <a:chOff x="3759569" y="2110045"/>
            <a:chExt cx="2609329" cy="146292"/>
          </a:xfrm>
        </p:grpSpPr>
        <p:sp>
          <p:nvSpPr>
            <p:cNvPr id="192" name="Google Shape;192;p20"/>
            <p:cNvSpPr/>
            <p:nvPr/>
          </p:nvSpPr>
          <p:spPr>
            <a:xfrm>
              <a:off x="3759569" y="2110045"/>
              <a:ext cx="1715681" cy="146292"/>
            </a:xfrm>
            <a:custGeom>
              <a:avLst/>
              <a:gdLst/>
              <a:ahLst/>
              <a:cxnLst/>
              <a:rect l="l" t="t" r="r" b="b"/>
              <a:pathLst>
                <a:path w="70003" h="5969" fill="none" extrusionOk="0">
                  <a:moveTo>
                    <a:pt x="1" y="5968"/>
                  </a:moveTo>
                  <a:cubicBezTo>
                    <a:pt x="11021" y="2109"/>
                    <a:pt x="22857" y="1"/>
                    <a:pt x="35171" y="1"/>
                  </a:cubicBezTo>
                  <a:cubicBezTo>
                    <a:pt x="47365" y="1"/>
                    <a:pt x="59102" y="2069"/>
                    <a:pt x="70003" y="5849"/>
                  </a:cubicBezTo>
                </a:path>
              </a:pathLst>
            </a:custGeom>
            <a:noFill/>
            <a:ln w="3978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 b="1"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5374895" y="2154490"/>
              <a:ext cx="994003" cy="25"/>
            </a:xfrm>
            <a:custGeom>
              <a:avLst/>
              <a:gdLst/>
              <a:ahLst/>
              <a:cxnLst/>
              <a:rect l="l" t="t" r="r" b="b"/>
              <a:pathLst>
                <a:path w="14165" h="1" fill="none" extrusionOk="0">
                  <a:moveTo>
                    <a:pt x="1" y="0"/>
                  </a:moveTo>
                  <a:lnTo>
                    <a:pt x="14164" y="0"/>
                  </a:lnTo>
                </a:path>
              </a:pathLst>
            </a:custGeom>
            <a:noFill/>
            <a:ln w="18900" cap="flat" cmpd="sng">
              <a:solidFill>
                <a:schemeClr val="accent3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20"/>
          <p:cNvSpPr/>
          <p:nvPr/>
        </p:nvSpPr>
        <p:spPr>
          <a:xfrm>
            <a:off x="658800" y="1348041"/>
            <a:ext cx="2421000" cy="628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658800" y="2210585"/>
            <a:ext cx="2421000" cy="628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658800" y="3073100"/>
            <a:ext cx="2421000" cy="628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6064200" y="1840263"/>
            <a:ext cx="2421000" cy="628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giant,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6064200" y="2712013"/>
            <a:ext cx="2421000" cy="628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of them all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6064200" y="3561313"/>
            <a:ext cx="2421000" cy="628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fourth-largest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1"/>
          <p:cNvGrpSpPr/>
          <p:nvPr/>
        </p:nvGrpSpPr>
        <p:grpSpPr>
          <a:xfrm>
            <a:off x="2138862" y="2086658"/>
            <a:ext cx="2317819" cy="541854"/>
            <a:chOff x="2193666" y="2165815"/>
            <a:chExt cx="2208288" cy="541854"/>
          </a:xfrm>
        </p:grpSpPr>
        <p:sp>
          <p:nvSpPr>
            <p:cNvPr id="205" name="Google Shape;205;p21"/>
            <p:cNvSpPr/>
            <p:nvPr/>
          </p:nvSpPr>
          <p:spPr>
            <a:xfrm>
              <a:off x="2193666" y="2215798"/>
              <a:ext cx="2205728" cy="491871"/>
            </a:xfrm>
            <a:custGeom>
              <a:avLst/>
              <a:gdLst/>
              <a:ahLst/>
              <a:cxnLst/>
              <a:rect l="l" t="t" r="r" b="b"/>
              <a:pathLst>
                <a:path w="68929" h="19575" extrusionOk="0">
                  <a:moveTo>
                    <a:pt x="1" y="0"/>
                  </a:moveTo>
                  <a:lnTo>
                    <a:pt x="2109" y="17665"/>
                  </a:lnTo>
                  <a:cubicBezTo>
                    <a:pt x="2109" y="17665"/>
                    <a:pt x="21763" y="19575"/>
                    <a:pt x="34355" y="19575"/>
                  </a:cubicBezTo>
                  <a:cubicBezTo>
                    <a:pt x="48479" y="19575"/>
                    <a:pt x="66820" y="17665"/>
                    <a:pt x="66820" y="17665"/>
                  </a:cubicBezTo>
                  <a:lnTo>
                    <a:pt x="68929" y="0"/>
                  </a:lnTo>
                  <a:lnTo>
                    <a:pt x="68929" y="0"/>
                  </a:lnTo>
                  <a:cubicBezTo>
                    <a:pt x="68927" y="1"/>
                    <a:pt x="47782" y="1910"/>
                    <a:pt x="34475" y="1910"/>
                  </a:cubicBezTo>
                  <a:cubicBezTo>
                    <a:pt x="22341" y="1910"/>
                    <a:pt x="2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b="1"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2196226" y="2165815"/>
              <a:ext cx="2205728" cy="114481"/>
            </a:xfrm>
            <a:custGeom>
              <a:avLst/>
              <a:gdLst/>
              <a:ahLst/>
              <a:cxnLst/>
              <a:rect l="l" t="t" r="r" b="b"/>
              <a:pathLst>
                <a:path w="68929" h="4556" extrusionOk="0">
                  <a:moveTo>
                    <a:pt x="34454" y="0"/>
                  </a:moveTo>
                  <a:cubicBezTo>
                    <a:pt x="15218" y="0"/>
                    <a:pt x="0" y="856"/>
                    <a:pt x="0" y="1890"/>
                  </a:cubicBezTo>
                  <a:cubicBezTo>
                    <a:pt x="0" y="2944"/>
                    <a:pt x="15218" y="4556"/>
                    <a:pt x="34454" y="4556"/>
                  </a:cubicBezTo>
                  <a:cubicBezTo>
                    <a:pt x="53711" y="4556"/>
                    <a:pt x="68928" y="3322"/>
                    <a:pt x="68928" y="2268"/>
                  </a:cubicBezTo>
                  <a:cubicBezTo>
                    <a:pt x="68928" y="1234"/>
                    <a:pt x="53711" y="0"/>
                    <a:pt x="34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21"/>
          <p:cNvSpPr/>
          <p:nvPr/>
        </p:nvSpPr>
        <p:spPr>
          <a:xfrm>
            <a:off x="658800" y="2238004"/>
            <a:ext cx="413963" cy="274945"/>
          </a:xfrm>
          <a:custGeom>
            <a:avLst/>
            <a:gdLst/>
            <a:ahLst/>
            <a:cxnLst/>
            <a:rect l="l" t="t" r="r" b="b"/>
            <a:pathLst>
              <a:path w="10942" h="10942" extrusionOk="0">
                <a:moveTo>
                  <a:pt x="1" y="1"/>
                </a:moveTo>
                <a:lnTo>
                  <a:pt x="1" y="10942"/>
                </a:lnTo>
                <a:lnTo>
                  <a:pt x="10942" y="10942"/>
                </a:lnTo>
                <a:lnTo>
                  <a:pt x="1094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1072752" y="2238004"/>
            <a:ext cx="834799" cy="274945"/>
          </a:xfrm>
          <a:custGeom>
            <a:avLst/>
            <a:gdLst/>
            <a:ahLst/>
            <a:cxnLst/>
            <a:rect l="l" t="t" r="r" b="b"/>
            <a:pathLst>
              <a:path w="25086" h="10942" extrusionOk="0">
                <a:moveTo>
                  <a:pt x="1" y="1"/>
                </a:moveTo>
                <a:lnTo>
                  <a:pt x="1" y="10942"/>
                </a:lnTo>
                <a:lnTo>
                  <a:pt x="22241" y="10942"/>
                </a:lnTo>
                <a:lnTo>
                  <a:pt x="25086" y="5670"/>
                </a:lnTo>
                <a:lnTo>
                  <a:pt x="2224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658800" y="3518986"/>
            <a:ext cx="413963" cy="280951"/>
          </a:xfrm>
          <a:custGeom>
            <a:avLst/>
            <a:gdLst/>
            <a:ahLst/>
            <a:cxnLst/>
            <a:rect l="l" t="t" r="r" b="b"/>
            <a:pathLst>
              <a:path w="10942" h="11181" extrusionOk="0">
                <a:moveTo>
                  <a:pt x="1" y="1"/>
                </a:moveTo>
                <a:lnTo>
                  <a:pt x="1" y="11181"/>
                </a:lnTo>
                <a:lnTo>
                  <a:pt x="10942" y="11181"/>
                </a:lnTo>
                <a:lnTo>
                  <a:pt x="1094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1072752" y="3518986"/>
            <a:ext cx="972502" cy="280951"/>
          </a:xfrm>
          <a:custGeom>
            <a:avLst/>
            <a:gdLst/>
            <a:ahLst/>
            <a:cxnLst/>
            <a:rect l="l" t="t" r="r" b="b"/>
            <a:pathLst>
              <a:path w="29224" h="11181" extrusionOk="0">
                <a:moveTo>
                  <a:pt x="1" y="1"/>
                </a:moveTo>
                <a:lnTo>
                  <a:pt x="1" y="11181"/>
                </a:lnTo>
                <a:lnTo>
                  <a:pt x="26379" y="11181"/>
                </a:lnTo>
                <a:lnTo>
                  <a:pt x="29223" y="5810"/>
                </a:lnTo>
                <a:lnTo>
                  <a:pt x="263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658925" y="2878497"/>
            <a:ext cx="413963" cy="274945"/>
          </a:xfrm>
          <a:custGeom>
            <a:avLst/>
            <a:gdLst/>
            <a:ahLst/>
            <a:cxnLst/>
            <a:rect l="l" t="t" r="r" b="b"/>
            <a:pathLst>
              <a:path w="10942" h="10942" extrusionOk="0">
                <a:moveTo>
                  <a:pt x="1" y="1"/>
                </a:moveTo>
                <a:lnTo>
                  <a:pt x="1" y="10942"/>
                </a:lnTo>
                <a:lnTo>
                  <a:pt x="10942" y="10942"/>
                </a:lnTo>
                <a:lnTo>
                  <a:pt x="1094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1072877" y="2878496"/>
            <a:ext cx="903651" cy="274945"/>
          </a:xfrm>
          <a:custGeom>
            <a:avLst/>
            <a:gdLst/>
            <a:ahLst/>
            <a:cxnLst/>
            <a:rect l="l" t="t" r="r" b="b"/>
            <a:pathLst>
              <a:path w="27155" h="10942" extrusionOk="0">
                <a:moveTo>
                  <a:pt x="1" y="1"/>
                </a:moveTo>
                <a:lnTo>
                  <a:pt x="1" y="10942"/>
                </a:lnTo>
                <a:lnTo>
                  <a:pt x="24310" y="10942"/>
                </a:lnTo>
                <a:lnTo>
                  <a:pt x="27154" y="5690"/>
                </a:lnTo>
                <a:lnTo>
                  <a:pt x="2431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658918" y="1593755"/>
            <a:ext cx="413963" cy="274972"/>
          </a:xfrm>
          <a:custGeom>
            <a:avLst/>
            <a:gdLst/>
            <a:ahLst/>
            <a:cxnLst/>
            <a:rect l="l" t="t" r="r" b="b"/>
            <a:pathLst>
              <a:path w="10942" h="10942" extrusionOk="0">
                <a:moveTo>
                  <a:pt x="1" y="0"/>
                </a:moveTo>
                <a:lnTo>
                  <a:pt x="1" y="10941"/>
                </a:lnTo>
                <a:lnTo>
                  <a:pt x="10942" y="10941"/>
                </a:lnTo>
                <a:lnTo>
                  <a:pt x="109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1072888" y="1593755"/>
            <a:ext cx="766006" cy="274972"/>
          </a:xfrm>
          <a:custGeom>
            <a:avLst/>
            <a:gdLst/>
            <a:ahLst/>
            <a:cxnLst/>
            <a:rect l="l" t="t" r="r" b="b"/>
            <a:pathLst>
              <a:path w="23017" h="10942" extrusionOk="0">
                <a:moveTo>
                  <a:pt x="1" y="0"/>
                </a:moveTo>
                <a:lnTo>
                  <a:pt x="1" y="10941"/>
                </a:lnTo>
                <a:lnTo>
                  <a:pt x="20172" y="10941"/>
                </a:lnTo>
                <a:lnTo>
                  <a:pt x="23017" y="5690"/>
                </a:lnTo>
                <a:lnTo>
                  <a:pt x="201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Funnel Infographics</a:t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>
            <a:off x="658925" y="4176404"/>
            <a:ext cx="413963" cy="274945"/>
          </a:xfrm>
          <a:custGeom>
            <a:avLst/>
            <a:gdLst/>
            <a:ahLst/>
            <a:cxnLst/>
            <a:rect l="l" t="t" r="r" b="b"/>
            <a:pathLst>
              <a:path w="10942" h="10942" extrusionOk="0">
                <a:moveTo>
                  <a:pt x="1" y="0"/>
                </a:moveTo>
                <a:lnTo>
                  <a:pt x="1" y="10941"/>
                </a:lnTo>
                <a:lnTo>
                  <a:pt x="10942" y="10941"/>
                </a:lnTo>
                <a:lnTo>
                  <a:pt x="1094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1072877" y="4176403"/>
            <a:ext cx="1041353" cy="274945"/>
          </a:xfrm>
          <a:custGeom>
            <a:avLst/>
            <a:gdLst/>
            <a:ahLst/>
            <a:cxnLst/>
            <a:rect l="l" t="t" r="r" b="b"/>
            <a:pathLst>
              <a:path w="31293" h="10942" extrusionOk="0">
                <a:moveTo>
                  <a:pt x="1" y="0"/>
                </a:moveTo>
                <a:lnTo>
                  <a:pt x="1" y="10941"/>
                </a:lnTo>
                <a:lnTo>
                  <a:pt x="28447" y="10941"/>
                </a:lnTo>
                <a:lnTo>
                  <a:pt x="31292" y="5690"/>
                </a:lnTo>
                <a:lnTo>
                  <a:pt x="2844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5814650" y="1453075"/>
            <a:ext cx="26724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5814650" y="2099013"/>
            <a:ext cx="26724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0" name="Google Shape;220;p21"/>
          <p:cNvSpPr/>
          <p:nvPr/>
        </p:nvSpPr>
        <p:spPr>
          <a:xfrm>
            <a:off x="5814650" y="3390888"/>
            <a:ext cx="26724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1"/>
          <p:cNvSpPr/>
          <p:nvPr/>
        </p:nvSpPr>
        <p:spPr>
          <a:xfrm>
            <a:off x="5814650" y="2744950"/>
            <a:ext cx="26724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giant,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5814650" y="4036825"/>
            <a:ext cx="26724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3" name="Google Shape;223;p21"/>
          <p:cNvCxnSpPr>
            <a:stCxn id="218" idx="1"/>
          </p:cNvCxnSpPr>
          <p:nvPr/>
        </p:nvCxnSpPr>
        <p:spPr>
          <a:xfrm rot="10800000">
            <a:off x="4779350" y="1729525"/>
            <a:ext cx="103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4" name="Google Shape;224;p21"/>
          <p:cNvCxnSpPr>
            <a:stCxn id="219" idx="1"/>
          </p:cNvCxnSpPr>
          <p:nvPr/>
        </p:nvCxnSpPr>
        <p:spPr>
          <a:xfrm rot="10800000">
            <a:off x="4695650" y="2375463"/>
            <a:ext cx="1119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5" name="Google Shape;225;p21"/>
          <p:cNvCxnSpPr>
            <a:stCxn id="221" idx="1"/>
          </p:cNvCxnSpPr>
          <p:nvPr/>
        </p:nvCxnSpPr>
        <p:spPr>
          <a:xfrm rot="10800000">
            <a:off x="4598450" y="3021400"/>
            <a:ext cx="1216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6" name="Google Shape;226;p21"/>
          <p:cNvCxnSpPr>
            <a:stCxn id="220" idx="1"/>
          </p:cNvCxnSpPr>
          <p:nvPr/>
        </p:nvCxnSpPr>
        <p:spPr>
          <a:xfrm rot="10800000">
            <a:off x="4514450" y="3667338"/>
            <a:ext cx="130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7" name="Google Shape;227;p21"/>
          <p:cNvCxnSpPr>
            <a:stCxn id="222" idx="1"/>
          </p:cNvCxnSpPr>
          <p:nvPr/>
        </p:nvCxnSpPr>
        <p:spPr>
          <a:xfrm rot="10800000">
            <a:off x="4417550" y="4313275"/>
            <a:ext cx="1397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28" name="Google Shape;228;p21"/>
          <p:cNvGrpSpPr/>
          <p:nvPr/>
        </p:nvGrpSpPr>
        <p:grpSpPr>
          <a:xfrm>
            <a:off x="2022469" y="1435676"/>
            <a:ext cx="2550342" cy="541853"/>
            <a:chOff x="2040075" y="1500275"/>
            <a:chExt cx="2515378" cy="541853"/>
          </a:xfrm>
        </p:grpSpPr>
        <p:sp>
          <p:nvSpPr>
            <p:cNvPr id="229" name="Google Shape;229;p21"/>
            <p:cNvSpPr/>
            <p:nvPr/>
          </p:nvSpPr>
          <p:spPr>
            <a:xfrm>
              <a:off x="2040075" y="1550257"/>
              <a:ext cx="2512462" cy="491871"/>
            </a:xfrm>
            <a:custGeom>
              <a:avLst/>
              <a:gdLst/>
              <a:ahLst/>
              <a:cxnLst/>
              <a:rect l="l" t="t" r="r" b="b"/>
              <a:pathLst>
                <a:path w="68929" h="19575" extrusionOk="0">
                  <a:moveTo>
                    <a:pt x="1" y="0"/>
                  </a:moveTo>
                  <a:lnTo>
                    <a:pt x="2109" y="17665"/>
                  </a:lnTo>
                  <a:cubicBezTo>
                    <a:pt x="2109" y="17665"/>
                    <a:pt x="21763" y="19575"/>
                    <a:pt x="34355" y="19575"/>
                  </a:cubicBezTo>
                  <a:cubicBezTo>
                    <a:pt x="48479" y="19575"/>
                    <a:pt x="66820" y="17665"/>
                    <a:pt x="66820" y="17665"/>
                  </a:cubicBezTo>
                  <a:lnTo>
                    <a:pt x="68929" y="0"/>
                  </a:lnTo>
                  <a:lnTo>
                    <a:pt x="68929" y="0"/>
                  </a:lnTo>
                  <a:cubicBezTo>
                    <a:pt x="68927" y="1"/>
                    <a:pt x="47782" y="1910"/>
                    <a:pt x="34475" y="1910"/>
                  </a:cubicBezTo>
                  <a:cubicBezTo>
                    <a:pt x="22341" y="1910"/>
                    <a:pt x="2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b="1"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2042991" y="1500275"/>
              <a:ext cx="2512462" cy="114481"/>
            </a:xfrm>
            <a:custGeom>
              <a:avLst/>
              <a:gdLst/>
              <a:ahLst/>
              <a:cxnLst/>
              <a:rect l="l" t="t" r="r" b="b"/>
              <a:pathLst>
                <a:path w="68929" h="4556" extrusionOk="0">
                  <a:moveTo>
                    <a:pt x="34454" y="0"/>
                  </a:moveTo>
                  <a:cubicBezTo>
                    <a:pt x="15218" y="0"/>
                    <a:pt x="0" y="856"/>
                    <a:pt x="0" y="1890"/>
                  </a:cubicBezTo>
                  <a:cubicBezTo>
                    <a:pt x="0" y="2944"/>
                    <a:pt x="15218" y="4556"/>
                    <a:pt x="34454" y="4556"/>
                  </a:cubicBezTo>
                  <a:cubicBezTo>
                    <a:pt x="53711" y="4556"/>
                    <a:pt x="68928" y="3322"/>
                    <a:pt x="68928" y="2268"/>
                  </a:cubicBezTo>
                  <a:cubicBezTo>
                    <a:pt x="68928" y="1234"/>
                    <a:pt x="53711" y="0"/>
                    <a:pt x="34454" y="0"/>
                  </a:cubicBezTo>
                  <a:close/>
                </a:path>
              </a:pathLst>
            </a:custGeom>
            <a:solidFill>
              <a:srgbClr val="2960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21"/>
          <p:cNvGrpSpPr/>
          <p:nvPr/>
        </p:nvGrpSpPr>
        <p:grpSpPr>
          <a:xfrm>
            <a:off x="2242313" y="2737569"/>
            <a:ext cx="2111225" cy="541853"/>
            <a:chOff x="2285575" y="2849175"/>
            <a:chExt cx="2024379" cy="541853"/>
          </a:xfrm>
        </p:grpSpPr>
        <p:sp>
          <p:nvSpPr>
            <p:cNvPr id="232" name="Google Shape;232;p21"/>
            <p:cNvSpPr/>
            <p:nvPr/>
          </p:nvSpPr>
          <p:spPr>
            <a:xfrm>
              <a:off x="2285575" y="2899157"/>
              <a:ext cx="2022032" cy="491871"/>
            </a:xfrm>
            <a:custGeom>
              <a:avLst/>
              <a:gdLst/>
              <a:ahLst/>
              <a:cxnLst/>
              <a:rect l="l" t="t" r="r" b="b"/>
              <a:pathLst>
                <a:path w="68929" h="19575" extrusionOk="0">
                  <a:moveTo>
                    <a:pt x="1" y="0"/>
                  </a:moveTo>
                  <a:lnTo>
                    <a:pt x="2109" y="17665"/>
                  </a:lnTo>
                  <a:cubicBezTo>
                    <a:pt x="2109" y="17665"/>
                    <a:pt x="21763" y="19575"/>
                    <a:pt x="34355" y="19575"/>
                  </a:cubicBezTo>
                  <a:cubicBezTo>
                    <a:pt x="48479" y="19575"/>
                    <a:pt x="66820" y="17665"/>
                    <a:pt x="66820" y="17665"/>
                  </a:cubicBezTo>
                  <a:lnTo>
                    <a:pt x="68929" y="0"/>
                  </a:lnTo>
                  <a:lnTo>
                    <a:pt x="68929" y="0"/>
                  </a:lnTo>
                  <a:cubicBezTo>
                    <a:pt x="68927" y="1"/>
                    <a:pt x="47782" y="1910"/>
                    <a:pt x="34475" y="1910"/>
                  </a:cubicBezTo>
                  <a:cubicBezTo>
                    <a:pt x="22341" y="1910"/>
                    <a:pt x="2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b="1"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2287922" y="2849175"/>
              <a:ext cx="2022032" cy="114481"/>
            </a:xfrm>
            <a:custGeom>
              <a:avLst/>
              <a:gdLst/>
              <a:ahLst/>
              <a:cxnLst/>
              <a:rect l="l" t="t" r="r" b="b"/>
              <a:pathLst>
                <a:path w="68929" h="4556" extrusionOk="0">
                  <a:moveTo>
                    <a:pt x="34454" y="0"/>
                  </a:moveTo>
                  <a:cubicBezTo>
                    <a:pt x="15218" y="0"/>
                    <a:pt x="0" y="856"/>
                    <a:pt x="0" y="1890"/>
                  </a:cubicBezTo>
                  <a:cubicBezTo>
                    <a:pt x="0" y="2944"/>
                    <a:pt x="15218" y="4556"/>
                    <a:pt x="34454" y="4556"/>
                  </a:cubicBezTo>
                  <a:cubicBezTo>
                    <a:pt x="53711" y="4556"/>
                    <a:pt x="68928" y="3322"/>
                    <a:pt x="68928" y="2268"/>
                  </a:cubicBezTo>
                  <a:cubicBezTo>
                    <a:pt x="68928" y="1234"/>
                    <a:pt x="53711" y="0"/>
                    <a:pt x="34454" y="0"/>
                  </a:cubicBezTo>
                  <a:close/>
                </a:path>
              </a:pathLst>
            </a:custGeom>
            <a:solidFill>
              <a:srgbClr val="64B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21"/>
          <p:cNvGrpSpPr/>
          <p:nvPr/>
        </p:nvGrpSpPr>
        <p:grpSpPr>
          <a:xfrm>
            <a:off x="2338991" y="3388520"/>
            <a:ext cx="1917289" cy="541853"/>
            <a:chOff x="2285575" y="3508250"/>
            <a:chExt cx="2024379" cy="541853"/>
          </a:xfrm>
        </p:grpSpPr>
        <p:sp>
          <p:nvSpPr>
            <p:cNvPr id="235" name="Google Shape;235;p21"/>
            <p:cNvSpPr/>
            <p:nvPr/>
          </p:nvSpPr>
          <p:spPr>
            <a:xfrm>
              <a:off x="2285575" y="3558232"/>
              <a:ext cx="2022032" cy="491871"/>
            </a:xfrm>
            <a:custGeom>
              <a:avLst/>
              <a:gdLst/>
              <a:ahLst/>
              <a:cxnLst/>
              <a:rect l="l" t="t" r="r" b="b"/>
              <a:pathLst>
                <a:path w="68929" h="19575" extrusionOk="0">
                  <a:moveTo>
                    <a:pt x="1" y="0"/>
                  </a:moveTo>
                  <a:lnTo>
                    <a:pt x="2109" y="17665"/>
                  </a:lnTo>
                  <a:cubicBezTo>
                    <a:pt x="2109" y="17665"/>
                    <a:pt x="21763" y="19575"/>
                    <a:pt x="34355" y="19575"/>
                  </a:cubicBezTo>
                  <a:cubicBezTo>
                    <a:pt x="48479" y="19575"/>
                    <a:pt x="66820" y="17665"/>
                    <a:pt x="66820" y="17665"/>
                  </a:cubicBezTo>
                  <a:lnTo>
                    <a:pt x="68929" y="0"/>
                  </a:lnTo>
                  <a:lnTo>
                    <a:pt x="68929" y="0"/>
                  </a:lnTo>
                  <a:cubicBezTo>
                    <a:pt x="68927" y="1"/>
                    <a:pt x="47782" y="1910"/>
                    <a:pt x="34475" y="1910"/>
                  </a:cubicBezTo>
                  <a:cubicBezTo>
                    <a:pt x="22341" y="1910"/>
                    <a:pt x="2" y="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b="1"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2287922" y="3508250"/>
              <a:ext cx="2022032" cy="114481"/>
            </a:xfrm>
            <a:custGeom>
              <a:avLst/>
              <a:gdLst/>
              <a:ahLst/>
              <a:cxnLst/>
              <a:rect l="l" t="t" r="r" b="b"/>
              <a:pathLst>
                <a:path w="68929" h="4556" extrusionOk="0">
                  <a:moveTo>
                    <a:pt x="34454" y="0"/>
                  </a:moveTo>
                  <a:cubicBezTo>
                    <a:pt x="15218" y="0"/>
                    <a:pt x="0" y="856"/>
                    <a:pt x="0" y="1890"/>
                  </a:cubicBezTo>
                  <a:cubicBezTo>
                    <a:pt x="0" y="2944"/>
                    <a:pt x="15218" y="4556"/>
                    <a:pt x="34454" y="4556"/>
                  </a:cubicBezTo>
                  <a:cubicBezTo>
                    <a:pt x="53711" y="4556"/>
                    <a:pt x="68928" y="3322"/>
                    <a:pt x="68928" y="2268"/>
                  </a:cubicBezTo>
                  <a:cubicBezTo>
                    <a:pt x="68928" y="1234"/>
                    <a:pt x="53711" y="0"/>
                    <a:pt x="344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21"/>
          <p:cNvGrpSpPr/>
          <p:nvPr/>
        </p:nvGrpSpPr>
        <p:grpSpPr>
          <a:xfrm>
            <a:off x="2422965" y="4039471"/>
            <a:ext cx="1749266" cy="541853"/>
            <a:chOff x="2285575" y="4160875"/>
            <a:chExt cx="2024379" cy="541853"/>
          </a:xfrm>
        </p:grpSpPr>
        <p:sp>
          <p:nvSpPr>
            <p:cNvPr id="238" name="Google Shape;238;p21"/>
            <p:cNvSpPr/>
            <p:nvPr/>
          </p:nvSpPr>
          <p:spPr>
            <a:xfrm>
              <a:off x="2285575" y="4210857"/>
              <a:ext cx="2022032" cy="491871"/>
            </a:xfrm>
            <a:custGeom>
              <a:avLst/>
              <a:gdLst/>
              <a:ahLst/>
              <a:cxnLst/>
              <a:rect l="l" t="t" r="r" b="b"/>
              <a:pathLst>
                <a:path w="68929" h="19575" extrusionOk="0">
                  <a:moveTo>
                    <a:pt x="1" y="0"/>
                  </a:moveTo>
                  <a:lnTo>
                    <a:pt x="2109" y="17665"/>
                  </a:lnTo>
                  <a:cubicBezTo>
                    <a:pt x="2109" y="17665"/>
                    <a:pt x="21763" y="19575"/>
                    <a:pt x="34355" y="19575"/>
                  </a:cubicBezTo>
                  <a:cubicBezTo>
                    <a:pt x="48479" y="19575"/>
                    <a:pt x="66820" y="17665"/>
                    <a:pt x="66820" y="17665"/>
                  </a:cubicBezTo>
                  <a:lnTo>
                    <a:pt x="68929" y="0"/>
                  </a:lnTo>
                  <a:lnTo>
                    <a:pt x="68929" y="0"/>
                  </a:lnTo>
                  <a:cubicBezTo>
                    <a:pt x="68927" y="1"/>
                    <a:pt x="47782" y="1910"/>
                    <a:pt x="34475" y="1910"/>
                  </a:cubicBezTo>
                  <a:cubicBezTo>
                    <a:pt x="22341" y="1910"/>
                    <a:pt x="2" y="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b="1"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2287922" y="4160875"/>
              <a:ext cx="2022032" cy="114481"/>
            </a:xfrm>
            <a:custGeom>
              <a:avLst/>
              <a:gdLst/>
              <a:ahLst/>
              <a:cxnLst/>
              <a:rect l="l" t="t" r="r" b="b"/>
              <a:pathLst>
                <a:path w="68929" h="4556" extrusionOk="0">
                  <a:moveTo>
                    <a:pt x="34454" y="0"/>
                  </a:moveTo>
                  <a:cubicBezTo>
                    <a:pt x="15218" y="0"/>
                    <a:pt x="0" y="856"/>
                    <a:pt x="0" y="1890"/>
                  </a:cubicBezTo>
                  <a:cubicBezTo>
                    <a:pt x="0" y="2944"/>
                    <a:pt x="15218" y="4556"/>
                    <a:pt x="34454" y="4556"/>
                  </a:cubicBezTo>
                  <a:cubicBezTo>
                    <a:pt x="53711" y="4556"/>
                    <a:pt x="68928" y="3322"/>
                    <a:pt x="68928" y="2268"/>
                  </a:cubicBezTo>
                  <a:cubicBezTo>
                    <a:pt x="68928" y="1234"/>
                    <a:pt x="53711" y="0"/>
                    <a:pt x="34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Google Shape;244;p22"/>
          <p:cNvCxnSpPr/>
          <p:nvPr/>
        </p:nvCxnSpPr>
        <p:spPr>
          <a:xfrm>
            <a:off x="2837525" y="2309664"/>
            <a:ext cx="396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45" name="Google Shape;245;p22"/>
          <p:cNvSpPr/>
          <p:nvPr/>
        </p:nvSpPr>
        <p:spPr>
          <a:xfrm>
            <a:off x="658800" y="1939025"/>
            <a:ext cx="1775100" cy="735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2"/>
          <p:cNvSpPr/>
          <p:nvPr/>
        </p:nvSpPr>
        <p:spPr>
          <a:xfrm>
            <a:off x="658800" y="2923600"/>
            <a:ext cx="1775100" cy="735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also high temperatures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2"/>
          <p:cNvSpPr/>
          <p:nvPr/>
        </p:nvSpPr>
        <p:spPr>
          <a:xfrm>
            <a:off x="6710375" y="2503950"/>
            <a:ext cx="1775100" cy="735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This planet is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2"/>
          <p:cNvSpPr/>
          <p:nvPr/>
        </p:nvSpPr>
        <p:spPr>
          <a:xfrm>
            <a:off x="6710496" y="3482500"/>
            <a:ext cx="1775100" cy="735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9" name="Google Shape;249;p22"/>
          <p:cNvCxnSpPr/>
          <p:nvPr/>
        </p:nvCxnSpPr>
        <p:spPr>
          <a:xfrm rot="10800000">
            <a:off x="4984850" y="2871459"/>
            <a:ext cx="1321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50" name="Google Shape;250;p22"/>
          <p:cNvCxnSpPr/>
          <p:nvPr/>
        </p:nvCxnSpPr>
        <p:spPr>
          <a:xfrm>
            <a:off x="2837525" y="3291101"/>
            <a:ext cx="1132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51" name="Google Shape;251;p22"/>
          <p:cNvCxnSpPr/>
          <p:nvPr/>
        </p:nvCxnSpPr>
        <p:spPr>
          <a:xfrm rot="10800000">
            <a:off x="5224850" y="3849992"/>
            <a:ext cx="1081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52" name="Google Shape;252;p22"/>
          <p:cNvGrpSpPr/>
          <p:nvPr/>
        </p:nvGrpSpPr>
        <p:grpSpPr>
          <a:xfrm>
            <a:off x="4349886" y="3374190"/>
            <a:ext cx="508219" cy="1400958"/>
            <a:chOff x="4293921" y="3113838"/>
            <a:chExt cx="505539" cy="1393710"/>
          </a:xfrm>
        </p:grpSpPr>
        <p:sp>
          <p:nvSpPr>
            <p:cNvPr id="253" name="Google Shape;253;p22"/>
            <p:cNvSpPr/>
            <p:nvPr/>
          </p:nvSpPr>
          <p:spPr>
            <a:xfrm>
              <a:off x="4300950" y="3113838"/>
              <a:ext cx="432200" cy="973275"/>
            </a:xfrm>
            <a:custGeom>
              <a:avLst/>
              <a:gdLst/>
              <a:ahLst/>
              <a:cxnLst/>
              <a:rect l="l" t="t" r="r" b="b"/>
              <a:pathLst>
                <a:path w="17288" h="38931" extrusionOk="0">
                  <a:moveTo>
                    <a:pt x="13627" y="31988"/>
                  </a:moveTo>
                  <a:lnTo>
                    <a:pt x="13627" y="0"/>
                  </a:lnTo>
                  <a:lnTo>
                    <a:pt x="3661" y="0"/>
                  </a:lnTo>
                  <a:lnTo>
                    <a:pt x="3661" y="31988"/>
                  </a:lnTo>
                  <a:lnTo>
                    <a:pt x="1" y="31988"/>
                  </a:lnTo>
                  <a:lnTo>
                    <a:pt x="8634" y="38930"/>
                  </a:lnTo>
                  <a:lnTo>
                    <a:pt x="17287" y="3198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" name="Google Shape;254;p22"/>
            <p:cNvGrpSpPr/>
            <p:nvPr/>
          </p:nvGrpSpPr>
          <p:grpSpPr>
            <a:xfrm>
              <a:off x="4293921" y="4167820"/>
              <a:ext cx="505539" cy="339727"/>
              <a:chOff x="4213425" y="3952988"/>
              <a:chExt cx="687528" cy="462026"/>
            </a:xfrm>
          </p:grpSpPr>
          <p:sp>
            <p:nvSpPr>
              <p:cNvPr id="255" name="Google Shape;255;p22"/>
              <p:cNvSpPr/>
              <p:nvPr/>
            </p:nvSpPr>
            <p:spPr>
              <a:xfrm>
                <a:off x="4258268" y="4036866"/>
                <a:ext cx="415125" cy="378147"/>
              </a:xfrm>
              <a:custGeom>
                <a:avLst/>
                <a:gdLst/>
                <a:ahLst/>
                <a:cxnLst/>
                <a:rect l="l" t="t" r="r" b="b"/>
                <a:pathLst>
                  <a:path w="19994" h="18213" extrusionOk="0">
                    <a:moveTo>
                      <a:pt x="9997" y="1"/>
                    </a:moveTo>
                    <a:cubicBezTo>
                      <a:pt x="7670" y="1"/>
                      <a:pt x="5342" y="891"/>
                      <a:pt x="3562" y="2671"/>
                    </a:cubicBezTo>
                    <a:cubicBezTo>
                      <a:pt x="1" y="6232"/>
                      <a:pt x="1" y="11981"/>
                      <a:pt x="3562" y="15542"/>
                    </a:cubicBezTo>
                    <a:cubicBezTo>
                      <a:pt x="5342" y="17322"/>
                      <a:pt x="7670" y="18212"/>
                      <a:pt x="9997" y="18212"/>
                    </a:cubicBezTo>
                    <a:cubicBezTo>
                      <a:pt x="12324" y="18212"/>
                      <a:pt x="14652" y="17322"/>
                      <a:pt x="16432" y="15542"/>
                    </a:cubicBezTo>
                    <a:cubicBezTo>
                      <a:pt x="19993" y="11981"/>
                      <a:pt x="19993" y="6232"/>
                      <a:pt x="16432" y="2671"/>
                    </a:cubicBezTo>
                    <a:cubicBezTo>
                      <a:pt x="14652" y="891"/>
                      <a:pt x="12324" y="1"/>
                      <a:pt x="99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2"/>
              <p:cNvSpPr/>
              <p:nvPr/>
            </p:nvSpPr>
            <p:spPr>
              <a:xfrm>
                <a:off x="4424307" y="4121636"/>
                <a:ext cx="84275" cy="208186"/>
              </a:xfrm>
              <a:custGeom>
                <a:avLst/>
                <a:gdLst/>
                <a:ahLst/>
                <a:cxnLst/>
                <a:rect l="l" t="t" r="r" b="b"/>
                <a:pathLst>
                  <a:path w="4059" h="10027" extrusionOk="0">
                    <a:moveTo>
                      <a:pt x="2368" y="0"/>
                    </a:moveTo>
                    <a:lnTo>
                      <a:pt x="1353" y="20"/>
                    </a:lnTo>
                    <a:lnTo>
                      <a:pt x="1373" y="776"/>
                    </a:lnTo>
                    <a:cubicBezTo>
                      <a:pt x="498" y="975"/>
                      <a:pt x="1" y="1652"/>
                      <a:pt x="21" y="2686"/>
                    </a:cubicBezTo>
                    <a:lnTo>
                      <a:pt x="21" y="2885"/>
                    </a:lnTo>
                    <a:cubicBezTo>
                      <a:pt x="41" y="3800"/>
                      <a:pt x="458" y="4476"/>
                      <a:pt x="1632" y="5491"/>
                    </a:cubicBezTo>
                    <a:cubicBezTo>
                      <a:pt x="2467" y="6247"/>
                      <a:pt x="2746" y="6625"/>
                      <a:pt x="2746" y="7082"/>
                    </a:cubicBezTo>
                    <a:lnTo>
                      <a:pt x="2766" y="7281"/>
                    </a:lnTo>
                    <a:cubicBezTo>
                      <a:pt x="2766" y="7759"/>
                      <a:pt x="2448" y="7997"/>
                      <a:pt x="2070" y="7997"/>
                    </a:cubicBezTo>
                    <a:cubicBezTo>
                      <a:pt x="2053" y="7998"/>
                      <a:pt x="2037" y="7998"/>
                      <a:pt x="2021" y="7998"/>
                    </a:cubicBezTo>
                    <a:cubicBezTo>
                      <a:pt x="1555" y="7998"/>
                      <a:pt x="1313" y="7719"/>
                      <a:pt x="1294" y="7142"/>
                    </a:cubicBezTo>
                    <a:lnTo>
                      <a:pt x="1294" y="6645"/>
                    </a:lnTo>
                    <a:lnTo>
                      <a:pt x="60" y="6804"/>
                    </a:lnTo>
                    <a:lnTo>
                      <a:pt x="80" y="7281"/>
                    </a:lnTo>
                    <a:cubicBezTo>
                      <a:pt x="100" y="8336"/>
                      <a:pt x="677" y="8972"/>
                      <a:pt x="1572" y="9151"/>
                    </a:cubicBezTo>
                    <a:lnTo>
                      <a:pt x="1612" y="10026"/>
                    </a:lnTo>
                    <a:lnTo>
                      <a:pt x="2627" y="10007"/>
                    </a:lnTo>
                    <a:lnTo>
                      <a:pt x="2587" y="9131"/>
                    </a:lnTo>
                    <a:cubicBezTo>
                      <a:pt x="3502" y="8952"/>
                      <a:pt x="4059" y="8276"/>
                      <a:pt x="4039" y="7222"/>
                    </a:cubicBezTo>
                    <a:lnTo>
                      <a:pt x="4039" y="7003"/>
                    </a:lnTo>
                    <a:cubicBezTo>
                      <a:pt x="3999" y="6088"/>
                      <a:pt x="3581" y="5411"/>
                      <a:pt x="2428" y="4397"/>
                    </a:cubicBezTo>
                    <a:cubicBezTo>
                      <a:pt x="1572" y="3641"/>
                      <a:pt x="1314" y="3263"/>
                      <a:pt x="1294" y="2805"/>
                    </a:cubicBezTo>
                    <a:lnTo>
                      <a:pt x="1294" y="2646"/>
                    </a:lnTo>
                    <a:cubicBezTo>
                      <a:pt x="1274" y="2149"/>
                      <a:pt x="1532" y="1930"/>
                      <a:pt x="1930" y="1910"/>
                    </a:cubicBezTo>
                    <a:cubicBezTo>
                      <a:pt x="1946" y="1910"/>
                      <a:pt x="1961" y="1909"/>
                      <a:pt x="1975" y="1909"/>
                    </a:cubicBezTo>
                    <a:cubicBezTo>
                      <a:pt x="2402" y="1909"/>
                      <a:pt x="2607" y="2189"/>
                      <a:pt x="2627" y="2766"/>
                    </a:cubicBezTo>
                    <a:lnTo>
                      <a:pt x="2627" y="2965"/>
                    </a:lnTo>
                    <a:lnTo>
                      <a:pt x="3860" y="2805"/>
                    </a:lnTo>
                    <a:lnTo>
                      <a:pt x="3860" y="2646"/>
                    </a:lnTo>
                    <a:cubicBezTo>
                      <a:pt x="3840" y="1572"/>
                      <a:pt x="3283" y="916"/>
                      <a:pt x="2388" y="756"/>
                    </a:cubicBezTo>
                    <a:lnTo>
                      <a:pt x="2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2"/>
              <p:cNvSpPr/>
              <p:nvPr/>
            </p:nvSpPr>
            <p:spPr>
              <a:xfrm>
                <a:off x="4680128" y="3989301"/>
                <a:ext cx="220825" cy="217900"/>
              </a:xfrm>
              <a:custGeom>
                <a:avLst/>
                <a:gdLst/>
                <a:ahLst/>
                <a:cxnLst/>
                <a:rect l="l" t="t" r="r" b="b"/>
                <a:pathLst>
                  <a:path w="8833" h="8716" extrusionOk="0">
                    <a:moveTo>
                      <a:pt x="4372" y="0"/>
                    </a:moveTo>
                    <a:cubicBezTo>
                      <a:pt x="4347" y="0"/>
                      <a:pt x="4322" y="1"/>
                      <a:pt x="4297" y="1"/>
                    </a:cubicBezTo>
                    <a:cubicBezTo>
                      <a:pt x="1910" y="61"/>
                      <a:pt x="0" y="2070"/>
                      <a:pt x="60" y="4477"/>
                    </a:cubicBezTo>
                    <a:cubicBezTo>
                      <a:pt x="119" y="6847"/>
                      <a:pt x="2048" y="8715"/>
                      <a:pt x="4405" y="8715"/>
                    </a:cubicBezTo>
                    <a:cubicBezTo>
                      <a:pt x="4442" y="8715"/>
                      <a:pt x="4479" y="8715"/>
                      <a:pt x="4516" y="8714"/>
                    </a:cubicBezTo>
                    <a:cubicBezTo>
                      <a:pt x="6923" y="8654"/>
                      <a:pt x="8833" y="6665"/>
                      <a:pt x="8773" y="4258"/>
                    </a:cubicBezTo>
                    <a:cubicBezTo>
                      <a:pt x="8714" y="1876"/>
                      <a:pt x="6746" y="0"/>
                      <a:pt x="43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2"/>
              <p:cNvSpPr/>
              <p:nvPr/>
            </p:nvSpPr>
            <p:spPr>
              <a:xfrm>
                <a:off x="4766653" y="4038551"/>
                <a:ext cx="48775" cy="12037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4815" extrusionOk="0">
                    <a:moveTo>
                      <a:pt x="1135" y="0"/>
                    </a:moveTo>
                    <a:lnTo>
                      <a:pt x="637" y="20"/>
                    </a:lnTo>
                    <a:lnTo>
                      <a:pt x="657" y="378"/>
                    </a:lnTo>
                    <a:cubicBezTo>
                      <a:pt x="240" y="458"/>
                      <a:pt x="1" y="796"/>
                      <a:pt x="1" y="1294"/>
                    </a:cubicBezTo>
                    <a:lnTo>
                      <a:pt x="1" y="1373"/>
                    </a:lnTo>
                    <a:cubicBezTo>
                      <a:pt x="21" y="1811"/>
                      <a:pt x="220" y="2149"/>
                      <a:pt x="777" y="2626"/>
                    </a:cubicBezTo>
                    <a:cubicBezTo>
                      <a:pt x="1174" y="2984"/>
                      <a:pt x="1314" y="3163"/>
                      <a:pt x="1314" y="3402"/>
                    </a:cubicBezTo>
                    <a:lnTo>
                      <a:pt x="1314" y="3482"/>
                    </a:lnTo>
                    <a:cubicBezTo>
                      <a:pt x="1314" y="3720"/>
                      <a:pt x="1174" y="3820"/>
                      <a:pt x="995" y="3840"/>
                    </a:cubicBezTo>
                    <a:cubicBezTo>
                      <a:pt x="737" y="3840"/>
                      <a:pt x="617" y="3701"/>
                      <a:pt x="617" y="3422"/>
                    </a:cubicBezTo>
                    <a:lnTo>
                      <a:pt x="617" y="3183"/>
                    </a:lnTo>
                    <a:lnTo>
                      <a:pt x="21" y="3263"/>
                    </a:lnTo>
                    <a:lnTo>
                      <a:pt x="21" y="3482"/>
                    </a:lnTo>
                    <a:cubicBezTo>
                      <a:pt x="41" y="3999"/>
                      <a:pt x="319" y="4297"/>
                      <a:pt x="757" y="4377"/>
                    </a:cubicBezTo>
                    <a:lnTo>
                      <a:pt x="757" y="4815"/>
                    </a:lnTo>
                    <a:lnTo>
                      <a:pt x="1254" y="4795"/>
                    </a:lnTo>
                    <a:lnTo>
                      <a:pt x="1234" y="4377"/>
                    </a:lnTo>
                    <a:cubicBezTo>
                      <a:pt x="1672" y="4277"/>
                      <a:pt x="1950" y="3959"/>
                      <a:pt x="1930" y="3462"/>
                    </a:cubicBezTo>
                    <a:lnTo>
                      <a:pt x="1930" y="3362"/>
                    </a:lnTo>
                    <a:cubicBezTo>
                      <a:pt x="1910" y="2925"/>
                      <a:pt x="1712" y="2587"/>
                      <a:pt x="1155" y="2109"/>
                    </a:cubicBezTo>
                    <a:cubicBezTo>
                      <a:pt x="757" y="1751"/>
                      <a:pt x="617" y="1572"/>
                      <a:pt x="617" y="1333"/>
                    </a:cubicBezTo>
                    <a:lnTo>
                      <a:pt x="617" y="1254"/>
                    </a:lnTo>
                    <a:cubicBezTo>
                      <a:pt x="617" y="1035"/>
                      <a:pt x="737" y="916"/>
                      <a:pt x="916" y="916"/>
                    </a:cubicBezTo>
                    <a:cubicBezTo>
                      <a:pt x="930" y="914"/>
                      <a:pt x="943" y="914"/>
                      <a:pt x="956" y="914"/>
                    </a:cubicBezTo>
                    <a:cubicBezTo>
                      <a:pt x="1149" y="914"/>
                      <a:pt x="1254" y="1052"/>
                      <a:pt x="1254" y="1313"/>
                    </a:cubicBezTo>
                    <a:lnTo>
                      <a:pt x="1254" y="1413"/>
                    </a:lnTo>
                    <a:lnTo>
                      <a:pt x="1851" y="1333"/>
                    </a:lnTo>
                    <a:lnTo>
                      <a:pt x="1851" y="1254"/>
                    </a:lnTo>
                    <a:cubicBezTo>
                      <a:pt x="1831" y="756"/>
                      <a:pt x="1572" y="438"/>
                      <a:pt x="1135" y="359"/>
                    </a:cubicBezTo>
                    <a:lnTo>
                      <a:pt x="11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2"/>
              <p:cNvSpPr/>
              <p:nvPr/>
            </p:nvSpPr>
            <p:spPr>
              <a:xfrm>
                <a:off x="4213425" y="3952988"/>
                <a:ext cx="109925" cy="110425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4417" extrusionOk="0">
                    <a:moveTo>
                      <a:pt x="2169" y="0"/>
                    </a:moveTo>
                    <a:cubicBezTo>
                      <a:pt x="2169" y="1213"/>
                      <a:pt x="1194" y="2188"/>
                      <a:pt x="0" y="2188"/>
                    </a:cubicBezTo>
                    <a:lnTo>
                      <a:pt x="0" y="2228"/>
                    </a:lnTo>
                    <a:cubicBezTo>
                      <a:pt x="1194" y="2228"/>
                      <a:pt x="2169" y="3203"/>
                      <a:pt x="2169" y="4416"/>
                    </a:cubicBezTo>
                    <a:lnTo>
                      <a:pt x="2209" y="4416"/>
                    </a:lnTo>
                    <a:cubicBezTo>
                      <a:pt x="2209" y="3203"/>
                      <a:pt x="3183" y="2228"/>
                      <a:pt x="4397" y="2228"/>
                    </a:cubicBezTo>
                    <a:lnTo>
                      <a:pt x="4397" y="2188"/>
                    </a:lnTo>
                    <a:cubicBezTo>
                      <a:pt x="3183" y="2188"/>
                      <a:pt x="2209" y="1213"/>
                      <a:pt x="22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0" name="Google Shape;260;p22"/>
          <p:cNvGrpSpPr/>
          <p:nvPr/>
        </p:nvGrpSpPr>
        <p:grpSpPr>
          <a:xfrm>
            <a:off x="3860987" y="3402185"/>
            <a:ext cx="1455398" cy="639156"/>
            <a:chOff x="3807600" y="3141688"/>
            <a:chExt cx="1447725" cy="635850"/>
          </a:xfrm>
        </p:grpSpPr>
        <p:sp>
          <p:nvSpPr>
            <p:cNvPr id="261" name="Google Shape;261;p22"/>
            <p:cNvSpPr/>
            <p:nvPr/>
          </p:nvSpPr>
          <p:spPr>
            <a:xfrm>
              <a:off x="3807600" y="3141688"/>
              <a:ext cx="1447725" cy="315825"/>
            </a:xfrm>
            <a:custGeom>
              <a:avLst/>
              <a:gdLst/>
              <a:ahLst/>
              <a:cxnLst/>
              <a:rect l="l" t="t" r="r" b="b"/>
              <a:pathLst>
                <a:path w="57909" h="12633" extrusionOk="0">
                  <a:moveTo>
                    <a:pt x="28905" y="0"/>
                  </a:moveTo>
                  <a:cubicBezTo>
                    <a:pt x="12533" y="0"/>
                    <a:pt x="1" y="4078"/>
                    <a:pt x="876" y="9111"/>
                  </a:cubicBezTo>
                  <a:cubicBezTo>
                    <a:pt x="1095" y="10364"/>
                    <a:pt x="2090" y="11558"/>
                    <a:pt x="3641" y="12632"/>
                  </a:cubicBezTo>
                  <a:cubicBezTo>
                    <a:pt x="7361" y="9350"/>
                    <a:pt x="17168" y="7062"/>
                    <a:pt x="28985" y="7062"/>
                  </a:cubicBezTo>
                  <a:cubicBezTo>
                    <a:pt x="40801" y="7062"/>
                    <a:pt x="50668" y="9370"/>
                    <a:pt x="54447" y="12632"/>
                  </a:cubicBezTo>
                  <a:cubicBezTo>
                    <a:pt x="55999" y="11558"/>
                    <a:pt x="56954" y="10364"/>
                    <a:pt x="57133" y="9111"/>
                  </a:cubicBezTo>
                  <a:cubicBezTo>
                    <a:pt x="57909" y="4078"/>
                    <a:pt x="45277" y="0"/>
                    <a:pt x="28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3839925" y="3399038"/>
              <a:ext cx="1383075" cy="378500"/>
            </a:xfrm>
            <a:custGeom>
              <a:avLst/>
              <a:gdLst/>
              <a:ahLst/>
              <a:cxnLst/>
              <a:rect l="l" t="t" r="r" b="b"/>
              <a:pathLst>
                <a:path w="55323" h="15140" extrusionOk="0">
                  <a:moveTo>
                    <a:pt x="1" y="1"/>
                  </a:moveTo>
                  <a:lnTo>
                    <a:pt x="4178" y="7958"/>
                  </a:lnTo>
                  <a:cubicBezTo>
                    <a:pt x="6187" y="11996"/>
                    <a:pt x="16253" y="15139"/>
                    <a:pt x="27890" y="15139"/>
                  </a:cubicBezTo>
                  <a:cubicBezTo>
                    <a:pt x="39766" y="15139"/>
                    <a:pt x="49931" y="11877"/>
                    <a:pt x="51543" y="7719"/>
                  </a:cubicBezTo>
                  <a:lnTo>
                    <a:pt x="55322" y="180"/>
                  </a:lnTo>
                  <a:lnTo>
                    <a:pt x="55322" y="180"/>
                  </a:lnTo>
                  <a:cubicBezTo>
                    <a:pt x="52716" y="4576"/>
                    <a:pt x="41179" y="7958"/>
                    <a:pt x="27811" y="7958"/>
                  </a:cubicBezTo>
                  <a:cubicBezTo>
                    <a:pt x="14264" y="7958"/>
                    <a:pt x="2507" y="449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182875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263" name="Google Shape;263;p22"/>
          <p:cNvGrpSpPr/>
          <p:nvPr/>
        </p:nvGrpSpPr>
        <p:grpSpPr>
          <a:xfrm>
            <a:off x="3632532" y="2988269"/>
            <a:ext cx="1902832" cy="765862"/>
            <a:chOff x="3580350" y="2729913"/>
            <a:chExt cx="1892800" cy="761900"/>
          </a:xfrm>
        </p:grpSpPr>
        <p:sp>
          <p:nvSpPr>
            <p:cNvPr id="264" name="Google Shape;264;p22"/>
            <p:cNvSpPr/>
            <p:nvPr/>
          </p:nvSpPr>
          <p:spPr>
            <a:xfrm>
              <a:off x="3580350" y="2729913"/>
              <a:ext cx="1892800" cy="378975"/>
            </a:xfrm>
            <a:custGeom>
              <a:avLst/>
              <a:gdLst/>
              <a:ahLst/>
              <a:cxnLst/>
              <a:rect l="l" t="t" r="r" b="b"/>
              <a:pathLst>
                <a:path w="75712" h="15159" extrusionOk="0">
                  <a:moveTo>
                    <a:pt x="37796" y="0"/>
                  </a:moveTo>
                  <a:cubicBezTo>
                    <a:pt x="16352" y="0"/>
                    <a:pt x="0" y="4894"/>
                    <a:pt x="1273" y="10941"/>
                  </a:cubicBezTo>
                  <a:cubicBezTo>
                    <a:pt x="1591" y="12433"/>
                    <a:pt x="2884" y="13865"/>
                    <a:pt x="4953" y="15158"/>
                  </a:cubicBezTo>
                  <a:cubicBezTo>
                    <a:pt x="9728" y="11240"/>
                    <a:pt x="22479" y="8474"/>
                    <a:pt x="37896" y="8474"/>
                  </a:cubicBezTo>
                  <a:cubicBezTo>
                    <a:pt x="53312" y="8474"/>
                    <a:pt x="66143" y="11240"/>
                    <a:pt x="71017" y="15158"/>
                  </a:cubicBezTo>
                  <a:cubicBezTo>
                    <a:pt x="73046" y="13865"/>
                    <a:pt x="74299" y="12433"/>
                    <a:pt x="74578" y="10941"/>
                  </a:cubicBezTo>
                  <a:cubicBezTo>
                    <a:pt x="75712" y="4894"/>
                    <a:pt x="59240" y="0"/>
                    <a:pt x="377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3628075" y="3038238"/>
              <a:ext cx="1800825" cy="453575"/>
            </a:xfrm>
            <a:custGeom>
              <a:avLst/>
              <a:gdLst/>
              <a:ahLst/>
              <a:cxnLst/>
              <a:rect l="l" t="t" r="r" b="b"/>
              <a:pathLst>
                <a:path w="72033" h="18143" extrusionOk="0">
                  <a:moveTo>
                    <a:pt x="1" y="1"/>
                  </a:moveTo>
                  <a:lnTo>
                    <a:pt x="5591" y="9529"/>
                  </a:lnTo>
                  <a:cubicBezTo>
                    <a:pt x="8256" y="14383"/>
                    <a:pt x="21306" y="18143"/>
                    <a:pt x="36305" y="18143"/>
                  </a:cubicBezTo>
                  <a:cubicBezTo>
                    <a:pt x="51602" y="18143"/>
                    <a:pt x="64771" y="14244"/>
                    <a:pt x="66960" y="9251"/>
                  </a:cubicBezTo>
                  <a:lnTo>
                    <a:pt x="72032" y="219"/>
                  </a:lnTo>
                  <a:lnTo>
                    <a:pt x="72032" y="219"/>
                  </a:lnTo>
                  <a:cubicBezTo>
                    <a:pt x="68551" y="5491"/>
                    <a:pt x="53512" y="9529"/>
                    <a:pt x="36205" y="9529"/>
                  </a:cubicBezTo>
                  <a:cubicBezTo>
                    <a:pt x="18640" y="9529"/>
                    <a:pt x="3343" y="53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219450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22"/>
          <p:cNvGrpSpPr/>
          <p:nvPr/>
        </p:nvGrpSpPr>
        <p:grpSpPr>
          <a:xfrm>
            <a:off x="3325061" y="2494867"/>
            <a:ext cx="2506288" cy="919331"/>
            <a:chOff x="3274500" y="2239063"/>
            <a:chExt cx="2493075" cy="914575"/>
          </a:xfrm>
        </p:grpSpPr>
        <p:sp>
          <p:nvSpPr>
            <p:cNvPr id="267" name="Google Shape;267;p22"/>
            <p:cNvSpPr/>
            <p:nvPr/>
          </p:nvSpPr>
          <p:spPr>
            <a:xfrm>
              <a:off x="3274500" y="2239063"/>
              <a:ext cx="2493075" cy="455050"/>
            </a:xfrm>
            <a:custGeom>
              <a:avLst/>
              <a:gdLst/>
              <a:ahLst/>
              <a:cxnLst/>
              <a:rect l="l" t="t" r="r" b="b"/>
              <a:pathLst>
                <a:path w="99723" h="18202" extrusionOk="0">
                  <a:moveTo>
                    <a:pt x="49791" y="0"/>
                  </a:moveTo>
                  <a:cubicBezTo>
                    <a:pt x="21484" y="0"/>
                    <a:pt x="0" y="5868"/>
                    <a:pt x="1810" y="13109"/>
                  </a:cubicBezTo>
                  <a:cubicBezTo>
                    <a:pt x="2268" y="14920"/>
                    <a:pt x="3998" y="16630"/>
                    <a:pt x="6744" y="18202"/>
                  </a:cubicBezTo>
                  <a:cubicBezTo>
                    <a:pt x="12910" y="13487"/>
                    <a:pt x="29640" y="10165"/>
                    <a:pt x="49911" y="10165"/>
                  </a:cubicBezTo>
                  <a:cubicBezTo>
                    <a:pt x="70181" y="10165"/>
                    <a:pt x="86991" y="13487"/>
                    <a:pt x="93297" y="18202"/>
                  </a:cubicBezTo>
                  <a:cubicBezTo>
                    <a:pt x="95982" y="16630"/>
                    <a:pt x="97673" y="14920"/>
                    <a:pt x="98091" y="13109"/>
                  </a:cubicBezTo>
                  <a:cubicBezTo>
                    <a:pt x="99722" y="5868"/>
                    <a:pt x="78099" y="0"/>
                    <a:pt x="497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3341625" y="2609063"/>
              <a:ext cx="2362775" cy="544575"/>
            </a:xfrm>
            <a:custGeom>
              <a:avLst/>
              <a:gdLst/>
              <a:ahLst/>
              <a:cxnLst/>
              <a:rect l="l" t="t" r="r" b="b"/>
              <a:pathLst>
                <a:path w="94511" h="21783" extrusionOk="0">
                  <a:moveTo>
                    <a:pt x="1" y="0"/>
                  </a:moveTo>
                  <a:lnTo>
                    <a:pt x="7540" y="11439"/>
                  </a:lnTo>
                  <a:cubicBezTo>
                    <a:pt x="11121" y="17267"/>
                    <a:pt x="28129" y="21783"/>
                    <a:pt x="47624" y="21783"/>
                  </a:cubicBezTo>
                  <a:cubicBezTo>
                    <a:pt x="67477" y="21783"/>
                    <a:pt x="84664" y="17088"/>
                    <a:pt x="87648" y="11100"/>
                  </a:cubicBezTo>
                  <a:lnTo>
                    <a:pt x="94511" y="259"/>
                  </a:lnTo>
                  <a:lnTo>
                    <a:pt x="94511" y="259"/>
                  </a:lnTo>
                  <a:cubicBezTo>
                    <a:pt x="89796" y="6585"/>
                    <a:pt x="70102" y="11439"/>
                    <a:pt x="47504" y="11439"/>
                  </a:cubicBezTo>
                  <a:cubicBezTo>
                    <a:pt x="24588" y="11439"/>
                    <a:pt x="4496" y="644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274300" rIns="91425" bIns="36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9" name="Google Shape;269;p22"/>
          <p:cNvSpPr/>
          <p:nvPr/>
        </p:nvSpPr>
        <p:spPr>
          <a:xfrm>
            <a:off x="3894882" y="3660326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2"/>
          <p:cNvSpPr/>
          <p:nvPr/>
        </p:nvSpPr>
        <p:spPr>
          <a:xfrm>
            <a:off x="3680407" y="3297879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22"/>
          <p:cNvGrpSpPr/>
          <p:nvPr/>
        </p:nvGrpSpPr>
        <p:grpSpPr>
          <a:xfrm>
            <a:off x="3560025" y="2333395"/>
            <a:ext cx="1695866" cy="445454"/>
            <a:chOff x="3508225" y="1849813"/>
            <a:chExt cx="1686925" cy="443150"/>
          </a:xfrm>
        </p:grpSpPr>
        <p:sp>
          <p:nvSpPr>
            <p:cNvPr id="272" name="Google Shape;272;p22"/>
            <p:cNvSpPr/>
            <p:nvPr/>
          </p:nvSpPr>
          <p:spPr>
            <a:xfrm>
              <a:off x="4465075" y="1929388"/>
              <a:ext cx="338700" cy="338700"/>
            </a:xfrm>
            <a:custGeom>
              <a:avLst/>
              <a:gdLst/>
              <a:ahLst/>
              <a:cxnLst/>
              <a:rect l="l" t="t" r="r" b="b"/>
              <a:pathLst>
                <a:path w="13548" h="13548" extrusionOk="0">
                  <a:moveTo>
                    <a:pt x="6799" y="3553"/>
                  </a:moveTo>
                  <a:cubicBezTo>
                    <a:pt x="7722" y="3553"/>
                    <a:pt x="8636" y="3947"/>
                    <a:pt x="9270" y="4715"/>
                  </a:cubicBezTo>
                  <a:cubicBezTo>
                    <a:pt x="10404" y="6088"/>
                    <a:pt x="10205" y="8117"/>
                    <a:pt x="8832" y="9251"/>
                  </a:cubicBezTo>
                  <a:cubicBezTo>
                    <a:pt x="8228" y="9750"/>
                    <a:pt x="7495" y="9995"/>
                    <a:pt x="6768" y="9995"/>
                  </a:cubicBezTo>
                  <a:cubicBezTo>
                    <a:pt x="5846" y="9995"/>
                    <a:pt x="4931" y="9601"/>
                    <a:pt x="4297" y="8833"/>
                  </a:cubicBezTo>
                  <a:cubicBezTo>
                    <a:pt x="3163" y="7460"/>
                    <a:pt x="3362" y="5431"/>
                    <a:pt x="4735" y="4297"/>
                  </a:cubicBezTo>
                  <a:cubicBezTo>
                    <a:pt x="5339" y="3798"/>
                    <a:pt x="6072" y="3553"/>
                    <a:pt x="6799" y="3553"/>
                  </a:cubicBezTo>
                  <a:close/>
                  <a:moveTo>
                    <a:pt x="5888" y="1"/>
                  </a:moveTo>
                  <a:lnTo>
                    <a:pt x="5729" y="1691"/>
                  </a:lnTo>
                  <a:cubicBezTo>
                    <a:pt x="5411" y="1751"/>
                    <a:pt x="5093" y="1851"/>
                    <a:pt x="4794" y="1970"/>
                  </a:cubicBezTo>
                  <a:lnTo>
                    <a:pt x="3720" y="677"/>
                  </a:lnTo>
                  <a:lnTo>
                    <a:pt x="1353" y="2606"/>
                  </a:lnTo>
                  <a:lnTo>
                    <a:pt x="2447" y="3919"/>
                  </a:lnTo>
                  <a:cubicBezTo>
                    <a:pt x="2248" y="4198"/>
                    <a:pt x="2109" y="4476"/>
                    <a:pt x="1969" y="4795"/>
                  </a:cubicBezTo>
                  <a:lnTo>
                    <a:pt x="299" y="4636"/>
                  </a:lnTo>
                  <a:lnTo>
                    <a:pt x="0" y="7659"/>
                  </a:lnTo>
                  <a:lnTo>
                    <a:pt x="1691" y="7818"/>
                  </a:lnTo>
                  <a:cubicBezTo>
                    <a:pt x="1751" y="8137"/>
                    <a:pt x="1850" y="8455"/>
                    <a:pt x="1969" y="8773"/>
                  </a:cubicBezTo>
                  <a:lnTo>
                    <a:pt x="676" y="9847"/>
                  </a:lnTo>
                  <a:lnTo>
                    <a:pt x="2626" y="12195"/>
                  </a:lnTo>
                  <a:lnTo>
                    <a:pt x="3919" y="11121"/>
                  </a:lnTo>
                  <a:cubicBezTo>
                    <a:pt x="4197" y="11300"/>
                    <a:pt x="4496" y="11459"/>
                    <a:pt x="4794" y="11578"/>
                  </a:cubicBezTo>
                  <a:lnTo>
                    <a:pt x="4635" y="13269"/>
                  </a:lnTo>
                  <a:lnTo>
                    <a:pt x="7679" y="13547"/>
                  </a:lnTo>
                  <a:lnTo>
                    <a:pt x="7838" y="11857"/>
                  </a:lnTo>
                  <a:cubicBezTo>
                    <a:pt x="8156" y="11797"/>
                    <a:pt x="8455" y="11697"/>
                    <a:pt x="8773" y="11578"/>
                  </a:cubicBezTo>
                  <a:lnTo>
                    <a:pt x="9847" y="12871"/>
                  </a:lnTo>
                  <a:lnTo>
                    <a:pt x="12194" y="10942"/>
                  </a:lnTo>
                  <a:lnTo>
                    <a:pt x="11120" y="9629"/>
                  </a:lnTo>
                  <a:cubicBezTo>
                    <a:pt x="11299" y="9350"/>
                    <a:pt x="11458" y="9072"/>
                    <a:pt x="11578" y="8773"/>
                  </a:cubicBezTo>
                  <a:lnTo>
                    <a:pt x="13269" y="8932"/>
                  </a:lnTo>
                  <a:lnTo>
                    <a:pt x="13547" y="5889"/>
                  </a:lnTo>
                  <a:lnTo>
                    <a:pt x="11876" y="5730"/>
                  </a:lnTo>
                  <a:cubicBezTo>
                    <a:pt x="11796" y="5411"/>
                    <a:pt x="11717" y="5093"/>
                    <a:pt x="11578" y="4795"/>
                  </a:cubicBezTo>
                  <a:lnTo>
                    <a:pt x="12891" y="3701"/>
                  </a:lnTo>
                  <a:lnTo>
                    <a:pt x="10941" y="1353"/>
                  </a:lnTo>
                  <a:lnTo>
                    <a:pt x="9628" y="2427"/>
                  </a:lnTo>
                  <a:cubicBezTo>
                    <a:pt x="9370" y="2248"/>
                    <a:pt x="9071" y="2089"/>
                    <a:pt x="8773" y="1970"/>
                  </a:cubicBezTo>
                  <a:lnTo>
                    <a:pt x="8932" y="299"/>
                  </a:lnTo>
                  <a:lnTo>
                    <a:pt x="58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3" name="Google Shape;273;p22"/>
            <p:cNvGrpSpPr/>
            <p:nvPr/>
          </p:nvGrpSpPr>
          <p:grpSpPr>
            <a:xfrm>
              <a:off x="4991225" y="2008713"/>
              <a:ext cx="203925" cy="178550"/>
              <a:chOff x="4991225" y="2008713"/>
              <a:chExt cx="203925" cy="178550"/>
            </a:xfrm>
          </p:grpSpPr>
          <p:sp>
            <p:nvSpPr>
              <p:cNvPr id="274" name="Google Shape;274;p22"/>
              <p:cNvSpPr/>
              <p:nvPr/>
            </p:nvSpPr>
            <p:spPr>
              <a:xfrm>
                <a:off x="4991225" y="2008713"/>
                <a:ext cx="203925" cy="178550"/>
              </a:xfrm>
              <a:custGeom>
                <a:avLst/>
                <a:gdLst/>
                <a:ahLst/>
                <a:cxnLst/>
                <a:rect l="l" t="t" r="r" b="b"/>
                <a:pathLst>
                  <a:path w="8157" h="7142" extrusionOk="0">
                    <a:moveTo>
                      <a:pt x="4070" y="1"/>
                    </a:moveTo>
                    <a:cubicBezTo>
                      <a:pt x="2850" y="1"/>
                      <a:pt x="1666" y="623"/>
                      <a:pt x="995" y="1741"/>
                    </a:cubicBezTo>
                    <a:cubicBezTo>
                      <a:pt x="1" y="3432"/>
                      <a:pt x="558" y="5620"/>
                      <a:pt x="2248" y="6635"/>
                    </a:cubicBezTo>
                    <a:cubicBezTo>
                      <a:pt x="2821" y="6978"/>
                      <a:pt x="3451" y="7142"/>
                      <a:pt x="4073" y="7142"/>
                    </a:cubicBezTo>
                    <a:cubicBezTo>
                      <a:pt x="5287" y="7142"/>
                      <a:pt x="6471" y="6519"/>
                      <a:pt x="7142" y="5401"/>
                    </a:cubicBezTo>
                    <a:cubicBezTo>
                      <a:pt x="8157" y="3710"/>
                      <a:pt x="7600" y="1522"/>
                      <a:pt x="5909" y="508"/>
                    </a:cubicBezTo>
                    <a:cubicBezTo>
                      <a:pt x="5329" y="164"/>
                      <a:pt x="4695" y="1"/>
                      <a:pt x="40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2"/>
              <p:cNvSpPr/>
              <p:nvPr/>
            </p:nvSpPr>
            <p:spPr>
              <a:xfrm>
                <a:off x="5013100" y="2026338"/>
                <a:ext cx="162150" cy="142050"/>
              </a:xfrm>
              <a:custGeom>
                <a:avLst/>
                <a:gdLst/>
                <a:ahLst/>
                <a:cxnLst/>
                <a:rect l="l" t="t" r="r" b="b"/>
                <a:pathLst>
                  <a:path w="6486" h="5682" extrusionOk="0">
                    <a:moveTo>
                      <a:pt x="3239" y="1"/>
                    </a:moveTo>
                    <a:cubicBezTo>
                      <a:pt x="2194" y="1"/>
                      <a:pt x="1191" y="572"/>
                      <a:pt x="697" y="1573"/>
                    </a:cubicBezTo>
                    <a:cubicBezTo>
                      <a:pt x="1" y="2966"/>
                      <a:pt x="558" y="4676"/>
                      <a:pt x="1970" y="5373"/>
                    </a:cubicBezTo>
                    <a:cubicBezTo>
                      <a:pt x="2378" y="5582"/>
                      <a:pt x="2813" y="5681"/>
                      <a:pt x="3242" y="5681"/>
                    </a:cubicBezTo>
                    <a:cubicBezTo>
                      <a:pt x="4277" y="5681"/>
                      <a:pt x="5277" y="5104"/>
                      <a:pt x="5770" y="4119"/>
                    </a:cubicBezTo>
                    <a:cubicBezTo>
                      <a:pt x="6486" y="2707"/>
                      <a:pt x="5909" y="996"/>
                      <a:pt x="4516" y="300"/>
                    </a:cubicBezTo>
                    <a:cubicBezTo>
                      <a:pt x="4105" y="97"/>
                      <a:pt x="3668" y="1"/>
                      <a:pt x="32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2"/>
              <p:cNvSpPr/>
              <p:nvPr/>
            </p:nvSpPr>
            <p:spPr>
              <a:xfrm>
                <a:off x="5065825" y="2049738"/>
                <a:ext cx="56725" cy="9650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3860" extrusionOk="0">
                    <a:moveTo>
                      <a:pt x="717" y="1"/>
                    </a:moveTo>
                    <a:lnTo>
                      <a:pt x="339" y="120"/>
                    </a:lnTo>
                    <a:lnTo>
                      <a:pt x="438" y="418"/>
                    </a:lnTo>
                    <a:cubicBezTo>
                      <a:pt x="120" y="577"/>
                      <a:pt x="0" y="876"/>
                      <a:pt x="140" y="1274"/>
                    </a:cubicBezTo>
                    <a:lnTo>
                      <a:pt x="160" y="1353"/>
                    </a:lnTo>
                    <a:cubicBezTo>
                      <a:pt x="259" y="1691"/>
                      <a:pt x="498" y="1890"/>
                      <a:pt x="1055" y="2149"/>
                    </a:cubicBezTo>
                    <a:cubicBezTo>
                      <a:pt x="1453" y="2328"/>
                      <a:pt x="1592" y="2447"/>
                      <a:pt x="1652" y="2626"/>
                    </a:cubicBezTo>
                    <a:lnTo>
                      <a:pt x="1671" y="2686"/>
                    </a:lnTo>
                    <a:cubicBezTo>
                      <a:pt x="1731" y="2885"/>
                      <a:pt x="1632" y="3004"/>
                      <a:pt x="1492" y="3044"/>
                    </a:cubicBezTo>
                    <a:cubicBezTo>
                      <a:pt x="1450" y="3057"/>
                      <a:pt x="1411" y="3063"/>
                      <a:pt x="1375" y="3063"/>
                    </a:cubicBezTo>
                    <a:cubicBezTo>
                      <a:pt x="1245" y="3063"/>
                      <a:pt x="1161" y="2977"/>
                      <a:pt x="1114" y="2805"/>
                    </a:cubicBezTo>
                    <a:lnTo>
                      <a:pt x="1055" y="2626"/>
                    </a:lnTo>
                    <a:lnTo>
                      <a:pt x="597" y="2805"/>
                    </a:lnTo>
                    <a:lnTo>
                      <a:pt x="657" y="3004"/>
                    </a:lnTo>
                    <a:cubicBezTo>
                      <a:pt x="770" y="3363"/>
                      <a:pt x="1045" y="3543"/>
                      <a:pt x="1380" y="3543"/>
                    </a:cubicBezTo>
                    <a:cubicBezTo>
                      <a:pt x="1397" y="3543"/>
                      <a:pt x="1415" y="3542"/>
                      <a:pt x="1433" y="3541"/>
                    </a:cubicBezTo>
                    <a:lnTo>
                      <a:pt x="1552" y="3860"/>
                    </a:lnTo>
                    <a:lnTo>
                      <a:pt x="1930" y="3740"/>
                    </a:lnTo>
                    <a:lnTo>
                      <a:pt x="1811" y="3402"/>
                    </a:lnTo>
                    <a:cubicBezTo>
                      <a:pt x="2129" y="3243"/>
                      <a:pt x="2268" y="2925"/>
                      <a:pt x="2149" y="2527"/>
                    </a:cubicBezTo>
                    <a:lnTo>
                      <a:pt x="2129" y="2447"/>
                    </a:lnTo>
                    <a:cubicBezTo>
                      <a:pt x="2010" y="2109"/>
                      <a:pt x="1771" y="1910"/>
                      <a:pt x="1234" y="1652"/>
                    </a:cubicBezTo>
                    <a:cubicBezTo>
                      <a:pt x="816" y="1453"/>
                      <a:pt x="677" y="1353"/>
                      <a:pt x="617" y="1174"/>
                    </a:cubicBezTo>
                    <a:lnTo>
                      <a:pt x="597" y="1115"/>
                    </a:lnTo>
                    <a:cubicBezTo>
                      <a:pt x="557" y="936"/>
                      <a:pt x="617" y="816"/>
                      <a:pt x="756" y="756"/>
                    </a:cubicBezTo>
                    <a:cubicBezTo>
                      <a:pt x="786" y="750"/>
                      <a:pt x="814" y="747"/>
                      <a:pt x="840" y="747"/>
                    </a:cubicBezTo>
                    <a:cubicBezTo>
                      <a:pt x="973" y="747"/>
                      <a:pt x="1065" y="832"/>
                      <a:pt x="1114" y="1015"/>
                    </a:cubicBezTo>
                    <a:lnTo>
                      <a:pt x="1154" y="1075"/>
                    </a:lnTo>
                    <a:lnTo>
                      <a:pt x="1592" y="896"/>
                    </a:lnTo>
                    <a:lnTo>
                      <a:pt x="1572" y="816"/>
                    </a:lnTo>
                    <a:cubicBezTo>
                      <a:pt x="1445" y="454"/>
                      <a:pt x="1204" y="274"/>
                      <a:pt x="907" y="274"/>
                    </a:cubicBezTo>
                    <a:cubicBezTo>
                      <a:pt x="877" y="274"/>
                      <a:pt x="847" y="275"/>
                      <a:pt x="816" y="279"/>
                    </a:cubicBezTo>
                    <a:lnTo>
                      <a:pt x="7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7" name="Google Shape;277;p22"/>
            <p:cNvSpPr/>
            <p:nvPr/>
          </p:nvSpPr>
          <p:spPr>
            <a:xfrm>
              <a:off x="3508225" y="1849813"/>
              <a:ext cx="443125" cy="443150"/>
            </a:xfrm>
            <a:custGeom>
              <a:avLst/>
              <a:gdLst/>
              <a:ahLst/>
              <a:cxnLst/>
              <a:rect l="l" t="t" r="r" b="b"/>
              <a:pathLst>
                <a:path w="17725" h="17726" extrusionOk="0">
                  <a:moveTo>
                    <a:pt x="8836" y="4670"/>
                  </a:moveTo>
                  <a:cubicBezTo>
                    <a:pt x="9038" y="4670"/>
                    <a:pt x="9243" y="4685"/>
                    <a:pt x="9450" y="4715"/>
                  </a:cubicBezTo>
                  <a:cubicBezTo>
                    <a:pt x="11757" y="5034"/>
                    <a:pt x="13349" y="7162"/>
                    <a:pt x="13030" y="9450"/>
                  </a:cubicBezTo>
                  <a:cubicBezTo>
                    <a:pt x="12723" y="11549"/>
                    <a:pt x="10933" y="13056"/>
                    <a:pt x="8890" y="13056"/>
                  </a:cubicBezTo>
                  <a:cubicBezTo>
                    <a:pt x="8687" y="13056"/>
                    <a:pt x="8482" y="13041"/>
                    <a:pt x="8276" y="13011"/>
                  </a:cubicBezTo>
                  <a:cubicBezTo>
                    <a:pt x="5968" y="12692"/>
                    <a:pt x="4377" y="10564"/>
                    <a:pt x="4715" y="8276"/>
                  </a:cubicBezTo>
                  <a:cubicBezTo>
                    <a:pt x="5005" y="6177"/>
                    <a:pt x="6793" y="4670"/>
                    <a:pt x="8836" y="4670"/>
                  </a:cubicBezTo>
                  <a:close/>
                  <a:moveTo>
                    <a:pt x="8117" y="1"/>
                  </a:moveTo>
                  <a:lnTo>
                    <a:pt x="7818" y="2169"/>
                  </a:lnTo>
                  <a:cubicBezTo>
                    <a:pt x="7381" y="2249"/>
                    <a:pt x="6963" y="2348"/>
                    <a:pt x="6565" y="2487"/>
                  </a:cubicBezTo>
                  <a:lnTo>
                    <a:pt x="5252" y="737"/>
                  </a:lnTo>
                  <a:lnTo>
                    <a:pt x="2069" y="3124"/>
                  </a:lnTo>
                  <a:lnTo>
                    <a:pt x="3402" y="4874"/>
                  </a:lnTo>
                  <a:cubicBezTo>
                    <a:pt x="3144" y="5232"/>
                    <a:pt x="2925" y="5591"/>
                    <a:pt x="2746" y="5988"/>
                  </a:cubicBezTo>
                  <a:lnTo>
                    <a:pt x="558" y="5670"/>
                  </a:lnTo>
                  <a:lnTo>
                    <a:pt x="1" y="9609"/>
                  </a:lnTo>
                  <a:lnTo>
                    <a:pt x="2189" y="9907"/>
                  </a:lnTo>
                  <a:cubicBezTo>
                    <a:pt x="2248" y="10345"/>
                    <a:pt x="2348" y="10763"/>
                    <a:pt x="2507" y="11160"/>
                  </a:cubicBezTo>
                  <a:lnTo>
                    <a:pt x="737" y="12473"/>
                  </a:lnTo>
                  <a:lnTo>
                    <a:pt x="3124" y="15656"/>
                  </a:lnTo>
                  <a:lnTo>
                    <a:pt x="4894" y="14343"/>
                  </a:lnTo>
                  <a:cubicBezTo>
                    <a:pt x="5232" y="14582"/>
                    <a:pt x="5590" y="14801"/>
                    <a:pt x="5988" y="14980"/>
                  </a:cubicBezTo>
                  <a:lnTo>
                    <a:pt x="5670" y="17168"/>
                  </a:lnTo>
                  <a:lnTo>
                    <a:pt x="9609" y="17725"/>
                  </a:lnTo>
                  <a:lnTo>
                    <a:pt x="9927" y="15557"/>
                  </a:lnTo>
                  <a:cubicBezTo>
                    <a:pt x="10345" y="15477"/>
                    <a:pt x="10763" y="15378"/>
                    <a:pt x="11160" y="15238"/>
                  </a:cubicBezTo>
                  <a:lnTo>
                    <a:pt x="12473" y="16989"/>
                  </a:lnTo>
                  <a:lnTo>
                    <a:pt x="15656" y="14602"/>
                  </a:lnTo>
                  <a:lnTo>
                    <a:pt x="14343" y="12851"/>
                  </a:lnTo>
                  <a:cubicBezTo>
                    <a:pt x="14582" y="12493"/>
                    <a:pt x="14801" y="12135"/>
                    <a:pt x="14980" y="11737"/>
                  </a:cubicBezTo>
                  <a:lnTo>
                    <a:pt x="17168" y="12056"/>
                  </a:lnTo>
                  <a:lnTo>
                    <a:pt x="17725" y="8117"/>
                  </a:lnTo>
                  <a:lnTo>
                    <a:pt x="15557" y="7799"/>
                  </a:lnTo>
                  <a:cubicBezTo>
                    <a:pt x="15477" y="7381"/>
                    <a:pt x="15378" y="6963"/>
                    <a:pt x="15238" y="6565"/>
                  </a:cubicBezTo>
                  <a:lnTo>
                    <a:pt x="16989" y="5252"/>
                  </a:lnTo>
                  <a:lnTo>
                    <a:pt x="14622" y="2070"/>
                  </a:lnTo>
                  <a:lnTo>
                    <a:pt x="12851" y="3382"/>
                  </a:lnTo>
                  <a:cubicBezTo>
                    <a:pt x="12513" y="3144"/>
                    <a:pt x="12135" y="2925"/>
                    <a:pt x="11757" y="2746"/>
                  </a:cubicBezTo>
                  <a:lnTo>
                    <a:pt x="12056" y="558"/>
                  </a:lnTo>
                  <a:lnTo>
                    <a:pt x="8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22"/>
          <p:cNvSpPr/>
          <p:nvPr/>
        </p:nvSpPr>
        <p:spPr>
          <a:xfrm>
            <a:off x="3392447" y="2866447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22"/>
          <p:cNvGrpSpPr/>
          <p:nvPr/>
        </p:nvGrpSpPr>
        <p:grpSpPr>
          <a:xfrm>
            <a:off x="2915100" y="1928964"/>
            <a:ext cx="3313695" cy="1103308"/>
            <a:chOff x="2866700" y="1676088"/>
            <a:chExt cx="3296225" cy="1097600"/>
          </a:xfrm>
        </p:grpSpPr>
        <p:sp>
          <p:nvSpPr>
            <p:cNvPr id="280" name="Google Shape;280;p22"/>
            <p:cNvSpPr/>
            <p:nvPr/>
          </p:nvSpPr>
          <p:spPr>
            <a:xfrm>
              <a:off x="2866700" y="1676088"/>
              <a:ext cx="3296225" cy="546075"/>
            </a:xfrm>
            <a:custGeom>
              <a:avLst/>
              <a:gdLst/>
              <a:ahLst/>
              <a:cxnLst/>
              <a:rect l="l" t="t" r="r" b="b"/>
              <a:pathLst>
                <a:path w="131849" h="21843" extrusionOk="0">
                  <a:moveTo>
                    <a:pt x="65845" y="0"/>
                  </a:moveTo>
                  <a:cubicBezTo>
                    <a:pt x="28327" y="0"/>
                    <a:pt x="0" y="7042"/>
                    <a:pt x="2586" y="15736"/>
                  </a:cubicBezTo>
                  <a:cubicBezTo>
                    <a:pt x="3223" y="17904"/>
                    <a:pt x="5570" y="19973"/>
                    <a:pt x="9190" y="21843"/>
                  </a:cubicBezTo>
                  <a:cubicBezTo>
                    <a:pt x="17227" y="16173"/>
                    <a:pt x="39228" y="12195"/>
                    <a:pt x="65984" y="12195"/>
                  </a:cubicBezTo>
                  <a:cubicBezTo>
                    <a:pt x="92720" y="12195"/>
                    <a:pt x="114840" y="16173"/>
                    <a:pt x="122997" y="21843"/>
                  </a:cubicBezTo>
                  <a:cubicBezTo>
                    <a:pt x="126597" y="19973"/>
                    <a:pt x="128865" y="17904"/>
                    <a:pt x="129462" y="15736"/>
                  </a:cubicBezTo>
                  <a:cubicBezTo>
                    <a:pt x="131849" y="7042"/>
                    <a:pt x="103362" y="0"/>
                    <a:pt x="658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2961175" y="2119688"/>
              <a:ext cx="3111750" cy="654000"/>
            </a:xfrm>
            <a:custGeom>
              <a:avLst/>
              <a:gdLst/>
              <a:ahLst/>
              <a:cxnLst/>
              <a:rect l="l" t="t" r="r" b="b"/>
              <a:pathLst>
                <a:path w="124470" h="26160" extrusionOk="0">
                  <a:moveTo>
                    <a:pt x="1" y="1"/>
                  </a:moveTo>
                  <a:lnTo>
                    <a:pt x="10206" y="13747"/>
                  </a:lnTo>
                  <a:cubicBezTo>
                    <a:pt x="15040" y="20729"/>
                    <a:pt x="37299" y="26160"/>
                    <a:pt x="62663" y="26160"/>
                  </a:cubicBezTo>
                  <a:cubicBezTo>
                    <a:pt x="88523" y="26160"/>
                    <a:pt x="111042" y="20530"/>
                    <a:pt x="115100" y="13349"/>
                  </a:cubicBezTo>
                  <a:lnTo>
                    <a:pt x="124469" y="319"/>
                  </a:lnTo>
                  <a:lnTo>
                    <a:pt x="124469" y="319"/>
                  </a:lnTo>
                  <a:cubicBezTo>
                    <a:pt x="118084" y="7918"/>
                    <a:pt x="92124" y="13747"/>
                    <a:pt x="62523" y="13747"/>
                  </a:cubicBezTo>
                  <a:cubicBezTo>
                    <a:pt x="32525" y="13747"/>
                    <a:pt x="6088" y="7759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320025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2" name="Google Shape;282;p22"/>
          <p:cNvGrpSpPr/>
          <p:nvPr/>
        </p:nvGrpSpPr>
        <p:grpSpPr>
          <a:xfrm>
            <a:off x="2968582" y="1187617"/>
            <a:ext cx="3104743" cy="2504152"/>
            <a:chOff x="2919900" y="709962"/>
            <a:chExt cx="3088375" cy="2491198"/>
          </a:xfrm>
        </p:grpSpPr>
        <p:sp>
          <p:nvSpPr>
            <p:cNvPr id="283" name="Google Shape;283;p22"/>
            <p:cNvSpPr/>
            <p:nvPr/>
          </p:nvSpPr>
          <p:spPr>
            <a:xfrm>
              <a:off x="4886300" y="709963"/>
              <a:ext cx="464500" cy="395400"/>
            </a:xfrm>
            <a:custGeom>
              <a:avLst/>
              <a:gdLst/>
              <a:ahLst/>
              <a:cxnLst/>
              <a:rect l="l" t="t" r="r" b="b"/>
              <a:pathLst>
                <a:path w="18580" h="15816" extrusionOk="0">
                  <a:moveTo>
                    <a:pt x="18580" y="1"/>
                  </a:moveTo>
                  <a:lnTo>
                    <a:pt x="0" y="7918"/>
                  </a:lnTo>
                  <a:lnTo>
                    <a:pt x="12851" y="15815"/>
                  </a:lnTo>
                  <a:lnTo>
                    <a:pt x="185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5021575" y="709963"/>
              <a:ext cx="329225" cy="433200"/>
            </a:xfrm>
            <a:custGeom>
              <a:avLst/>
              <a:gdLst/>
              <a:ahLst/>
              <a:cxnLst/>
              <a:rect l="l" t="t" r="r" b="b"/>
              <a:pathLst>
                <a:path w="13169" h="17328" extrusionOk="0">
                  <a:moveTo>
                    <a:pt x="13169" y="1"/>
                  </a:moveTo>
                  <a:lnTo>
                    <a:pt x="0" y="11240"/>
                  </a:lnTo>
                  <a:lnTo>
                    <a:pt x="716" y="17327"/>
                  </a:lnTo>
                  <a:lnTo>
                    <a:pt x="1930" y="12433"/>
                  </a:lnTo>
                  <a:lnTo>
                    <a:pt x="13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5039475" y="1020788"/>
              <a:ext cx="89525" cy="122375"/>
            </a:xfrm>
            <a:custGeom>
              <a:avLst/>
              <a:gdLst/>
              <a:ahLst/>
              <a:cxnLst/>
              <a:rect l="l" t="t" r="r" b="b"/>
              <a:pathLst>
                <a:path w="3581" h="4895" extrusionOk="0">
                  <a:moveTo>
                    <a:pt x="1214" y="0"/>
                  </a:moveTo>
                  <a:lnTo>
                    <a:pt x="0" y="4894"/>
                  </a:lnTo>
                  <a:lnTo>
                    <a:pt x="3581" y="1453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3663900" y="1023788"/>
              <a:ext cx="590825" cy="782775"/>
            </a:xfrm>
            <a:custGeom>
              <a:avLst/>
              <a:gdLst/>
              <a:ahLst/>
              <a:cxnLst/>
              <a:rect l="l" t="t" r="r" b="b"/>
              <a:pathLst>
                <a:path w="23633" h="31311" extrusionOk="0">
                  <a:moveTo>
                    <a:pt x="14001" y="0"/>
                  </a:moveTo>
                  <a:cubicBezTo>
                    <a:pt x="13930" y="0"/>
                    <a:pt x="13857" y="13"/>
                    <a:pt x="13786" y="40"/>
                  </a:cubicBezTo>
                  <a:lnTo>
                    <a:pt x="477" y="4734"/>
                  </a:lnTo>
                  <a:cubicBezTo>
                    <a:pt x="179" y="4834"/>
                    <a:pt x="0" y="5192"/>
                    <a:pt x="119" y="5510"/>
                  </a:cubicBezTo>
                  <a:lnTo>
                    <a:pt x="9091" y="30913"/>
                  </a:lnTo>
                  <a:cubicBezTo>
                    <a:pt x="9168" y="31160"/>
                    <a:pt x="9400" y="31311"/>
                    <a:pt x="9649" y="31311"/>
                  </a:cubicBezTo>
                  <a:cubicBezTo>
                    <a:pt x="9721" y="31311"/>
                    <a:pt x="9795" y="31298"/>
                    <a:pt x="9867" y="31271"/>
                  </a:cubicBezTo>
                  <a:lnTo>
                    <a:pt x="23155" y="26577"/>
                  </a:lnTo>
                  <a:cubicBezTo>
                    <a:pt x="23473" y="26477"/>
                    <a:pt x="23633" y="26119"/>
                    <a:pt x="23533" y="25801"/>
                  </a:cubicBezTo>
                  <a:lnTo>
                    <a:pt x="14561" y="398"/>
                  </a:lnTo>
                  <a:cubicBezTo>
                    <a:pt x="14469" y="151"/>
                    <a:pt x="14245" y="0"/>
                    <a:pt x="140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3684275" y="1080463"/>
              <a:ext cx="546575" cy="653000"/>
            </a:xfrm>
            <a:custGeom>
              <a:avLst/>
              <a:gdLst/>
              <a:ahLst/>
              <a:cxnLst/>
              <a:rect l="l" t="t" r="r" b="b"/>
              <a:pathLst>
                <a:path w="21863" h="26120" extrusionOk="0">
                  <a:moveTo>
                    <a:pt x="14443" y="1"/>
                  </a:moveTo>
                  <a:lnTo>
                    <a:pt x="1" y="5093"/>
                  </a:lnTo>
                  <a:lnTo>
                    <a:pt x="7421" y="26120"/>
                  </a:lnTo>
                  <a:lnTo>
                    <a:pt x="21863" y="21007"/>
                  </a:lnTo>
                  <a:lnTo>
                    <a:pt x="144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4040850" y="1686588"/>
              <a:ext cx="41300" cy="36550"/>
            </a:xfrm>
            <a:custGeom>
              <a:avLst/>
              <a:gdLst/>
              <a:ahLst/>
              <a:cxnLst/>
              <a:rect l="l" t="t" r="r" b="b"/>
              <a:pathLst>
                <a:path w="1652" h="1462" extrusionOk="0">
                  <a:moveTo>
                    <a:pt x="846" y="0"/>
                  </a:moveTo>
                  <a:cubicBezTo>
                    <a:pt x="763" y="0"/>
                    <a:pt x="679" y="14"/>
                    <a:pt x="597" y="45"/>
                  </a:cubicBezTo>
                  <a:cubicBezTo>
                    <a:pt x="200" y="164"/>
                    <a:pt x="1" y="582"/>
                    <a:pt x="140" y="980"/>
                  </a:cubicBezTo>
                  <a:cubicBezTo>
                    <a:pt x="249" y="1276"/>
                    <a:pt x="529" y="1462"/>
                    <a:pt x="826" y="1462"/>
                  </a:cubicBezTo>
                  <a:cubicBezTo>
                    <a:pt x="909" y="1462"/>
                    <a:pt x="993" y="1447"/>
                    <a:pt x="1075" y="1417"/>
                  </a:cubicBezTo>
                  <a:cubicBezTo>
                    <a:pt x="1453" y="1278"/>
                    <a:pt x="1652" y="860"/>
                    <a:pt x="1532" y="482"/>
                  </a:cubicBezTo>
                  <a:cubicBezTo>
                    <a:pt x="1423" y="186"/>
                    <a:pt x="1144" y="0"/>
                    <a:pt x="8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3817050" y="1095263"/>
              <a:ext cx="69650" cy="30100"/>
            </a:xfrm>
            <a:custGeom>
              <a:avLst/>
              <a:gdLst/>
              <a:ahLst/>
              <a:cxnLst/>
              <a:rect l="l" t="t" r="r" b="b"/>
              <a:pathLst>
                <a:path w="2786" h="1204" extrusionOk="0">
                  <a:moveTo>
                    <a:pt x="2570" y="0"/>
                  </a:moveTo>
                  <a:cubicBezTo>
                    <a:pt x="2555" y="0"/>
                    <a:pt x="2541" y="2"/>
                    <a:pt x="2527" y="5"/>
                  </a:cubicBezTo>
                  <a:lnTo>
                    <a:pt x="140" y="861"/>
                  </a:lnTo>
                  <a:cubicBezTo>
                    <a:pt x="41" y="881"/>
                    <a:pt x="1" y="980"/>
                    <a:pt x="21" y="1080"/>
                  </a:cubicBezTo>
                  <a:cubicBezTo>
                    <a:pt x="54" y="1162"/>
                    <a:pt x="129" y="1204"/>
                    <a:pt x="210" y="1204"/>
                  </a:cubicBezTo>
                  <a:cubicBezTo>
                    <a:pt x="226" y="1204"/>
                    <a:pt x="243" y="1202"/>
                    <a:pt x="260" y="1199"/>
                  </a:cubicBezTo>
                  <a:lnTo>
                    <a:pt x="2647" y="344"/>
                  </a:lnTo>
                  <a:cubicBezTo>
                    <a:pt x="2726" y="324"/>
                    <a:pt x="2786" y="224"/>
                    <a:pt x="2746" y="125"/>
                  </a:cubicBezTo>
                  <a:cubicBezTo>
                    <a:pt x="2730" y="42"/>
                    <a:pt x="2644" y="0"/>
                    <a:pt x="2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3895150" y="1277913"/>
              <a:ext cx="120375" cy="213350"/>
            </a:xfrm>
            <a:custGeom>
              <a:avLst/>
              <a:gdLst/>
              <a:ahLst/>
              <a:cxnLst/>
              <a:rect l="l" t="t" r="r" b="b"/>
              <a:pathLst>
                <a:path w="4815" h="8534" extrusionOk="0">
                  <a:moveTo>
                    <a:pt x="3959" y="0"/>
                  </a:moveTo>
                  <a:lnTo>
                    <a:pt x="3203" y="7460"/>
                  </a:lnTo>
                  <a:lnTo>
                    <a:pt x="199" y="6783"/>
                  </a:lnTo>
                  <a:lnTo>
                    <a:pt x="0" y="7619"/>
                  </a:lnTo>
                  <a:lnTo>
                    <a:pt x="3959" y="8534"/>
                  </a:lnTo>
                  <a:lnTo>
                    <a:pt x="4814" y="99"/>
                  </a:lnTo>
                  <a:lnTo>
                    <a:pt x="39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5548225" y="1000213"/>
              <a:ext cx="460050" cy="403950"/>
            </a:xfrm>
            <a:custGeom>
              <a:avLst/>
              <a:gdLst/>
              <a:ahLst/>
              <a:cxnLst/>
              <a:rect l="l" t="t" r="r" b="b"/>
              <a:pathLst>
                <a:path w="18402" h="16158" extrusionOk="0">
                  <a:moveTo>
                    <a:pt x="4759" y="1"/>
                  </a:moveTo>
                  <a:cubicBezTo>
                    <a:pt x="4150" y="1"/>
                    <a:pt x="3586" y="390"/>
                    <a:pt x="3382" y="1003"/>
                  </a:cubicBezTo>
                  <a:lnTo>
                    <a:pt x="259" y="10113"/>
                  </a:lnTo>
                  <a:cubicBezTo>
                    <a:pt x="0" y="10889"/>
                    <a:pt x="418" y="11725"/>
                    <a:pt x="1194" y="11983"/>
                  </a:cubicBezTo>
                  <a:lnTo>
                    <a:pt x="13149" y="16081"/>
                  </a:lnTo>
                  <a:cubicBezTo>
                    <a:pt x="13305" y="16133"/>
                    <a:pt x="13463" y="16158"/>
                    <a:pt x="13619" y="16158"/>
                  </a:cubicBezTo>
                  <a:cubicBezTo>
                    <a:pt x="14238" y="16158"/>
                    <a:pt x="14817" y="15766"/>
                    <a:pt x="15039" y="15146"/>
                  </a:cubicBezTo>
                  <a:lnTo>
                    <a:pt x="18143" y="6055"/>
                  </a:lnTo>
                  <a:cubicBezTo>
                    <a:pt x="18401" y="5279"/>
                    <a:pt x="17983" y="4424"/>
                    <a:pt x="17208" y="4165"/>
                  </a:cubicBezTo>
                  <a:lnTo>
                    <a:pt x="5252" y="87"/>
                  </a:lnTo>
                  <a:cubicBezTo>
                    <a:pt x="5089" y="29"/>
                    <a:pt x="4922" y="1"/>
                    <a:pt x="47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5664100" y="1150213"/>
              <a:ext cx="284475" cy="163200"/>
            </a:xfrm>
            <a:custGeom>
              <a:avLst/>
              <a:gdLst/>
              <a:ahLst/>
              <a:cxnLst/>
              <a:rect l="l" t="t" r="r" b="b"/>
              <a:pathLst>
                <a:path w="11379" h="6528" extrusionOk="0">
                  <a:moveTo>
                    <a:pt x="1090" y="3726"/>
                  </a:moveTo>
                  <a:cubicBezTo>
                    <a:pt x="1152" y="3726"/>
                    <a:pt x="1213" y="3735"/>
                    <a:pt x="1274" y="3755"/>
                  </a:cubicBezTo>
                  <a:cubicBezTo>
                    <a:pt x="1592" y="3855"/>
                    <a:pt x="1751" y="4193"/>
                    <a:pt x="1651" y="4511"/>
                  </a:cubicBezTo>
                  <a:cubicBezTo>
                    <a:pt x="1556" y="4749"/>
                    <a:pt x="1321" y="4899"/>
                    <a:pt x="1079" y="4899"/>
                  </a:cubicBezTo>
                  <a:cubicBezTo>
                    <a:pt x="1018" y="4899"/>
                    <a:pt x="956" y="4889"/>
                    <a:pt x="896" y="4869"/>
                  </a:cubicBezTo>
                  <a:cubicBezTo>
                    <a:pt x="597" y="4770"/>
                    <a:pt x="418" y="4432"/>
                    <a:pt x="537" y="4113"/>
                  </a:cubicBezTo>
                  <a:cubicBezTo>
                    <a:pt x="617" y="3875"/>
                    <a:pt x="848" y="3726"/>
                    <a:pt x="1090" y="3726"/>
                  </a:cubicBezTo>
                  <a:close/>
                  <a:moveTo>
                    <a:pt x="4691" y="4959"/>
                  </a:moveTo>
                  <a:cubicBezTo>
                    <a:pt x="4752" y="4959"/>
                    <a:pt x="4814" y="4969"/>
                    <a:pt x="4874" y="4989"/>
                  </a:cubicBezTo>
                  <a:cubicBezTo>
                    <a:pt x="5192" y="5088"/>
                    <a:pt x="5352" y="5426"/>
                    <a:pt x="5252" y="5725"/>
                  </a:cubicBezTo>
                  <a:cubicBezTo>
                    <a:pt x="5157" y="5979"/>
                    <a:pt x="4921" y="6132"/>
                    <a:pt x="4678" y="6132"/>
                  </a:cubicBezTo>
                  <a:cubicBezTo>
                    <a:pt x="4617" y="6132"/>
                    <a:pt x="4556" y="6123"/>
                    <a:pt x="4496" y="6103"/>
                  </a:cubicBezTo>
                  <a:cubicBezTo>
                    <a:pt x="4178" y="6003"/>
                    <a:pt x="4019" y="5665"/>
                    <a:pt x="4118" y="5347"/>
                  </a:cubicBezTo>
                  <a:cubicBezTo>
                    <a:pt x="4213" y="5109"/>
                    <a:pt x="4448" y="4959"/>
                    <a:pt x="4691" y="4959"/>
                  </a:cubicBezTo>
                  <a:close/>
                  <a:moveTo>
                    <a:pt x="9413" y="0"/>
                  </a:moveTo>
                  <a:cubicBezTo>
                    <a:pt x="9342" y="0"/>
                    <a:pt x="9280" y="41"/>
                    <a:pt x="9250" y="115"/>
                  </a:cubicBezTo>
                  <a:lnTo>
                    <a:pt x="6346" y="5725"/>
                  </a:lnTo>
                  <a:cubicBezTo>
                    <a:pt x="6297" y="5791"/>
                    <a:pt x="6220" y="5829"/>
                    <a:pt x="6150" y="5829"/>
                  </a:cubicBezTo>
                  <a:cubicBezTo>
                    <a:pt x="6135" y="5829"/>
                    <a:pt x="6121" y="5828"/>
                    <a:pt x="6107" y="5824"/>
                  </a:cubicBezTo>
                  <a:lnTo>
                    <a:pt x="5650" y="5665"/>
                  </a:lnTo>
                  <a:cubicBezTo>
                    <a:pt x="5710" y="5207"/>
                    <a:pt x="5451" y="4770"/>
                    <a:pt x="4993" y="4611"/>
                  </a:cubicBezTo>
                  <a:cubicBezTo>
                    <a:pt x="4891" y="4573"/>
                    <a:pt x="4786" y="4556"/>
                    <a:pt x="4683" y="4556"/>
                  </a:cubicBezTo>
                  <a:cubicBezTo>
                    <a:pt x="4345" y="4556"/>
                    <a:pt x="4022" y="4744"/>
                    <a:pt x="3840" y="5048"/>
                  </a:cubicBezTo>
                  <a:lnTo>
                    <a:pt x="2069" y="4432"/>
                  </a:lnTo>
                  <a:cubicBezTo>
                    <a:pt x="2129" y="3934"/>
                    <a:pt x="1791" y="3477"/>
                    <a:pt x="1313" y="3357"/>
                  </a:cubicBezTo>
                  <a:cubicBezTo>
                    <a:pt x="1236" y="3339"/>
                    <a:pt x="1158" y="3330"/>
                    <a:pt x="1082" y="3330"/>
                  </a:cubicBezTo>
                  <a:cubicBezTo>
                    <a:pt x="669" y="3330"/>
                    <a:pt x="294" y="3591"/>
                    <a:pt x="160" y="3994"/>
                  </a:cubicBezTo>
                  <a:cubicBezTo>
                    <a:pt x="0" y="4471"/>
                    <a:pt x="219" y="4989"/>
                    <a:pt x="677" y="5207"/>
                  </a:cubicBezTo>
                  <a:cubicBezTo>
                    <a:pt x="809" y="5271"/>
                    <a:pt x="948" y="5301"/>
                    <a:pt x="1086" y="5301"/>
                  </a:cubicBezTo>
                  <a:cubicBezTo>
                    <a:pt x="1422" y="5301"/>
                    <a:pt x="1746" y="5121"/>
                    <a:pt x="1930" y="4810"/>
                  </a:cubicBezTo>
                  <a:lnTo>
                    <a:pt x="3720" y="5426"/>
                  </a:lnTo>
                  <a:cubicBezTo>
                    <a:pt x="3661" y="5884"/>
                    <a:pt x="3919" y="6321"/>
                    <a:pt x="4377" y="6481"/>
                  </a:cubicBezTo>
                  <a:cubicBezTo>
                    <a:pt x="4476" y="6512"/>
                    <a:pt x="4577" y="6527"/>
                    <a:pt x="4677" y="6527"/>
                  </a:cubicBezTo>
                  <a:cubicBezTo>
                    <a:pt x="5019" y="6527"/>
                    <a:pt x="5346" y="6351"/>
                    <a:pt x="5531" y="6043"/>
                  </a:cubicBezTo>
                  <a:lnTo>
                    <a:pt x="5968" y="6202"/>
                  </a:lnTo>
                  <a:cubicBezTo>
                    <a:pt x="6026" y="6219"/>
                    <a:pt x="6085" y="6227"/>
                    <a:pt x="6144" y="6227"/>
                  </a:cubicBezTo>
                  <a:cubicBezTo>
                    <a:pt x="6370" y="6227"/>
                    <a:pt x="6590" y="6109"/>
                    <a:pt x="6684" y="5904"/>
                  </a:cubicBezTo>
                  <a:lnTo>
                    <a:pt x="9509" y="433"/>
                  </a:lnTo>
                  <a:lnTo>
                    <a:pt x="11100" y="970"/>
                  </a:lnTo>
                  <a:cubicBezTo>
                    <a:pt x="11122" y="979"/>
                    <a:pt x="11144" y="983"/>
                    <a:pt x="11166" y="983"/>
                  </a:cubicBezTo>
                  <a:cubicBezTo>
                    <a:pt x="11246" y="983"/>
                    <a:pt x="11324" y="929"/>
                    <a:pt x="11339" y="851"/>
                  </a:cubicBezTo>
                  <a:cubicBezTo>
                    <a:pt x="11379" y="752"/>
                    <a:pt x="11319" y="632"/>
                    <a:pt x="11220" y="612"/>
                  </a:cubicBezTo>
                  <a:lnTo>
                    <a:pt x="9489" y="15"/>
                  </a:lnTo>
                  <a:cubicBezTo>
                    <a:pt x="9463" y="5"/>
                    <a:pt x="9438" y="0"/>
                    <a:pt x="9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5908275" y="1127213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5671550" y="1108613"/>
              <a:ext cx="200950" cy="155275"/>
            </a:xfrm>
            <a:custGeom>
              <a:avLst/>
              <a:gdLst/>
              <a:ahLst/>
              <a:cxnLst/>
              <a:rect l="l" t="t" r="r" b="b"/>
              <a:pathLst>
                <a:path w="8038" h="6211" extrusionOk="0">
                  <a:moveTo>
                    <a:pt x="1035" y="466"/>
                  </a:moveTo>
                  <a:lnTo>
                    <a:pt x="2348" y="904"/>
                  </a:lnTo>
                  <a:lnTo>
                    <a:pt x="2169" y="1679"/>
                  </a:lnTo>
                  <a:lnTo>
                    <a:pt x="896" y="1242"/>
                  </a:lnTo>
                  <a:lnTo>
                    <a:pt x="1035" y="466"/>
                  </a:lnTo>
                  <a:close/>
                  <a:moveTo>
                    <a:pt x="2726" y="1023"/>
                  </a:moveTo>
                  <a:lnTo>
                    <a:pt x="4198" y="1540"/>
                  </a:lnTo>
                  <a:lnTo>
                    <a:pt x="3940" y="2276"/>
                  </a:lnTo>
                  <a:lnTo>
                    <a:pt x="2547" y="1799"/>
                  </a:lnTo>
                  <a:lnTo>
                    <a:pt x="2726" y="1023"/>
                  </a:lnTo>
                  <a:close/>
                  <a:moveTo>
                    <a:pt x="4576" y="1660"/>
                  </a:moveTo>
                  <a:lnTo>
                    <a:pt x="5969" y="2137"/>
                  </a:lnTo>
                  <a:lnTo>
                    <a:pt x="5650" y="2853"/>
                  </a:lnTo>
                  <a:lnTo>
                    <a:pt x="4317" y="2416"/>
                  </a:lnTo>
                  <a:lnTo>
                    <a:pt x="4576" y="1660"/>
                  </a:lnTo>
                  <a:close/>
                  <a:moveTo>
                    <a:pt x="836" y="1640"/>
                  </a:moveTo>
                  <a:lnTo>
                    <a:pt x="2070" y="2057"/>
                  </a:lnTo>
                  <a:lnTo>
                    <a:pt x="1851" y="3012"/>
                  </a:lnTo>
                  <a:lnTo>
                    <a:pt x="657" y="2614"/>
                  </a:lnTo>
                  <a:lnTo>
                    <a:pt x="836" y="1640"/>
                  </a:lnTo>
                  <a:close/>
                  <a:moveTo>
                    <a:pt x="6347" y="2276"/>
                  </a:moveTo>
                  <a:lnTo>
                    <a:pt x="7560" y="2694"/>
                  </a:lnTo>
                  <a:lnTo>
                    <a:pt x="7202" y="3390"/>
                  </a:lnTo>
                  <a:lnTo>
                    <a:pt x="6008" y="2992"/>
                  </a:lnTo>
                  <a:lnTo>
                    <a:pt x="6347" y="2276"/>
                  </a:lnTo>
                  <a:close/>
                  <a:moveTo>
                    <a:pt x="2448" y="2177"/>
                  </a:moveTo>
                  <a:lnTo>
                    <a:pt x="3820" y="2654"/>
                  </a:lnTo>
                  <a:lnTo>
                    <a:pt x="3502" y="3589"/>
                  </a:lnTo>
                  <a:lnTo>
                    <a:pt x="2229" y="3152"/>
                  </a:lnTo>
                  <a:lnTo>
                    <a:pt x="2448" y="2177"/>
                  </a:lnTo>
                  <a:close/>
                  <a:moveTo>
                    <a:pt x="4198" y="2774"/>
                  </a:moveTo>
                  <a:lnTo>
                    <a:pt x="5471" y="3211"/>
                  </a:lnTo>
                  <a:lnTo>
                    <a:pt x="5073" y="4106"/>
                  </a:lnTo>
                  <a:lnTo>
                    <a:pt x="3880" y="3709"/>
                  </a:lnTo>
                  <a:lnTo>
                    <a:pt x="4198" y="2774"/>
                  </a:lnTo>
                  <a:close/>
                  <a:moveTo>
                    <a:pt x="578" y="2992"/>
                  </a:moveTo>
                  <a:lnTo>
                    <a:pt x="1771" y="3410"/>
                  </a:lnTo>
                  <a:lnTo>
                    <a:pt x="1533" y="4365"/>
                  </a:lnTo>
                  <a:lnTo>
                    <a:pt x="558" y="4027"/>
                  </a:lnTo>
                  <a:cubicBezTo>
                    <a:pt x="478" y="4007"/>
                    <a:pt x="419" y="3907"/>
                    <a:pt x="438" y="3808"/>
                  </a:cubicBezTo>
                  <a:lnTo>
                    <a:pt x="578" y="2992"/>
                  </a:lnTo>
                  <a:close/>
                  <a:moveTo>
                    <a:pt x="5849" y="3350"/>
                  </a:moveTo>
                  <a:lnTo>
                    <a:pt x="7003" y="3748"/>
                  </a:lnTo>
                  <a:lnTo>
                    <a:pt x="6545" y="4624"/>
                  </a:lnTo>
                  <a:lnTo>
                    <a:pt x="5431" y="4246"/>
                  </a:lnTo>
                  <a:lnTo>
                    <a:pt x="5849" y="3350"/>
                  </a:lnTo>
                  <a:close/>
                  <a:moveTo>
                    <a:pt x="2129" y="3530"/>
                  </a:moveTo>
                  <a:lnTo>
                    <a:pt x="3383" y="3947"/>
                  </a:lnTo>
                  <a:lnTo>
                    <a:pt x="3064" y="4882"/>
                  </a:lnTo>
                  <a:lnTo>
                    <a:pt x="1910" y="4484"/>
                  </a:lnTo>
                  <a:lnTo>
                    <a:pt x="2129" y="3530"/>
                  </a:lnTo>
                  <a:close/>
                  <a:moveTo>
                    <a:pt x="3760" y="4087"/>
                  </a:moveTo>
                  <a:lnTo>
                    <a:pt x="4914" y="4484"/>
                  </a:lnTo>
                  <a:lnTo>
                    <a:pt x="4497" y="5380"/>
                  </a:lnTo>
                  <a:lnTo>
                    <a:pt x="3442" y="5002"/>
                  </a:lnTo>
                  <a:lnTo>
                    <a:pt x="3760" y="4087"/>
                  </a:lnTo>
                  <a:close/>
                  <a:moveTo>
                    <a:pt x="5272" y="4604"/>
                  </a:moveTo>
                  <a:lnTo>
                    <a:pt x="6366" y="4982"/>
                  </a:lnTo>
                  <a:lnTo>
                    <a:pt x="5988" y="5698"/>
                  </a:lnTo>
                  <a:cubicBezTo>
                    <a:pt x="5959" y="5772"/>
                    <a:pt x="5897" y="5813"/>
                    <a:pt x="5826" y="5813"/>
                  </a:cubicBezTo>
                  <a:cubicBezTo>
                    <a:pt x="5801" y="5813"/>
                    <a:pt x="5775" y="5808"/>
                    <a:pt x="5750" y="5797"/>
                  </a:cubicBezTo>
                  <a:lnTo>
                    <a:pt x="4874" y="5499"/>
                  </a:lnTo>
                  <a:lnTo>
                    <a:pt x="5272" y="4604"/>
                  </a:lnTo>
                  <a:close/>
                  <a:moveTo>
                    <a:pt x="904" y="0"/>
                  </a:moveTo>
                  <a:cubicBezTo>
                    <a:pt x="863" y="0"/>
                    <a:pt x="825" y="14"/>
                    <a:pt x="796" y="28"/>
                  </a:cubicBezTo>
                  <a:cubicBezTo>
                    <a:pt x="737" y="68"/>
                    <a:pt x="717" y="108"/>
                    <a:pt x="697" y="168"/>
                  </a:cubicBezTo>
                  <a:lnTo>
                    <a:pt x="41" y="3748"/>
                  </a:lnTo>
                  <a:cubicBezTo>
                    <a:pt x="1" y="4027"/>
                    <a:pt x="160" y="4305"/>
                    <a:pt x="438" y="4405"/>
                  </a:cubicBezTo>
                  <a:lnTo>
                    <a:pt x="5630" y="6175"/>
                  </a:lnTo>
                  <a:cubicBezTo>
                    <a:pt x="5697" y="6199"/>
                    <a:pt x="5764" y="6210"/>
                    <a:pt x="5830" y="6210"/>
                  </a:cubicBezTo>
                  <a:cubicBezTo>
                    <a:pt x="6042" y="6210"/>
                    <a:pt x="6240" y="6094"/>
                    <a:pt x="6347" y="5897"/>
                  </a:cubicBezTo>
                  <a:lnTo>
                    <a:pt x="8018" y="2654"/>
                  </a:lnTo>
                  <a:cubicBezTo>
                    <a:pt x="8037" y="2614"/>
                    <a:pt x="8037" y="2555"/>
                    <a:pt x="8018" y="2495"/>
                  </a:cubicBezTo>
                  <a:cubicBezTo>
                    <a:pt x="7998" y="2435"/>
                    <a:pt x="7958" y="2396"/>
                    <a:pt x="7898" y="2376"/>
                  </a:cubicBezTo>
                  <a:lnTo>
                    <a:pt x="956" y="9"/>
                  </a:lnTo>
                  <a:cubicBezTo>
                    <a:pt x="938" y="3"/>
                    <a:pt x="921" y="0"/>
                    <a:pt x="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3396825" y="1483609"/>
              <a:ext cx="189000" cy="189025"/>
            </a:xfrm>
            <a:custGeom>
              <a:avLst/>
              <a:gdLst/>
              <a:ahLst/>
              <a:cxnLst/>
              <a:rect l="l" t="t" r="r" b="b"/>
              <a:pathLst>
                <a:path w="7560" h="7561" extrusionOk="0">
                  <a:moveTo>
                    <a:pt x="3785" y="1990"/>
                  </a:moveTo>
                  <a:cubicBezTo>
                    <a:pt x="4300" y="1990"/>
                    <a:pt x="4808" y="2212"/>
                    <a:pt x="5153" y="2647"/>
                  </a:cubicBezTo>
                  <a:cubicBezTo>
                    <a:pt x="5789" y="3402"/>
                    <a:pt x="5690" y="4536"/>
                    <a:pt x="4914" y="5173"/>
                  </a:cubicBezTo>
                  <a:cubicBezTo>
                    <a:pt x="4581" y="5453"/>
                    <a:pt x="4175" y="5591"/>
                    <a:pt x="3771" y="5591"/>
                  </a:cubicBezTo>
                  <a:cubicBezTo>
                    <a:pt x="3256" y="5591"/>
                    <a:pt x="2744" y="5368"/>
                    <a:pt x="2388" y="4934"/>
                  </a:cubicBezTo>
                  <a:cubicBezTo>
                    <a:pt x="1751" y="4178"/>
                    <a:pt x="1871" y="3044"/>
                    <a:pt x="2626" y="2408"/>
                  </a:cubicBezTo>
                  <a:cubicBezTo>
                    <a:pt x="2968" y="2128"/>
                    <a:pt x="3379" y="1990"/>
                    <a:pt x="3785" y="1990"/>
                  </a:cubicBezTo>
                  <a:close/>
                  <a:moveTo>
                    <a:pt x="3283" y="1"/>
                  </a:moveTo>
                  <a:lnTo>
                    <a:pt x="3183" y="956"/>
                  </a:lnTo>
                  <a:cubicBezTo>
                    <a:pt x="3004" y="995"/>
                    <a:pt x="2845" y="1035"/>
                    <a:pt x="2666" y="1115"/>
                  </a:cubicBezTo>
                  <a:lnTo>
                    <a:pt x="2069" y="379"/>
                  </a:lnTo>
                  <a:lnTo>
                    <a:pt x="757" y="1473"/>
                  </a:lnTo>
                  <a:lnTo>
                    <a:pt x="1353" y="2189"/>
                  </a:lnTo>
                  <a:cubicBezTo>
                    <a:pt x="1254" y="2348"/>
                    <a:pt x="1174" y="2507"/>
                    <a:pt x="1095" y="2686"/>
                  </a:cubicBezTo>
                  <a:lnTo>
                    <a:pt x="160" y="2587"/>
                  </a:lnTo>
                  <a:lnTo>
                    <a:pt x="1" y="4278"/>
                  </a:lnTo>
                  <a:lnTo>
                    <a:pt x="936" y="4377"/>
                  </a:lnTo>
                  <a:cubicBezTo>
                    <a:pt x="975" y="4556"/>
                    <a:pt x="1035" y="4715"/>
                    <a:pt x="1095" y="4894"/>
                  </a:cubicBezTo>
                  <a:lnTo>
                    <a:pt x="379" y="5491"/>
                  </a:lnTo>
                  <a:lnTo>
                    <a:pt x="1453" y="6804"/>
                  </a:lnTo>
                  <a:lnTo>
                    <a:pt x="2189" y="6207"/>
                  </a:lnTo>
                  <a:cubicBezTo>
                    <a:pt x="2328" y="6307"/>
                    <a:pt x="2507" y="6386"/>
                    <a:pt x="2666" y="6466"/>
                  </a:cubicBezTo>
                  <a:lnTo>
                    <a:pt x="2587" y="7401"/>
                  </a:lnTo>
                  <a:lnTo>
                    <a:pt x="4278" y="7560"/>
                  </a:lnTo>
                  <a:lnTo>
                    <a:pt x="4357" y="6625"/>
                  </a:lnTo>
                  <a:cubicBezTo>
                    <a:pt x="4536" y="6585"/>
                    <a:pt x="4715" y="6546"/>
                    <a:pt x="4894" y="6466"/>
                  </a:cubicBezTo>
                  <a:lnTo>
                    <a:pt x="5491" y="7202"/>
                  </a:lnTo>
                  <a:lnTo>
                    <a:pt x="6804" y="6108"/>
                  </a:lnTo>
                  <a:lnTo>
                    <a:pt x="6207" y="5392"/>
                  </a:lnTo>
                  <a:cubicBezTo>
                    <a:pt x="6307" y="5233"/>
                    <a:pt x="6386" y="5073"/>
                    <a:pt x="6446" y="4894"/>
                  </a:cubicBezTo>
                  <a:lnTo>
                    <a:pt x="7401" y="4994"/>
                  </a:lnTo>
                  <a:lnTo>
                    <a:pt x="7560" y="3303"/>
                  </a:lnTo>
                  <a:lnTo>
                    <a:pt x="6605" y="3204"/>
                  </a:lnTo>
                  <a:cubicBezTo>
                    <a:pt x="6585" y="3025"/>
                    <a:pt x="6525" y="2845"/>
                    <a:pt x="6446" y="2686"/>
                  </a:cubicBezTo>
                  <a:lnTo>
                    <a:pt x="7182" y="2070"/>
                  </a:lnTo>
                  <a:lnTo>
                    <a:pt x="6088" y="757"/>
                  </a:lnTo>
                  <a:lnTo>
                    <a:pt x="5372" y="1373"/>
                  </a:lnTo>
                  <a:cubicBezTo>
                    <a:pt x="5213" y="1274"/>
                    <a:pt x="5053" y="1174"/>
                    <a:pt x="4894" y="1115"/>
                  </a:cubicBezTo>
                  <a:lnTo>
                    <a:pt x="4974" y="180"/>
                  </a:lnTo>
                  <a:lnTo>
                    <a:pt x="32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5344325" y="1421638"/>
              <a:ext cx="340175" cy="340175"/>
            </a:xfrm>
            <a:custGeom>
              <a:avLst/>
              <a:gdLst/>
              <a:ahLst/>
              <a:cxnLst/>
              <a:rect l="l" t="t" r="r" b="b"/>
              <a:pathLst>
                <a:path w="13607" h="13607" extrusionOk="0">
                  <a:moveTo>
                    <a:pt x="6803" y="3580"/>
                  </a:moveTo>
                  <a:cubicBezTo>
                    <a:pt x="7491" y="3580"/>
                    <a:pt x="8184" y="3801"/>
                    <a:pt x="8773" y="4257"/>
                  </a:cubicBezTo>
                  <a:cubicBezTo>
                    <a:pt x="10185" y="5351"/>
                    <a:pt x="10444" y="7360"/>
                    <a:pt x="9350" y="8773"/>
                  </a:cubicBezTo>
                  <a:cubicBezTo>
                    <a:pt x="8724" y="9596"/>
                    <a:pt x="7774" y="10027"/>
                    <a:pt x="6810" y="10027"/>
                  </a:cubicBezTo>
                  <a:cubicBezTo>
                    <a:pt x="6120" y="10027"/>
                    <a:pt x="5424" y="9806"/>
                    <a:pt x="4834" y="9350"/>
                  </a:cubicBezTo>
                  <a:cubicBezTo>
                    <a:pt x="3422" y="8256"/>
                    <a:pt x="3163" y="6246"/>
                    <a:pt x="4257" y="4834"/>
                  </a:cubicBezTo>
                  <a:cubicBezTo>
                    <a:pt x="4895" y="4011"/>
                    <a:pt x="5843" y="3580"/>
                    <a:pt x="6803" y="3580"/>
                  </a:cubicBezTo>
                  <a:close/>
                  <a:moveTo>
                    <a:pt x="7480" y="0"/>
                  </a:moveTo>
                  <a:lnTo>
                    <a:pt x="4456" y="398"/>
                  </a:lnTo>
                  <a:lnTo>
                    <a:pt x="4655" y="2069"/>
                  </a:lnTo>
                  <a:cubicBezTo>
                    <a:pt x="4357" y="2208"/>
                    <a:pt x="4078" y="2367"/>
                    <a:pt x="3800" y="2566"/>
                  </a:cubicBezTo>
                  <a:lnTo>
                    <a:pt x="2467" y="1532"/>
                  </a:lnTo>
                  <a:lnTo>
                    <a:pt x="597" y="3939"/>
                  </a:lnTo>
                  <a:lnTo>
                    <a:pt x="1950" y="4973"/>
                  </a:lnTo>
                  <a:cubicBezTo>
                    <a:pt x="1831" y="5291"/>
                    <a:pt x="1751" y="5610"/>
                    <a:pt x="1691" y="5928"/>
                  </a:cubicBezTo>
                  <a:lnTo>
                    <a:pt x="0" y="6127"/>
                  </a:lnTo>
                  <a:lnTo>
                    <a:pt x="398" y="9171"/>
                  </a:lnTo>
                  <a:lnTo>
                    <a:pt x="2069" y="8952"/>
                  </a:lnTo>
                  <a:cubicBezTo>
                    <a:pt x="2208" y="9250"/>
                    <a:pt x="2368" y="9529"/>
                    <a:pt x="2567" y="9807"/>
                  </a:cubicBezTo>
                  <a:lnTo>
                    <a:pt x="1532" y="11140"/>
                  </a:lnTo>
                  <a:lnTo>
                    <a:pt x="3939" y="13010"/>
                  </a:lnTo>
                  <a:lnTo>
                    <a:pt x="4974" y="11657"/>
                  </a:lnTo>
                  <a:cubicBezTo>
                    <a:pt x="5292" y="11777"/>
                    <a:pt x="5610" y="11876"/>
                    <a:pt x="5928" y="11916"/>
                  </a:cubicBezTo>
                  <a:lnTo>
                    <a:pt x="6147" y="13607"/>
                  </a:lnTo>
                  <a:lnTo>
                    <a:pt x="9171" y="13209"/>
                  </a:lnTo>
                  <a:lnTo>
                    <a:pt x="8952" y="11538"/>
                  </a:lnTo>
                  <a:cubicBezTo>
                    <a:pt x="9250" y="11399"/>
                    <a:pt x="9529" y="11239"/>
                    <a:pt x="9807" y="11040"/>
                  </a:cubicBezTo>
                  <a:lnTo>
                    <a:pt x="11140" y="12075"/>
                  </a:lnTo>
                  <a:lnTo>
                    <a:pt x="13010" y="9668"/>
                  </a:lnTo>
                  <a:lnTo>
                    <a:pt x="11677" y="8633"/>
                  </a:lnTo>
                  <a:cubicBezTo>
                    <a:pt x="11797" y="8335"/>
                    <a:pt x="11876" y="7997"/>
                    <a:pt x="11916" y="7679"/>
                  </a:cubicBezTo>
                  <a:lnTo>
                    <a:pt x="13607" y="7480"/>
                  </a:lnTo>
                  <a:lnTo>
                    <a:pt x="13209" y="4436"/>
                  </a:lnTo>
                  <a:lnTo>
                    <a:pt x="11538" y="4655"/>
                  </a:lnTo>
                  <a:cubicBezTo>
                    <a:pt x="11399" y="4357"/>
                    <a:pt x="11240" y="4078"/>
                    <a:pt x="11041" y="3800"/>
                  </a:cubicBezTo>
                  <a:lnTo>
                    <a:pt x="12095" y="2467"/>
                  </a:lnTo>
                  <a:lnTo>
                    <a:pt x="9668" y="597"/>
                  </a:lnTo>
                  <a:lnTo>
                    <a:pt x="8634" y="1950"/>
                  </a:lnTo>
                  <a:cubicBezTo>
                    <a:pt x="8335" y="1830"/>
                    <a:pt x="8017" y="1751"/>
                    <a:pt x="7699" y="1691"/>
                  </a:cubicBezTo>
                  <a:lnTo>
                    <a:pt x="74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4367600" y="1123238"/>
              <a:ext cx="418750" cy="372025"/>
            </a:xfrm>
            <a:custGeom>
              <a:avLst/>
              <a:gdLst/>
              <a:ahLst/>
              <a:cxnLst/>
              <a:rect l="l" t="t" r="r" b="b"/>
              <a:pathLst>
                <a:path w="16750" h="14881" extrusionOk="0">
                  <a:moveTo>
                    <a:pt x="2268" y="0"/>
                  </a:moveTo>
                  <a:lnTo>
                    <a:pt x="0" y="12175"/>
                  </a:lnTo>
                  <a:lnTo>
                    <a:pt x="14462" y="14880"/>
                  </a:lnTo>
                  <a:lnTo>
                    <a:pt x="16750" y="2726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4521750" y="1238588"/>
              <a:ext cx="125850" cy="128850"/>
            </a:xfrm>
            <a:custGeom>
              <a:avLst/>
              <a:gdLst/>
              <a:ahLst/>
              <a:cxnLst/>
              <a:rect l="l" t="t" r="r" b="b"/>
              <a:pathLst>
                <a:path w="5034" h="5154" extrusionOk="0">
                  <a:moveTo>
                    <a:pt x="1159" y="1"/>
                  </a:moveTo>
                  <a:cubicBezTo>
                    <a:pt x="1126" y="1"/>
                    <a:pt x="1090" y="7"/>
                    <a:pt x="1055" y="21"/>
                  </a:cubicBezTo>
                  <a:cubicBezTo>
                    <a:pt x="976" y="41"/>
                    <a:pt x="916" y="121"/>
                    <a:pt x="896" y="220"/>
                  </a:cubicBezTo>
                  <a:lnTo>
                    <a:pt x="21" y="4835"/>
                  </a:lnTo>
                  <a:cubicBezTo>
                    <a:pt x="1" y="4935"/>
                    <a:pt x="41" y="5014"/>
                    <a:pt x="120" y="5094"/>
                  </a:cubicBezTo>
                  <a:cubicBezTo>
                    <a:pt x="140" y="5114"/>
                    <a:pt x="200" y="5134"/>
                    <a:pt x="240" y="5154"/>
                  </a:cubicBezTo>
                  <a:cubicBezTo>
                    <a:pt x="279" y="5154"/>
                    <a:pt x="319" y="5154"/>
                    <a:pt x="379" y="5134"/>
                  </a:cubicBezTo>
                  <a:lnTo>
                    <a:pt x="4835" y="3582"/>
                  </a:lnTo>
                  <a:cubicBezTo>
                    <a:pt x="4934" y="3542"/>
                    <a:pt x="4994" y="3483"/>
                    <a:pt x="5014" y="3383"/>
                  </a:cubicBezTo>
                  <a:cubicBezTo>
                    <a:pt x="5034" y="3284"/>
                    <a:pt x="4994" y="3184"/>
                    <a:pt x="4914" y="3125"/>
                  </a:cubicBezTo>
                  <a:lnTo>
                    <a:pt x="1314" y="61"/>
                  </a:lnTo>
                  <a:cubicBezTo>
                    <a:pt x="1275" y="23"/>
                    <a:pt x="1220" y="1"/>
                    <a:pt x="1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4784850" y="1526888"/>
              <a:ext cx="524675" cy="428375"/>
            </a:xfrm>
            <a:custGeom>
              <a:avLst/>
              <a:gdLst/>
              <a:ahLst/>
              <a:cxnLst/>
              <a:rect l="l" t="t" r="r" b="b"/>
              <a:pathLst>
                <a:path w="20987" h="17135" extrusionOk="0">
                  <a:moveTo>
                    <a:pt x="3592" y="0"/>
                  </a:moveTo>
                  <a:cubicBezTo>
                    <a:pt x="2861" y="0"/>
                    <a:pt x="2190" y="523"/>
                    <a:pt x="2049" y="1280"/>
                  </a:cubicBezTo>
                  <a:lnTo>
                    <a:pt x="179" y="11267"/>
                  </a:lnTo>
                  <a:cubicBezTo>
                    <a:pt x="0" y="12122"/>
                    <a:pt x="577" y="12938"/>
                    <a:pt x="1412" y="13097"/>
                  </a:cubicBezTo>
                  <a:lnTo>
                    <a:pt x="6445" y="14052"/>
                  </a:lnTo>
                  <a:lnTo>
                    <a:pt x="8773" y="17135"/>
                  </a:lnTo>
                  <a:lnTo>
                    <a:pt x="11816" y="15066"/>
                  </a:lnTo>
                  <a:lnTo>
                    <a:pt x="17108" y="16061"/>
                  </a:lnTo>
                  <a:cubicBezTo>
                    <a:pt x="17206" y="16079"/>
                    <a:pt x="17304" y="16088"/>
                    <a:pt x="17400" y="16088"/>
                  </a:cubicBezTo>
                  <a:cubicBezTo>
                    <a:pt x="18142" y="16088"/>
                    <a:pt x="18797" y="15565"/>
                    <a:pt x="18938" y="14807"/>
                  </a:cubicBezTo>
                  <a:lnTo>
                    <a:pt x="20828" y="4801"/>
                  </a:lnTo>
                  <a:cubicBezTo>
                    <a:pt x="20987" y="3966"/>
                    <a:pt x="20430" y="3150"/>
                    <a:pt x="19575" y="2971"/>
                  </a:cubicBezTo>
                  <a:lnTo>
                    <a:pt x="3879" y="27"/>
                  </a:lnTo>
                  <a:cubicBezTo>
                    <a:pt x="3783" y="9"/>
                    <a:pt x="3687" y="0"/>
                    <a:pt x="3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4973825" y="1606613"/>
              <a:ext cx="203425" cy="218225"/>
            </a:xfrm>
            <a:custGeom>
              <a:avLst/>
              <a:gdLst/>
              <a:ahLst/>
              <a:cxnLst/>
              <a:rect l="l" t="t" r="r" b="b"/>
              <a:pathLst>
                <a:path w="8137" h="8729" extrusionOk="0">
                  <a:moveTo>
                    <a:pt x="3979" y="1"/>
                  </a:moveTo>
                  <a:cubicBezTo>
                    <a:pt x="3972" y="1"/>
                    <a:pt x="3966" y="1"/>
                    <a:pt x="3959" y="1"/>
                  </a:cubicBezTo>
                  <a:cubicBezTo>
                    <a:pt x="3581" y="21"/>
                    <a:pt x="3462" y="419"/>
                    <a:pt x="3362" y="876"/>
                  </a:cubicBezTo>
                  <a:cubicBezTo>
                    <a:pt x="3143" y="1971"/>
                    <a:pt x="2566" y="2209"/>
                    <a:pt x="1353" y="2905"/>
                  </a:cubicBezTo>
                  <a:cubicBezTo>
                    <a:pt x="1075" y="3065"/>
                    <a:pt x="896" y="3164"/>
                    <a:pt x="896" y="3164"/>
                  </a:cubicBezTo>
                  <a:lnTo>
                    <a:pt x="0" y="7640"/>
                  </a:lnTo>
                  <a:lnTo>
                    <a:pt x="935" y="7819"/>
                  </a:lnTo>
                  <a:lnTo>
                    <a:pt x="2885" y="8217"/>
                  </a:lnTo>
                  <a:lnTo>
                    <a:pt x="5232" y="8694"/>
                  </a:lnTo>
                  <a:lnTo>
                    <a:pt x="5351" y="8714"/>
                  </a:lnTo>
                  <a:cubicBezTo>
                    <a:pt x="5400" y="8724"/>
                    <a:pt x="5448" y="8729"/>
                    <a:pt x="5496" y="8729"/>
                  </a:cubicBezTo>
                  <a:cubicBezTo>
                    <a:pt x="5837" y="8729"/>
                    <a:pt x="6137" y="8487"/>
                    <a:pt x="6207" y="8137"/>
                  </a:cubicBezTo>
                  <a:cubicBezTo>
                    <a:pt x="6267" y="7839"/>
                    <a:pt x="6147" y="7560"/>
                    <a:pt x="5908" y="7401"/>
                  </a:cubicBezTo>
                  <a:lnTo>
                    <a:pt x="5948" y="7401"/>
                  </a:lnTo>
                  <a:cubicBezTo>
                    <a:pt x="5997" y="7412"/>
                    <a:pt x="6047" y="7417"/>
                    <a:pt x="6096" y="7417"/>
                  </a:cubicBezTo>
                  <a:cubicBezTo>
                    <a:pt x="6424" y="7417"/>
                    <a:pt x="6737" y="7193"/>
                    <a:pt x="6824" y="6864"/>
                  </a:cubicBezTo>
                  <a:cubicBezTo>
                    <a:pt x="6903" y="6566"/>
                    <a:pt x="6764" y="6267"/>
                    <a:pt x="6545" y="6108"/>
                  </a:cubicBezTo>
                  <a:lnTo>
                    <a:pt x="6545" y="6108"/>
                  </a:lnTo>
                  <a:cubicBezTo>
                    <a:pt x="6594" y="6118"/>
                    <a:pt x="6642" y="6123"/>
                    <a:pt x="6689" y="6123"/>
                  </a:cubicBezTo>
                  <a:cubicBezTo>
                    <a:pt x="7031" y="6123"/>
                    <a:pt x="7331" y="5881"/>
                    <a:pt x="7400" y="5531"/>
                  </a:cubicBezTo>
                  <a:cubicBezTo>
                    <a:pt x="7460" y="5253"/>
                    <a:pt x="7341" y="4974"/>
                    <a:pt x="7142" y="4815"/>
                  </a:cubicBezTo>
                  <a:lnTo>
                    <a:pt x="7142" y="4815"/>
                  </a:lnTo>
                  <a:lnTo>
                    <a:pt x="7201" y="4835"/>
                  </a:lnTo>
                  <a:cubicBezTo>
                    <a:pt x="7250" y="4844"/>
                    <a:pt x="7297" y="4849"/>
                    <a:pt x="7345" y="4849"/>
                  </a:cubicBezTo>
                  <a:cubicBezTo>
                    <a:pt x="7706" y="4849"/>
                    <a:pt x="8024" y="4588"/>
                    <a:pt x="8077" y="4218"/>
                  </a:cubicBezTo>
                  <a:cubicBezTo>
                    <a:pt x="8136" y="3840"/>
                    <a:pt x="7858" y="3482"/>
                    <a:pt x="7480" y="3403"/>
                  </a:cubicBezTo>
                  <a:lnTo>
                    <a:pt x="6346" y="3164"/>
                  </a:lnTo>
                  <a:lnTo>
                    <a:pt x="5033" y="2905"/>
                  </a:lnTo>
                  <a:cubicBezTo>
                    <a:pt x="5033" y="2905"/>
                    <a:pt x="4297" y="2758"/>
                    <a:pt x="4241" y="2747"/>
                  </a:cubicBezTo>
                  <a:lnTo>
                    <a:pt x="4241" y="2747"/>
                  </a:lnTo>
                  <a:cubicBezTo>
                    <a:pt x="4241" y="2747"/>
                    <a:pt x="4242" y="2747"/>
                    <a:pt x="4242" y="2747"/>
                  </a:cubicBezTo>
                  <a:cubicBezTo>
                    <a:pt x="4307" y="2747"/>
                    <a:pt x="4497" y="2367"/>
                    <a:pt x="4516" y="2309"/>
                  </a:cubicBezTo>
                  <a:cubicBezTo>
                    <a:pt x="4735" y="1891"/>
                    <a:pt x="4775" y="1394"/>
                    <a:pt x="4655" y="956"/>
                  </a:cubicBezTo>
                  <a:cubicBezTo>
                    <a:pt x="4577" y="623"/>
                    <a:pt x="4402" y="1"/>
                    <a:pt x="39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4919125" y="1673763"/>
              <a:ext cx="66150" cy="121375"/>
            </a:xfrm>
            <a:custGeom>
              <a:avLst/>
              <a:gdLst/>
              <a:ahLst/>
              <a:cxnLst/>
              <a:rect l="l" t="t" r="r" b="b"/>
              <a:pathLst>
                <a:path w="2646" h="4855" extrusionOk="0">
                  <a:moveTo>
                    <a:pt x="895" y="1"/>
                  </a:moveTo>
                  <a:lnTo>
                    <a:pt x="0" y="4516"/>
                  </a:lnTo>
                  <a:lnTo>
                    <a:pt x="1731" y="4854"/>
                  </a:lnTo>
                  <a:lnTo>
                    <a:pt x="2646" y="359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3114350" y="864263"/>
              <a:ext cx="440650" cy="370400"/>
            </a:xfrm>
            <a:custGeom>
              <a:avLst/>
              <a:gdLst/>
              <a:ahLst/>
              <a:cxnLst/>
              <a:rect l="l" t="t" r="r" b="b"/>
              <a:pathLst>
                <a:path w="17626" h="14816" extrusionOk="0">
                  <a:moveTo>
                    <a:pt x="3421" y="1"/>
                  </a:moveTo>
                  <a:cubicBezTo>
                    <a:pt x="2897" y="1"/>
                    <a:pt x="2401" y="336"/>
                    <a:pt x="2229" y="871"/>
                  </a:cubicBezTo>
                  <a:lnTo>
                    <a:pt x="219" y="6759"/>
                  </a:lnTo>
                  <a:cubicBezTo>
                    <a:pt x="1" y="7415"/>
                    <a:pt x="359" y="8151"/>
                    <a:pt x="1035" y="8390"/>
                  </a:cubicBezTo>
                  <a:lnTo>
                    <a:pt x="8773" y="11016"/>
                  </a:lnTo>
                  <a:lnTo>
                    <a:pt x="10305" y="14815"/>
                  </a:lnTo>
                  <a:lnTo>
                    <a:pt x="11817" y="12030"/>
                  </a:lnTo>
                  <a:lnTo>
                    <a:pt x="13786" y="12707"/>
                  </a:lnTo>
                  <a:cubicBezTo>
                    <a:pt x="13920" y="12750"/>
                    <a:pt x="14056" y="12771"/>
                    <a:pt x="14189" y="12771"/>
                  </a:cubicBezTo>
                  <a:cubicBezTo>
                    <a:pt x="14727" y="12771"/>
                    <a:pt x="15222" y="12433"/>
                    <a:pt x="15398" y="11891"/>
                  </a:cubicBezTo>
                  <a:lnTo>
                    <a:pt x="17407" y="6023"/>
                  </a:lnTo>
                  <a:cubicBezTo>
                    <a:pt x="17626" y="5346"/>
                    <a:pt x="17267" y="4610"/>
                    <a:pt x="16591" y="4392"/>
                  </a:cubicBezTo>
                  <a:lnTo>
                    <a:pt x="3840" y="75"/>
                  </a:lnTo>
                  <a:cubicBezTo>
                    <a:pt x="3702" y="25"/>
                    <a:pt x="3560" y="1"/>
                    <a:pt x="3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3238175" y="942213"/>
              <a:ext cx="221350" cy="87550"/>
            </a:xfrm>
            <a:custGeom>
              <a:avLst/>
              <a:gdLst/>
              <a:ahLst/>
              <a:cxnLst/>
              <a:rect l="l" t="t" r="r" b="b"/>
              <a:pathLst>
                <a:path w="8854" h="3502" extrusionOk="0">
                  <a:moveTo>
                    <a:pt x="200" y="0"/>
                  </a:moveTo>
                  <a:lnTo>
                    <a:pt x="1" y="577"/>
                  </a:lnTo>
                  <a:lnTo>
                    <a:pt x="8654" y="3502"/>
                  </a:lnTo>
                  <a:lnTo>
                    <a:pt x="8853" y="292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3224750" y="981488"/>
              <a:ext cx="221325" cy="88050"/>
            </a:xfrm>
            <a:custGeom>
              <a:avLst/>
              <a:gdLst/>
              <a:ahLst/>
              <a:cxnLst/>
              <a:rect l="l" t="t" r="r" b="b"/>
              <a:pathLst>
                <a:path w="8853" h="3522" extrusionOk="0">
                  <a:moveTo>
                    <a:pt x="200" y="1"/>
                  </a:moveTo>
                  <a:lnTo>
                    <a:pt x="1" y="578"/>
                  </a:lnTo>
                  <a:lnTo>
                    <a:pt x="8654" y="3522"/>
                  </a:lnTo>
                  <a:lnTo>
                    <a:pt x="8853" y="2945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3211325" y="1021288"/>
              <a:ext cx="221325" cy="88050"/>
            </a:xfrm>
            <a:custGeom>
              <a:avLst/>
              <a:gdLst/>
              <a:ahLst/>
              <a:cxnLst/>
              <a:rect l="l" t="t" r="r" b="b"/>
              <a:pathLst>
                <a:path w="8853" h="3522" extrusionOk="0">
                  <a:moveTo>
                    <a:pt x="200" y="0"/>
                  </a:moveTo>
                  <a:lnTo>
                    <a:pt x="1" y="577"/>
                  </a:lnTo>
                  <a:lnTo>
                    <a:pt x="8654" y="3521"/>
                  </a:lnTo>
                  <a:lnTo>
                    <a:pt x="8853" y="294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4256200" y="897088"/>
              <a:ext cx="194975" cy="178775"/>
            </a:xfrm>
            <a:custGeom>
              <a:avLst/>
              <a:gdLst/>
              <a:ahLst/>
              <a:cxnLst/>
              <a:rect l="l" t="t" r="r" b="b"/>
              <a:pathLst>
                <a:path w="7799" h="7151" extrusionOk="0">
                  <a:moveTo>
                    <a:pt x="3911" y="0"/>
                  </a:moveTo>
                  <a:cubicBezTo>
                    <a:pt x="3671" y="0"/>
                    <a:pt x="3427" y="24"/>
                    <a:pt x="3183" y="75"/>
                  </a:cubicBezTo>
                  <a:cubicBezTo>
                    <a:pt x="1234" y="473"/>
                    <a:pt x="0" y="2362"/>
                    <a:pt x="398" y="4292"/>
                  </a:cubicBezTo>
                  <a:cubicBezTo>
                    <a:pt x="746" y="5980"/>
                    <a:pt x="2236" y="7151"/>
                    <a:pt x="3896" y="7151"/>
                  </a:cubicBezTo>
                  <a:cubicBezTo>
                    <a:pt x="4133" y="7151"/>
                    <a:pt x="4374" y="7127"/>
                    <a:pt x="4615" y="7077"/>
                  </a:cubicBezTo>
                  <a:cubicBezTo>
                    <a:pt x="6545" y="6679"/>
                    <a:pt x="7798" y="4789"/>
                    <a:pt x="7400" y="2840"/>
                  </a:cubicBezTo>
                  <a:cubicBezTo>
                    <a:pt x="7053" y="1154"/>
                    <a:pt x="5567" y="0"/>
                    <a:pt x="39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4272600" y="915688"/>
              <a:ext cx="162150" cy="142075"/>
            </a:xfrm>
            <a:custGeom>
              <a:avLst/>
              <a:gdLst/>
              <a:ahLst/>
              <a:cxnLst/>
              <a:rect l="l" t="t" r="r" b="b"/>
              <a:pathLst>
                <a:path w="6486" h="5683" extrusionOk="0">
                  <a:moveTo>
                    <a:pt x="3233" y="0"/>
                  </a:moveTo>
                  <a:cubicBezTo>
                    <a:pt x="2306" y="0"/>
                    <a:pt x="1398" y="449"/>
                    <a:pt x="856" y="1280"/>
                  </a:cubicBezTo>
                  <a:cubicBezTo>
                    <a:pt x="1" y="2613"/>
                    <a:pt x="379" y="4364"/>
                    <a:pt x="1692" y="5219"/>
                  </a:cubicBezTo>
                  <a:cubicBezTo>
                    <a:pt x="2172" y="5532"/>
                    <a:pt x="2713" y="5682"/>
                    <a:pt x="3248" y="5682"/>
                  </a:cubicBezTo>
                  <a:cubicBezTo>
                    <a:pt x="4177" y="5682"/>
                    <a:pt x="5088" y="5229"/>
                    <a:pt x="5630" y="4384"/>
                  </a:cubicBezTo>
                  <a:cubicBezTo>
                    <a:pt x="6486" y="3071"/>
                    <a:pt x="6108" y="1320"/>
                    <a:pt x="4795" y="465"/>
                  </a:cubicBezTo>
                  <a:cubicBezTo>
                    <a:pt x="4313" y="151"/>
                    <a:pt x="3770" y="0"/>
                    <a:pt x="3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4319850" y="942713"/>
              <a:ext cx="67650" cy="88050"/>
            </a:xfrm>
            <a:custGeom>
              <a:avLst/>
              <a:gdLst/>
              <a:ahLst/>
              <a:cxnLst/>
              <a:rect l="l" t="t" r="r" b="b"/>
              <a:pathLst>
                <a:path w="2706" h="3522" extrusionOk="0">
                  <a:moveTo>
                    <a:pt x="2268" y="0"/>
                  </a:moveTo>
                  <a:lnTo>
                    <a:pt x="2089" y="259"/>
                  </a:lnTo>
                  <a:cubicBezTo>
                    <a:pt x="1997" y="219"/>
                    <a:pt x="1906" y="198"/>
                    <a:pt x="1816" y="198"/>
                  </a:cubicBezTo>
                  <a:cubicBezTo>
                    <a:pt x="1596" y="198"/>
                    <a:pt x="1390" y="322"/>
                    <a:pt x="1234" y="577"/>
                  </a:cubicBezTo>
                  <a:lnTo>
                    <a:pt x="1194" y="637"/>
                  </a:lnTo>
                  <a:cubicBezTo>
                    <a:pt x="995" y="935"/>
                    <a:pt x="975" y="1254"/>
                    <a:pt x="1134" y="1830"/>
                  </a:cubicBezTo>
                  <a:cubicBezTo>
                    <a:pt x="1234" y="2268"/>
                    <a:pt x="1234" y="2447"/>
                    <a:pt x="1134" y="2606"/>
                  </a:cubicBezTo>
                  <a:lnTo>
                    <a:pt x="1095" y="2666"/>
                  </a:lnTo>
                  <a:cubicBezTo>
                    <a:pt x="1036" y="2759"/>
                    <a:pt x="958" y="2798"/>
                    <a:pt x="878" y="2798"/>
                  </a:cubicBezTo>
                  <a:cubicBezTo>
                    <a:pt x="822" y="2798"/>
                    <a:pt x="766" y="2778"/>
                    <a:pt x="717" y="2746"/>
                  </a:cubicBezTo>
                  <a:cubicBezTo>
                    <a:pt x="557" y="2626"/>
                    <a:pt x="538" y="2487"/>
                    <a:pt x="657" y="2288"/>
                  </a:cubicBezTo>
                  <a:lnTo>
                    <a:pt x="756" y="2129"/>
                  </a:lnTo>
                  <a:lnTo>
                    <a:pt x="339" y="1910"/>
                  </a:lnTo>
                  <a:lnTo>
                    <a:pt x="219" y="2069"/>
                  </a:lnTo>
                  <a:cubicBezTo>
                    <a:pt x="0" y="2407"/>
                    <a:pt x="40" y="2746"/>
                    <a:pt x="299" y="3004"/>
                  </a:cubicBezTo>
                  <a:lnTo>
                    <a:pt x="120" y="3303"/>
                  </a:lnTo>
                  <a:lnTo>
                    <a:pt x="438" y="3521"/>
                  </a:lnTo>
                  <a:lnTo>
                    <a:pt x="637" y="3223"/>
                  </a:lnTo>
                  <a:cubicBezTo>
                    <a:pt x="734" y="3265"/>
                    <a:pt x="833" y="3288"/>
                    <a:pt x="931" y="3288"/>
                  </a:cubicBezTo>
                  <a:cubicBezTo>
                    <a:pt x="1153" y="3288"/>
                    <a:pt x="1366" y="3173"/>
                    <a:pt x="1532" y="2925"/>
                  </a:cubicBezTo>
                  <a:lnTo>
                    <a:pt x="1572" y="2865"/>
                  </a:lnTo>
                  <a:cubicBezTo>
                    <a:pt x="1771" y="2547"/>
                    <a:pt x="1791" y="2248"/>
                    <a:pt x="1632" y="1651"/>
                  </a:cubicBezTo>
                  <a:cubicBezTo>
                    <a:pt x="1532" y="1214"/>
                    <a:pt x="1512" y="1035"/>
                    <a:pt x="1632" y="896"/>
                  </a:cubicBezTo>
                  <a:lnTo>
                    <a:pt x="1652" y="836"/>
                  </a:lnTo>
                  <a:cubicBezTo>
                    <a:pt x="1726" y="736"/>
                    <a:pt x="1801" y="691"/>
                    <a:pt x="1881" y="691"/>
                  </a:cubicBezTo>
                  <a:cubicBezTo>
                    <a:pt x="1929" y="691"/>
                    <a:pt x="1978" y="707"/>
                    <a:pt x="2030" y="736"/>
                  </a:cubicBezTo>
                  <a:cubicBezTo>
                    <a:pt x="2169" y="836"/>
                    <a:pt x="2189" y="975"/>
                    <a:pt x="2069" y="1174"/>
                  </a:cubicBezTo>
                  <a:lnTo>
                    <a:pt x="2010" y="1234"/>
                  </a:lnTo>
                  <a:lnTo>
                    <a:pt x="2447" y="1453"/>
                  </a:lnTo>
                  <a:lnTo>
                    <a:pt x="2487" y="1413"/>
                  </a:lnTo>
                  <a:cubicBezTo>
                    <a:pt x="2706" y="1055"/>
                    <a:pt x="2686" y="716"/>
                    <a:pt x="2427" y="478"/>
                  </a:cubicBezTo>
                  <a:lnTo>
                    <a:pt x="2587" y="219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2919900" y="1313213"/>
              <a:ext cx="158675" cy="158175"/>
            </a:xfrm>
            <a:custGeom>
              <a:avLst/>
              <a:gdLst/>
              <a:ahLst/>
              <a:cxnLst/>
              <a:rect l="l" t="t" r="r" b="b"/>
              <a:pathLst>
                <a:path w="6347" h="6327" extrusionOk="0">
                  <a:moveTo>
                    <a:pt x="3144" y="0"/>
                  </a:moveTo>
                  <a:cubicBezTo>
                    <a:pt x="3144" y="1731"/>
                    <a:pt x="1731" y="3143"/>
                    <a:pt x="1" y="3143"/>
                  </a:cubicBezTo>
                  <a:lnTo>
                    <a:pt x="1" y="3203"/>
                  </a:lnTo>
                  <a:cubicBezTo>
                    <a:pt x="1731" y="3203"/>
                    <a:pt x="3144" y="4596"/>
                    <a:pt x="3144" y="6326"/>
                  </a:cubicBezTo>
                  <a:lnTo>
                    <a:pt x="3203" y="6326"/>
                  </a:lnTo>
                  <a:cubicBezTo>
                    <a:pt x="3203" y="4596"/>
                    <a:pt x="4616" y="3203"/>
                    <a:pt x="6346" y="3203"/>
                  </a:cubicBezTo>
                  <a:lnTo>
                    <a:pt x="6346" y="3143"/>
                  </a:lnTo>
                  <a:cubicBezTo>
                    <a:pt x="4616" y="3143"/>
                    <a:pt x="3203" y="1731"/>
                    <a:pt x="32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3218397" y="3042984"/>
              <a:ext cx="158175" cy="158175"/>
            </a:xfrm>
            <a:custGeom>
              <a:avLst/>
              <a:gdLst/>
              <a:ahLst/>
              <a:cxnLst/>
              <a:rect l="l" t="t" r="r" b="b"/>
              <a:pathLst>
                <a:path w="6327" h="6327" extrusionOk="0">
                  <a:moveTo>
                    <a:pt x="3124" y="1"/>
                  </a:moveTo>
                  <a:cubicBezTo>
                    <a:pt x="3124" y="1731"/>
                    <a:pt x="1731" y="3124"/>
                    <a:pt x="1" y="3124"/>
                  </a:cubicBezTo>
                  <a:lnTo>
                    <a:pt x="1" y="3204"/>
                  </a:lnTo>
                  <a:cubicBezTo>
                    <a:pt x="1731" y="3204"/>
                    <a:pt x="3124" y="4596"/>
                    <a:pt x="3124" y="6327"/>
                  </a:cubicBezTo>
                  <a:lnTo>
                    <a:pt x="3203" y="6327"/>
                  </a:lnTo>
                  <a:cubicBezTo>
                    <a:pt x="3203" y="4596"/>
                    <a:pt x="4596" y="3204"/>
                    <a:pt x="6326" y="3204"/>
                  </a:cubicBezTo>
                  <a:lnTo>
                    <a:pt x="6326" y="3124"/>
                  </a:lnTo>
                  <a:cubicBezTo>
                    <a:pt x="4596" y="3124"/>
                    <a:pt x="3203" y="1731"/>
                    <a:pt x="32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5822336" y="2588383"/>
              <a:ext cx="158175" cy="158675"/>
            </a:xfrm>
            <a:custGeom>
              <a:avLst/>
              <a:gdLst/>
              <a:ahLst/>
              <a:cxnLst/>
              <a:rect l="l" t="t" r="r" b="b"/>
              <a:pathLst>
                <a:path w="6327" h="6347" extrusionOk="0">
                  <a:moveTo>
                    <a:pt x="3124" y="0"/>
                  </a:moveTo>
                  <a:cubicBezTo>
                    <a:pt x="3124" y="1731"/>
                    <a:pt x="1731" y="3143"/>
                    <a:pt x="1" y="3143"/>
                  </a:cubicBezTo>
                  <a:lnTo>
                    <a:pt x="1" y="3203"/>
                  </a:lnTo>
                  <a:cubicBezTo>
                    <a:pt x="1731" y="3203"/>
                    <a:pt x="3124" y="4615"/>
                    <a:pt x="3124" y="6346"/>
                  </a:cubicBezTo>
                  <a:lnTo>
                    <a:pt x="3183" y="6346"/>
                  </a:lnTo>
                  <a:cubicBezTo>
                    <a:pt x="3183" y="4615"/>
                    <a:pt x="4596" y="3203"/>
                    <a:pt x="6327" y="3203"/>
                  </a:cubicBezTo>
                  <a:lnTo>
                    <a:pt x="6327" y="3143"/>
                  </a:lnTo>
                  <a:cubicBezTo>
                    <a:pt x="4596" y="3143"/>
                    <a:pt x="3183" y="1731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3982425" y="709962"/>
              <a:ext cx="158175" cy="158175"/>
            </a:xfrm>
            <a:custGeom>
              <a:avLst/>
              <a:gdLst/>
              <a:ahLst/>
              <a:cxnLst/>
              <a:rect l="l" t="t" r="r" b="b"/>
              <a:pathLst>
                <a:path w="6327" h="6327" extrusionOk="0">
                  <a:moveTo>
                    <a:pt x="3124" y="1"/>
                  </a:moveTo>
                  <a:cubicBezTo>
                    <a:pt x="3124" y="1731"/>
                    <a:pt x="1732" y="3124"/>
                    <a:pt x="1" y="3124"/>
                  </a:cubicBezTo>
                  <a:lnTo>
                    <a:pt x="1" y="3203"/>
                  </a:lnTo>
                  <a:cubicBezTo>
                    <a:pt x="1732" y="3203"/>
                    <a:pt x="3124" y="4596"/>
                    <a:pt x="3124" y="6326"/>
                  </a:cubicBezTo>
                  <a:lnTo>
                    <a:pt x="3184" y="6326"/>
                  </a:lnTo>
                  <a:cubicBezTo>
                    <a:pt x="3184" y="4596"/>
                    <a:pt x="4596" y="3203"/>
                    <a:pt x="6327" y="3203"/>
                  </a:cubicBezTo>
                  <a:lnTo>
                    <a:pt x="6327" y="3124"/>
                  </a:lnTo>
                  <a:cubicBezTo>
                    <a:pt x="4596" y="3124"/>
                    <a:pt x="3184" y="1731"/>
                    <a:pt x="3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" name="Google Shape;313;p22"/>
          <p:cNvSpPr txBox="1">
            <a:spLocks noGrp="1"/>
          </p:cNvSpPr>
          <p:nvPr>
            <p:ph type="title"/>
          </p:nvPr>
        </p:nvSpPr>
        <p:spPr>
          <a:xfrm>
            <a:off x="5447237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Funnel Infographics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4" name="Google Shape;314;p22"/>
          <p:cNvSpPr txBox="1">
            <a:spLocks noGrp="1"/>
          </p:cNvSpPr>
          <p:nvPr>
            <p:ph type="title"/>
          </p:nvPr>
        </p:nvSpPr>
        <p:spPr>
          <a:xfrm>
            <a:off x="6230150" y="3632642"/>
            <a:ext cx="5301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latin typeface="Roboto"/>
                <a:ea typeface="Roboto"/>
                <a:cs typeface="Roboto"/>
                <a:sym typeface="Roboto"/>
              </a:rPr>
              <a:t>4</a:t>
            </a:r>
            <a:endParaRPr sz="25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2"/>
          <p:cNvSpPr txBox="1">
            <a:spLocks noGrp="1"/>
          </p:cNvSpPr>
          <p:nvPr>
            <p:ph type="title"/>
          </p:nvPr>
        </p:nvSpPr>
        <p:spPr>
          <a:xfrm>
            <a:off x="2383625" y="3073751"/>
            <a:ext cx="5301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latin typeface="Roboto"/>
                <a:ea typeface="Roboto"/>
                <a:cs typeface="Roboto"/>
                <a:sym typeface="Roboto"/>
              </a:rPr>
              <a:t>3</a:t>
            </a:r>
            <a:endParaRPr sz="25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22"/>
          <p:cNvSpPr txBox="1">
            <a:spLocks noGrp="1"/>
          </p:cNvSpPr>
          <p:nvPr>
            <p:ph type="title"/>
          </p:nvPr>
        </p:nvSpPr>
        <p:spPr>
          <a:xfrm>
            <a:off x="6230150" y="2654109"/>
            <a:ext cx="5301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latin typeface="Roboto"/>
                <a:ea typeface="Roboto"/>
                <a:cs typeface="Roboto"/>
                <a:sym typeface="Roboto"/>
              </a:rPr>
              <a:t>2</a:t>
            </a:r>
            <a:endParaRPr sz="25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22"/>
          <p:cNvSpPr/>
          <p:nvPr/>
        </p:nvSpPr>
        <p:spPr>
          <a:xfrm>
            <a:off x="3086191" y="23750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2"/>
          <p:cNvSpPr txBox="1">
            <a:spLocks noGrp="1"/>
          </p:cNvSpPr>
          <p:nvPr>
            <p:ph type="title"/>
          </p:nvPr>
        </p:nvSpPr>
        <p:spPr>
          <a:xfrm>
            <a:off x="2383625" y="2089163"/>
            <a:ext cx="5301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latin typeface="Roboto"/>
                <a:ea typeface="Roboto"/>
                <a:cs typeface="Roboto"/>
                <a:sym typeface="Roboto"/>
              </a:rPr>
              <a:t>1</a:t>
            </a:r>
            <a:endParaRPr sz="25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/>
          <p:nvPr/>
        </p:nvSpPr>
        <p:spPr>
          <a:xfrm>
            <a:off x="6471807" y="4064737"/>
            <a:ext cx="2012484" cy="342729"/>
          </a:xfrm>
          <a:custGeom>
            <a:avLst/>
            <a:gdLst/>
            <a:ahLst/>
            <a:cxnLst/>
            <a:rect l="l" t="t" r="r" b="b"/>
            <a:pathLst>
              <a:path w="69884" h="13767" extrusionOk="0">
                <a:moveTo>
                  <a:pt x="0" y="1"/>
                </a:moveTo>
                <a:lnTo>
                  <a:pt x="69883" y="1"/>
                </a:lnTo>
                <a:lnTo>
                  <a:pt x="69883" y="13766"/>
                </a:lnTo>
                <a:lnTo>
                  <a:pt x="0" y="1376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4" name="Google Shape;324;p23"/>
          <p:cNvGrpSpPr/>
          <p:nvPr/>
        </p:nvGrpSpPr>
        <p:grpSpPr>
          <a:xfrm>
            <a:off x="1747792" y="4017667"/>
            <a:ext cx="5760569" cy="467048"/>
            <a:chOff x="1747792" y="4017667"/>
            <a:chExt cx="5760569" cy="467048"/>
          </a:xfrm>
        </p:grpSpPr>
        <p:sp>
          <p:nvSpPr>
            <p:cNvPr id="325" name="Google Shape;325;p23"/>
            <p:cNvSpPr/>
            <p:nvPr/>
          </p:nvSpPr>
          <p:spPr>
            <a:xfrm>
              <a:off x="1951350" y="4017667"/>
              <a:ext cx="5557011" cy="436833"/>
            </a:xfrm>
            <a:custGeom>
              <a:avLst/>
              <a:gdLst/>
              <a:ahLst/>
              <a:cxnLst/>
              <a:rect l="l" t="t" r="r" b="b"/>
              <a:pathLst>
                <a:path w="183173" h="17547" extrusionOk="0">
                  <a:moveTo>
                    <a:pt x="178955" y="17546"/>
                  </a:moveTo>
                  <a:lnTo>
                    <a:pt x="0" y="17546"/>
                  </a:lnTo>
                  <a:lnTo>
                    <a:pt x="0" y="1"/>
                  </a:lnTo>
                  <a:lnTo>
                    <a:pt x="178955" y="1"/>
                  </a:lnTo>
                  <a:lnTo>
                    <a:pt x="183172" y="87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1747792" y="4085051"/>
              <a:ext cx="426426" cy="399664"/>
            </a:xfrm>
            <a:custGeom>
              <a:avLst/>
              <a:gdLst/>
              <a:ahLst/>
              <a:cxnLst/>
              <a:rect l="l" t="t" r="r" b="b"/>
              <a:pathLst>
                <a:path w="17129" h="16054" extrusionOk="0">
                  <a:moveTo>
                    <a:pt x="17088" y="80"/>
                  </a:moveTo>
                  <a:cubicBezTo>
                    <a:pt x="17088" y="80"/>
                    <a:pt x="17069" y="80"/>
                    <a:pt x="17069" y="80"/>
                  </a:cubicBezTo>
                  <a:cubicBezTo>
                    <a:pt x="17069" y="100"/>
                    <a:pt x="17049" y="120"/>
                    <a:pt x="17029" y="140"/>
                  </a:cubicBezTo>
                  <a:cubicBezTo>
                    <a:pt x="17029" y="140"/>
                    <a:pt x="17009" y="140"/>
                    <a:pt x="17009" y="140"/>
                  </a:cubicBezTo>
                  <a:cubicBezTo>
                    <a:pt x="16989" y="159"/>
                    <a:pt x="16969" y="179"/>
                    <a:pt x="16949" y="199"/>
                  </a:cubicBezTo>
                  <a:lnTo>
                    <a:pt x="16949" y="199"/>
                  </a:lnTo>
                  <a:cubicBezTo>
                    <a:pt x="16909" y="219"/>
                    <a:pt x="16889" y="219"/>
                    <a:pt x="16850" y="239"/>
                  </a:cubicBezTo>
                  <a:cubicBezTo>
                    <a:pt x="16850" y="239"/>
                    <a:pt x="16850" y="239"/>
                    <a:pt x="16850" y="239"/>
                  </a:cubicBezTo>
                  <a:cubicBezTo>
                    <a:pt x="16810" y="259"/>
                    <a:pt x="16770" y="279"/>
                    <a:pt x="16730" y="299"/>
                  </a:cubicBezTo>
                  <a:lnTo>
                    <a:pt x="16730" y="299"/>
                  </a:lnTo>
                  <a:cubicBezTo>
                    <a:pt x="16710" y="319"/>
                    <a:pt x="16651" y="338"/>
                    <a:pt x="16611" y="358"/>
                  </a:cubicBezTo>
                  <a:cubicBezTo>
                    <a:pt x="16611" y="358"/>
                    <a:pt x="16611" y="358"/>
                    <a:pt x="16611" y="358"/>
                  </a:cubicBezTo>
                  <a:cubicBezTo>
                    <a:pt x="16551" y="378"/>
                    <a:pt x="16512" y="378"/>
                    <a:pt x="16472" y="398"/>
                  </a:cubicBezTo>
                  <a:cubicBezTo>
                    <a:pt x="16472" y="398"/>
                    <a:pt x="16472" y="398"/>
                    <a:pt x="16452" y="398"/>
                  </a:cubicBezTo>
                  <a:cubicBezTo>
                    <a:pt x="16412" y="418"/>
                    <a:pt x="16352" y="438"/>
                    <a:pt x="16313" y="458"/>
                  </a:cubicBezTo>
                  <a:lnTo>
                    <a:pt x="16293" y="458"/>
                  </a:lnTo>
                  <a:cubicBezTo>
                    <a:pt x="16193" y="478"/>
                    <a:pt x="16054" y="518"/>
                    <a:pt x="15935" y="537"/>
                  </a:cubicBezTo>
                  <a:lnTo>
                    <a:pt x="15935" y="537"/>
                  </a:lnTo>
                  <a:cubicBezTo>
                    <a:pt x="15795" y="577"/>
                    <a:pt x="15656" y="597"/>
                    <a:pt x="15497" y="637"/>
                  </a:cubicBezTo>
                  <a:lnTo>
                    <a:pt x="15497" y="637"/>
                  </a:lnTo>
                  <a:cubicBezTo>
                    <a:pt x="15338" y="657"/>
                    <a:pt x="15179" y="697"/>
                    <a:pt x="15000" y="716"/>
                  </a:cubicBezTo>
                  <a:lnTo>
                    <a:pt x="15000" y="716"/>
                  </a:lnTo>
                  <a:cubicBezTo>
                    <a:pt x="14821" y="736"/>
                    <a:pt x="14662" y="776"/>
                    <a:pt x="14463" y="796"/>
                  </a:cubicBezTo>
                  <a:lnTo>
                    <a:pt x="14463" y="796"/>
                  </a:lnTo>
                  <a:cubicBezTo>
                    <a:pt x="14264" y="816"/>
                    <a:pt x="14065" y="836"/>
                    <a:pt x="13866" y="856"/>
                  </a:cubicBezTo>
                  <a:lnTo>
                    <a:pt x="13866" y="856"/>
                  </a:lnTo>
                  <a:cubicBezTo>
                    <a:pt x="13667" y="876"/>
                    <a:pt x="13448" y="895"/>
                    <a:pt x="13229" y="915"/>
                  </a:cubicBezTo>
                  <a:lnTo>
                    <a:pt x="13209" y="915"/>
                  </a:lnTo>
                  <a:cubicBezTo>
                    <a:pt x="13010" y="935"/>
                    <a:pt x="12772" y="955"/>
                    <a:pt x="12553" y="975"/>
                  </a:cubicBezTo>
                  <a:lnTo>
                    <a:pt x="12533" y="975"/>
                  </a:lnTo>
                  <a:cubicBezTo>
                    <a:pt x="12294" y="995"/>
                    <a:pt x="12056" y="995"/>
                    <a:pt x="11817" y="1015"/>
                  </a:cubicBezTo>
                  <a:lnTo>
                    <a:pt x="11817" y="1015"/>
                  </a:lnTo>
                  <a:lnTo>
                    <a:pt x="11817" y="1015"/>
                  </a:lnTo>
                  <a:cubicBezTo>
                    <a:pt x="11558" y="1035"/>
                    <a:pt x="11320" y="1035"/>
                    <a:pt x="11061" y="1055"/>
                  </a:cubicBezTo>
                  <a:lnTo>
                    <a:pt x="11041" y="1055"/>
                  </a:lnTo>
                  <a:cubicBezTo>
                    <a:pt x="10802" y="1055"/>
                    <a:pt x="10544" y="1075"/>
                    <a:pt x="10305" y="1075"/>
                  </a:cubicBezTo>
                  <a:cubicBezTo>
                    <a:pt x="10285" y="1075"/>
                    <a:pt x="10265" y="1075"/>
                    <a:pt x="10245" y="1075"/>
                  </a:cubicBezTo>
                  <a:cubicBezTo>
                    <a:pt x="9987" y="1094"/>
                    <a:pt x="9728" y="1094"/>
                    <a:pt x="9450" y="1094"/>
                  </a:cubicBezTo>
                  <a:lnTo>
                    <a:pt x="9450" y="1094"/>
                  </a:lnTo>
                  <a:cubicBezTo>
                    <a:pt x="9171" y="1094"/>
                    <a:pt x="8893" y="1094"/>
                    <a:pt x="8614" y="1094"/>
                  </a:cubicBezTo>
                  <a:cubicBezTo>
                    <a:pt x="8336" y="1094"/>
                    <a:pt x="8057" y="1094"/>
                    <a:pt x="7779" y="1094"/>
                  </a:cubicBezTo>
                  <a:lnTo>
                    <a:pt x="7719" y="1094"/>
                  </a:lnTo>
                  <a:cubicBezTo>
                    <a:pt x="7460" y="1094"/>
                    <a:pt x="7222" y="1075"/>
                    <a:pt x="6963" y="1075"/>
                  </a:cubicBezTo>
                  <a:cubicBezTo>
                    <a:pt x="6943" y="1075"/>
                    <a:pt x="6923" y="1075"/>
                    <a:pt x="6883" y="1075"/>
                  </a:cubicBezTo>
                  <a:cubicBezTo>
                    <a:pt x="6645" y="1075"/>
                    <a:pt x="6386" y="1055"/>
                    <a:pt x="6147" y="1055"/>
                  </a:cubicBezTo>
                  <a:lnTo>
                    <a:pt x="6128" y="1055"/>
                  </a:lnTo>
                  <a:cubicBezTo>
                    <a:pt x="5869" y="1035"/>
                    <a:pt x="5630" y="1035"/>
                    <a:pt x="5372" y="1015"/>
                  </a:cubicBezTo>
                  <a:lnTo>
                    <a:pt x="5352" y="1015"/>
                  </a:lnTo>
                  <a:cubicBezTo>
                    <a:pt x="5113" y="995"/>
                    <a:pt x="4874" y="975"/>
                    <a:pt x="4636" y="975"/>
                  </a:cubicBezTo>
                  <a:lnTo>
                    <a:pt x="4636" y="975"/>
                  </a:lnTo>
                  <a:cubicBezTo>
                    <a:pt x="4397" y="955"/>
                    <a:pt x="4178" y="935"/>
                    <a:pt x="3939" y="915"/>
                  </a:cubicBezTo>
                  <a:lnTo>
                    <a:pt x="3939" y="915"/>
                  </a:lnTo>
                  <a:cubicBezTo>
                    <a:pt x="3721" y="895"/>
                    <a:pt x="3502" y="876"/>
                    <a:pt x="3303" y="856"/>
                  </a:cubicBezTo>
                  <a:lnTo>
                    <a:pt x="3283" y="856"/>
                  </a:lnTo>
                  <a:cubicBezTo>
                    <a:pt x="3084" y="836"/>
                    <a:pt x="2885" y="816"/>
                    <a:pt x="2686" y="776"/>
                  </a:cubicBezTo>
                  <a:lnTo>
                    <a:pt x="2686" y="776"/>
                  </a:lnTo>
                  <a:cubicBezTo>
                    <a:pt x="2507" y="756"/>
                    <a:pt x="2308" y="736"/>
                    <a:pt x="2149" y="697"/>
                  </a:cubicBezTo>
                  <a:lnTo>
                    <a:pt x="2129" y="697"/>
                  </a:lnTo>
                  <a:cubicBezTo>
                    <a:pt x="1970" y="677"/>
                    <a:pt x="1791" y="657"/>
                    <a:pt x="1652" y="617"/>
                  </a:cubicBezTo>
                  <a:lnTo>
                    <a:pt x="1652" y="617"/>
                  </a:lnTo>
                  <a:cubicBezTo>
                    <a:pt x="1493" y="597"/>
                    <a:pt x="1333" y="557"/>
                    <a:pt x="1214" y="537"/>
                  </a:cubicBezTo>
                  <a:lnTo>
                    <a:pt x="1214" y="537"/>
                  </a:lnTo>
                  <a:cubicBezTo>
                    <a:pt x="1075" y="498"/>
                    <a:pt x="936" y="478"/>
                    <a:pt x="836" y="438"/>
                  </a:cubicBezTo>
                  <a:lnTo>
                    <a:pt x="816" y="438"/>
                  </a:lnTo>
                  <a:cubicBezTo>
                    <a:pt x="757" y="418"/>
                    <a:pt x="717" y="398"/>
                    <a:pt x="657" y="398"/>
                  </a:cubicBezTo>
                  <a:lnTo>
                    <a:pt x="657" y="398"/>
                  </a:lnTo>
                  <a:cubicBezTo>
                    <a:pt x="617" y="378"/>
                    <a:pt x="558" y="358"/>
                    <a:pt x="518" y="338"/>
                  </a:cubicBezTo>
                  <a:cubicBezTo>
                    <a:pt x="518" y="338"/>
                    <a:pt x="518" y="338"/>
                    <a:pt x="498" y="338"/>
                  </a:cubicBezTo>
                  <a:cubicBezTo>
                    <a:pt x="458" y="319"/>
                    <a:pt x="418" y="299"/>
                    <a:pt x="379" y="279"/>
                  </a:cubicBezTo>
                  <a:cubicBezTo>
                    <a:pt x="379" y="279"/>
                    <a:pt x="379" y="279"/>
                    <a:pt x="379" y="279"/>
                  </a:cubicBezTo>
                  <a:cubicBezTo>
                    <a:pt x="339" y="259"/>
                    <a:pt x="299" y="259"/>
                    <a:pt x="279" y="239"/>
                  </a:cubicBezTo>
                  <a:cubicBezTo>
                    <a:pt x="279" y="239"/>
                    <a:pt x="259" y="239"/>
                    <a:pt x="259" y="239"/>
                  </a:cubicBezTo>
                  <a:cubicBezTo>
                    <a:pt x="239" y="219"/>
                    <a:pt x="200" y="199"/>
                    <a:pt x="180" y="179"/>
                  </a:cubicBezTo>
                  <a:cubicBezTo>
                    <a:pt x="180" y="179"/>
                    <a:pt x="160" y="179"/>
                    <a:pt x="160" y="179"/>
                  </a:cubicBezTo>
                  <a:cubicBezTo>
                    <a:pt x="140" y="159"/>
                    <a:pt x="120" y="140"/>
                    <a:pt x="100" y="120"/>
                  </a:cubicBezTo>
                  <a:cubicBezTo>
                    <a:pt x="100" y="120"/>
                    <a:pt x="80" y="120"/>
                    <a:pt x="80" y="120"/>
                  </a:cubicBezTo>
                  <a:cubicBezTo>
                    <a:pt x="60" y="100"/>
                    <a:pt x="60" y="80"/>
                    <a:pt x="40" y="80"/>
                  </a:cubicBezTo>
                  <a:cubicBezTo>
                    <a:pt x="40" y="60"/>
                    <a:pt x="40" y="60"/>
                    <a:pt x="20" y="60"/>
                  </a:cubicBezTo>
                  <a:cubicBezTo>
                    <a:pt x="20" y="40"/>
                    <a:pt x="1" y="20"/>
                    <a:pt x="1" y="0"/>
                  </a:cubicBez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8535" y="16054"/>
                  </a:lnTo>
                  <a:lnTo>
                    <a:pt x="17128" y="40"/>
                  </a:lnTo>
                  <a:cubicBezTo>
                    <a:pt x="17108" y="40"/>
                    <a:pt x="17088" y="60"/>
                    <a:pt x="17088" y="80"/>
                  </a:cubicBezTo>
                  <a:close/>
                </a:path>
              </a:pathLst>
            </a:custGeom>
            <a:gradFill>
              <a:gsLst>
                <a:gs pos="0">
                  <a:srgbClr val="DFAFEA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1749285" y="4048407"/>
              <a:ext cx="422941" cy="63905"/>
            </a:xfrm>
            <a:custGeom>
              <a:avLst/>
              <a:gdLst/>
              <a:ahLst/>
              <a:cxnLst/>
              <a:rect l="l" t="t" r="r" b="b"/>
              <a:pathLst>
                <a:path w="16989" h="2567" extrusionOk="0">
                  <a:moveTo>
                    <a:pt x="100" y="1631"/>
                  </a:moveTo>
                  <a:cubicBezTo>
                    <a:pt x="120" y="1651"/>
                    <a:pt x="120" y="1651"/>
                    <a:pt x="120" y="1651"/>
                  </a:cubicBezTo>
                  <a:cubicBezTo>
                    <a:pt x="140" y="1671"/>
                    <a:pt x="179" y="1671"/>
                    <a:pt x="199" y="1691"/>
                  </a:cubicBezTo>
                  <a:cubicBezTo>
                    <a:pt x="199" y="1691"/>
                    <a:pt x="199" y="1691"/>
                    <a:pt x="219" y="1691"/>
                  </a:cubicBezTo>
                  <a:cubicBezTo>
                    <a:pt x="239" y="1711"/>
                    <a:pt x="279" y="1731"/>
                    <a:pt x="319" y="1751"/>
                  </a:cubicBezTo>
                  <a:cubicBezTo>
                    <a:pt x="319" y="1751"/>
                    <a:pt x="319" y="1751"/>
                    <a:pt x="319" y="1751"/>
                  </a:cubicBezTo>
                  <a:cubicBezTo>
                    <a:pt x="358" y="1771"/>
                    <a:pt x="398" y="1791"/>
                    <a:pt x="438" y="1810"/>
                  </a:cubicBezTo>
                  <a:cubicBezTo>
                    <a:pt x="458" y="1810"/>
                    <a:pt x="458" y="1810"/>
                    <a:pt x="458" y="1810"/>
                  </a:cubicBezTo>
                  <a:cubicBezTo>
                    <a:pt x="498" y="1830"/>
                    <a:pt x="557" y="1850"/>
                    <a:pt x="597" y="1850"/>
                  </a:cubicBezTo>
                  <a:lnTo>
                    <a:pt x="597" y="1850"/>
                  </a:lnTo>
                  <a:cubicBezTo>
                    <a:pt x="657" y="1870"/>
                    <a:pt x="697" y="1890"/>
                    <a:pt x="756" y="1910"/>
                  </a:cubicBezTo>
                  <a:lnTo>
                    <a:pt x="776" y="1910"/>
                  </a:lnTo>
                  <a:cubicBezTo>
                    <a:pt x="876" y="1930"/>
                    <a:pt x="1015" y="1970"/>
                    <a:pt x="1154" y="1990"/>
                  </a:cubicBezTo>
                  <a:lnTo>
                    <a:pt x="1154" y="1990"/>
                  </a:lnTo>
                  <a:cubicBezTo>
                    <a:pt x="1273" y="2029"/>
                    <a:pt x="1433" y="2049"/>
                    <a:pt x="1592" y="2089"/>
                  </a:cubicBezTo>
                  <a:lnTo>
                    <a:pt x="1592" y="2089"/>
                  </a:lnTo>
                  <a:cubicBezTo>
                    <a:pt x="1731" y="2109"/>
                    <a:pt x="1910" y="2149"/>
                    <a:pt x="2069" y="2169"/>
                  </a:cubicBezTo>
                  <a:lnTo>
                    <a:pt x="2089" y="2169"/>
                  </a:lnTo>
                  <a:cubicBezTo>
                    <a:pt x="2248" y="2188"/>
                    <a:pt x="2447" y="2228"/>
                    <a:pt x="2626" y="2248"/>
                  </a:cubicBezTo>
                  <a:lnTo>
                    <a:pt x="2626" y="2248"/>
                  </a:lnTo>
                  <a:cubicBezTo>
                    <a:pt x="2825" y="2268"/>
                    <a:pt x="3024" y="2288"/>
                    <a:pt x="3223" y="2308"/>
                  </a:cubicBezTo>
                  <a:lnTo>
                    <a:pt x="3243" y="2308"/>
                  </a:lnTo>
                  <a:cubicBezTo>
                    <a:pt x="3442" y="2348"/>
                    <a:pt x="3661" y="2367"/>
                    <a:pt x="3879" y="2387"/>
                  </a:cubicBezTo>
                  <a:lnTo>
                    <a:pt x="3879" y="2387"/>
                  </a:lnTo>
                  <a:cubicBezTo>
                    <a:pt x="4118" y="2407"/>
                    <a:pt x="4337" y="2407"/>
                    <a:pt x="4576" y="2427"/>
                  </a:cubicBezTo>
                  <a:lnTo>
                    <a:pt x="4576" y="2427"/>
                  </a:lnTo>
                  <a:cubicBezTo>
                    <a:pt x="4814" y="2447"/>
                    <a:pt x="5053" y="2467"/>
                    <a:pt x="5292" y="2487"/>
                  </a:cubicBezTo>
                  <a:lnTo>
                    <a:pt x="5312" y="2487"/>
                  </a:lnTo>
                  <a:cubicBezTo>
                    <a:pt x="5550" y="2487"/>
                    <a:pt x="5809" y="2507"/>
                    <a:pt x="6068" y="2527"/>
                  </a:cubicBezTo>
                  <a:lnTo>
                    <a:pt x="6087" y="2527"/>
                  </a:lnTo>
                  <a:cubicBezTo>
                    <a:pt x="6326" y="2527"/>
                    <a:pt x="6585" y="2527"/>
                    <a:pt x="6823" y="2547"/>
                  </a:cubicBezTo>
                  <a:cubicBezTo>
                    <a:pt x="6863" y="2547"/>
                    <a:pt x="6883" y="2547"/>
                    <a:pt x="6903" y="2547"/>
                  </a:cubicBezTo>
                  <a:cubicBezTo>
                    <a:pt x="7162" y="2547"/>
                    <a:pt x="7400" y="2547"/>
                    <a:pt x="7659" y="2566"/>
                  </a:cubicBezTo>
                  <a:lnTo>
                    <a:pt x="7719" y="2566"/>
                  </a:lnTo>
                  <a:cubicBezTo>
                    <a:pt x="7997" y="2566"/>
                    <a:pt x="8276" y="2566"/>
                    <a:pt x="8554" y="2566"/>
                  </a:cubicBezTo>
                  <a:cubicBezTo>
                    <a:pt x="8833" y="2566"/>
                    <a:pt x="9111" y="2566"/>
                    <a:pt x="9390" y="2566"/>
                  </a:cubicBezTo>
                  <a:lnTo>
                    <a:pt x="9390" y="2566"/>
                  </a:lnTo>
                  <a:cubicBezTo>
                    <a:pt x="9668" y="2547"/>
                    <a:pt x="9927" y="2547"/>
                    <a:pt x="10185" y="2547"/>
                  </a:cubicBezTo>
                  <a:cubicBezTo>
                    <a:pt x="10205" y="2547"/>
                    <a:pt x="10225" y="2547"/>
                    <a:pt x="10245" y="2547"/>
                  </a:cubicBezTo>
                  <a:cubicBezTo>
                    <a:pt x="10484" y="2527"/>
                    <a:pt x="10742" y="2527"/>
                    <a:pt x="10981" y="2527"/>
                  </a:cubicBezTo>
                  <a:lnTo>
                    <a:pt x="11001" y="2527"/>
                  </a:lnTo>
                  <a:cubicBezTo>
                    <a:pt x="11260" y="2507"/>
                    <a:pt x="11518" y="2487"/>
                    <a:pt x="11757" y="2487"/>
                  </a:cubicBezTo>
                  <a:lnTo>
                    <a:pt x="11757" y="2487"/>
                  </a:lnTo>
                  <a:lnTo>
                    <a:pt x="11757" y="2487"/>
                  </a:lnTo>
                  <a:cubicBezTo>
                    <a:pt x="11996" y="2467"/>
                    <a:pt x="12234" y="2447"/>
                    <a:pt x="12473" y="2427"/>
                  </a:cubicBezTo>
                  <a:lnTo>
                    <a:pt x="12493" y="2427"/>
                  </a:lnTo>
                  <a:cubicBezTo>
                    <a:pt x="12712" y="2427"/>
                    <a:pt x="12931" y="2407"/>
                    <a:pt x="13149" y="2387"/>
                  </a:cubicBezTo>
                  <a:lnTo>
                    <a:pt x="13169" y="2387"/>
                  </a:lnTo>
                  <a:cubicBezTo>
                    <a:pt x="13388" y="2367"/>
                    <a:pt x="13607" y="2348"/>
                    <a:pt x="13806" y="2328"/>
                  </a:cubicBezTo>
                  <a:lnTo>
                    <a:pt x="13806" y="2328"/>
                  </a:lnTo>
                  <a:cubicBezTo>
                    <a:pt x="14005" y="2308"/>
                    <a:pt x="14204" y="2288"/>
                    <a:pt x="14403" y="2248"/>
                  </a:cubicBezTo>
                  <a:lnTo>
                    <a:pt x="14403" y="2248"/>
                  </a:lnTo>
                  <a:cubicBezTo>
                    <a:pt x="14602" y="2228"/>
                    <a:pt x="14781" y="2208"/>
                    <a:pt x="14940" y="2188"/>
                  </a:cubicBezTo>
                  <a:lnTo>
                    <a:pt x="14940" y="2188"/>
                  </a:lnTo>
                  <a:cubicBezTo>
                    <a:pt x="15119" y="2149"/>
                    <a:pt x="15278" y="2129"/>
                    <a:pt x="15437" y="2089"/>
                  </a:cubicBezTo>
                  <a:lnTo>
                    <a:pt x="15437" y="2089"/>
                  </a:lnTo>
                  <a:cubicBezTo>
                    <a:pt x="15596" y="2069"/>
                    <a:pt x="15735" y="2049"/>
                    <a:pt x="15875" y="2009"/>
                  </a:cubicBezTo>
                  <a:lnTo>
                    <a:pt x="15875" y="2009"/>
                  </a:lnTo>
                  <a:cubicBezTo>
                    <a:pt x="15994" y="1990"/>
                    <a:pt x="16133" y="1950"/>
                    <a:pt x="16233" y="1910"/>
                  </a:cubicBezTo>
                  <a:lnTo>
                    <a:pt x="16253" y="1910"/>
                  </a:lnTo>
                  <a:cubicBezTo>
                    <a:pt x="16292" y="1910"/>
                    <a:pt x="16352" y="1890"/>
                    <a:pt x="16412" y="1870"/>
                  </a:cubicBezTo>
                  <a:cubicBezTo>
                    <a:pt x="16412" y="1870"/>
                    <a:pt x="16412" y="1870"/>
                    <a:pt x="16412" y="1870"/>
                  </a:cubicBezTo>
                  <a:cubicBezTo>
                    <a:pt x="16452" y="1850"/>
                    <a:pt x="16511" y="1830"/>
                    <a:pt x="16551" y="1810"/>
                  </a:cubicBezTo>
                  <a:cubicBezTo>
                    <a:pt x="16551" y="1810"/>
                    <a:pt x="16551" y="1810"/>
                    <a:pt x="16551" y="1810"/>
                  </a:cubicBezTo>
                  <a:cubicBezTo>
                    <a:pt x="16591" y="1791"/>
                    <a:pt x="16650" y="1791"/>
                    <a:pt x="16690" y="1771"/>
                  </a:cubicBezTo>
                  <a:lnTo>
                    <a:pt x="16690" y="1771"/>
                  </a:lnTo>
                  <a:cubicBezTo>
                    <a:pt x="16730" y="1751"/>
                    <a:pt x="16750" y="1731"/>
                    <a:pt x="16790" y="1711"/>
                  </a:cubicBezTo>
                  <a:cubicBezTo>
                    <a:pt x="16790" y="1711"/>
                    <a:pt x="16790" y="1711"/>
                    <a:pt x="16790" y="1711"/>
                  </a:cubicBezTo>
                  <a:cubicBezTo>
                    <a:pt x="16829" y="1691"/>
                    <a:pt x="16849" y="1671"/>
                    <a:pt x="16889" y="1651"/>
                  </a:cubicBezTo>
                  <a:lnTo>
                    <a:pt x="16889" y="1651"/>
                  </a:lnTo>
                  <a:cubicBezTo>
                    <a:pt x="16909" y="1651"/>
                    <a:pt x="16929" y="1631"/>
                    <a:pt x="16949" y="1612"/>
                  </a:cubicBezTo>
                  <a:cubicBezTo>
                    <a:pt x="16949" y="1612"/>
                    <a:pt x="16969" y="1612"/>
                    <a:pt x="16969" y="1612"/>
                  </a:cubicBezTo>
                  <a:lnTo>
                    <a:pt x="16969" y="1592"/>
                  </a:lnTo>
                  <a:cubicBezTo>
                    <a:pt x="16989" y="1532"/>
                    <a:pt x="16989" y="1472"/>
                    <a:pt x="16969" y="1413"/>
                  </a:cubicBezTo>
                  <a:cubicBezTo>
                    <a:pt x="16889" y="1214"/>
                    <a:pt x="16591" y="1035"/>
                    <a:pt x="16093" y="856"/>
                  </a:cubicBezTo>
                  <a:cubicBezTo>
                    <a:pt x="15616" y="677"/>
                    <a:pt x="14960" y="537"/>
                    <a:pt x="14164" y="398"/>
                  </a:cubicBezTo>
                  <a:cubicBezTo>
                    <a:pt x="13388" y="279"/>
                    <a:pt x="12473" y="179"/>
                    <a:pt x="11478" y="100"/>
                  </a:cubicBezTo>
                  <a:cubicBezTo>
                    <a:pt x="10484" y="40"/>
                    <a:pt x="9410" y="0"/>
                    <a:pt x="8276" y="0"/>
                  </a:cubicBezTo>
                  <a:cubicBezTo>
                    <a:pt x="7162" y="0"/>
                    <a:pt x="6087" y="40"/>
                    <a:pt x="5113" y="100"/>
                  </a:cubicBezTo>
                  <a:cubicBezTo>
                    <a:pt x="4138" y="179"/>
                    <a:pt x="3243" y="279"/>
                    <a:pt x="2507" y="398"/>
                  </a:cubicBezTo>
                  <a:cubicBezTo>
                    <a:pt x="1751" y="517"/>
                    <a:pt x="1134" y="677"/>
                    <a:pt x="716" y="836"/>
                  </a:cubicBezTo>
                  <a:cubicBezTo>
                    <a:pt x="279" y="1015"/>
                    <a:pt x="20" y="1214"/>
                    <a:pt x="0" y="1413"/>
                  </a:cubicBezTo>
                  <a:cubicBezTo>
                    <a:pt x="0" y="1472"/>
                    <a:pt x="20" y="1552"/>
                    <a:pt x="80" y="1612"/>
                  </a:cubicBezTo>
                  <a:cubicBezTo>
                    <a:pt x="80" y="1631"/>
                    <a:pt x="100" y="1631"/>
                    <a:pt x="100" y="16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1826531" y="4105837"/>
              <a:ext cx="126317" cy="365010"/>
            </a:xfrm>
            <a:custGeom>
              <a:avLst/>
              <a:gdLst/>
              <a:ahLst/>
              <a:cxnLst/>
              <a:rect l="l" t="t" r="r" b="b"/>
              <a:pathLst>
                <a:path w="5074" h="14662" extrusionOk="0">
                  <a:moveTo>
                    <a:pt x="1831" y="160"/>
                  </a:moveTo>
                  <a:cubicBezTo>
                    <a:pt x="1711" y="140"/>
                    <a:pt x="1592" y="140"/>
                    <a:pt x="1473" y="140"/>
                  </a:cubicBezTo>
                  <a:lnTo>
                    <a:pt x="1473" y="140"/>
                  </a:lnTo>
                  <a:cubicBezTo>
                    <a:pt x="1234" y="120"/>
                    <a:pt x="1015" y="100"/>
                    <a:pt x="776" y="80"/>
                  </a:cubicBezTo>
                  <a:lnTo>
                    <a:pt x="776" y="80"/>
                  </a:lnTo>
                  <a:cubicBezTo>
                    <a:pt x="558" y="60"/>
                    <a:pt x="339" y="41"/>
                    <a:pt x="140" y="21"/>
                  </a:cubicBezTo>
                  <a:lnTo>
                    <a:pt x="120" y="21"/>
                  </a:lnTo>
                  <a:cubicBezTo>
                    <a:pt x="80" y="1"/>
                    <a:pt x="60" y="1"/>
                    <a:pt x="1" y="1"/>
                  </a:cubicBezTo>
                  <a:lnTo>
                    <a:pt x="4636" y="13846"/>
                  </a:lnTo>
                  <a:lnTo>
                    <a:pt x="5073" y="14662"/>
                  </a:lnTo>
                  <a:close/>
                </a:path>
              </a:pathLst>
            </a:custGeom>
            <a:solidFill>
              <a:srgbClr val="FFFFFF">
                <a:alpha val="34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1951324" y="4106833"/>
              <a:ext cx="134732" cy="377383"/>
            </a:xfrm>
            <a:custGeom>
              <a:avLst/>
              <a:gdLst/>
              <a:ahLst/>
              <a:cxnLst/>
              <a:rect l="l" t="t" r="r" b="b"/>
              <a:pathLst>
                <a:path w="5412" h="15159" extrusionOk="0">
                  <a:moveTo>
                    <a:pt x="339" y="15159"/>
                  </a:moveTo>
                  <a:lnTo>
                    <a:pt x="5411" y="1"/>
                  </a:lnTo>
                  <a:cubicBezTo>
                    <a:pt x="5292" y="20"/>
                    <a:pt x="5173" y="40"/>
                    <a:pt x="5053" y="40"/>
                  </a:cubicBezTo>
                  <a:lnTo>
                    <a:pt x="5033" y="40"/>
                  </a:lnTo>
                  <a:cubicBezTo>
                    <a:pt x="4815" y="60"/>
                    <a:pt x="4596" y="80"/>
                    <a:pt x="4377" y="100"/>
                  </a:cubicBezTo>
                  <a:lnTo>
                    <a:pt x="4357" y="100"/>
                  </a:lnTo>
                  <a:cubicBezTo>
                    <a:pt x="4118" y="120"/>
                    <a:pt x="3880" y="120"/>
                    <a:pt x="3641" y="140"/>
                  </a:cubicBezTo>
                  <a:lnTo>
                    <a:pt x="3641" y="140"/>
                  </a:lnTo>
                  <a:lnTo>
                    <a:pt x="3641" y="140"/>
                  </a:lnTo>
                  <a:cubicBezTo>
                    <a:pt x="3502" y="140"/>
                    <a:pt x="3342" y="160"/>
                    <a:pt x="3203" y="160"/>
                  </a:cubicBezTo>
                  <a:lnTo>
                    <a:pt x="0" y="14522"/>
                  </a:lnTo>
                  <a:close/>
                </a:path>
              </a:pathLst>
            </a:custGeom>
            <a:solidFill>
              <a:srgbClr val="FFFFFF">
                <a:alpha val="34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23"/>
          <p:cNvSpPr/>
          <p:nvPr/>
        </p:nvSpPr>
        <p:spPr>
          <a:xfrm>
            <a:off x="6471807" y="3563101"/>
            <a:ext cx="2012484" cy="342729"/>
          </a:xfrm>
          <a:custGeom>
            <a:avLst/>
            <a:gdLst/>
            <a:ahLst/>
            <a:cxnLst/>
            <a:rect l="l" t="t" r="r" b="b"/>
            <a:pathLst>
              <a:path w="69884" h="13767" extrusionOk="0">
                <a:moveTo>
                  <a:pt x="0" y="0"/>
                </a:moveTo>
                <a:lnTo>
                  <a:pt x="69883" y="0"/>
                </a:lnTo>
                <a:lnTo>
                  <a:pt x="69883" y="13766"/>
                </a:lnTo>
                <a:lnTo>
                  <a:pt x="0" y="1376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1" name="Google Shape;331;p23"/>
          <p:cNvGrpSpPr/>
          <p:nvPr/>
        </p:nvGrpSpPr>
        <p:grpSpPr>
          <a:xfrm>
            <a:off x="1531887" y="3516034"/>
            <a:ext cx="5976474" cy="517556"/>
            <a:chOff x="1531887" y="3516034"/>
            <a:chExt cx="5976474" cy="517556"/>
          </a:xfrm>
        </p:grpSpPr>
        <p:sp>
          <p:nvSpPr>
            <p:cNvPr id="332" name="Google Shape;332;p23"/>
            <p:cNvSpPr/>
            <p:nvPr/>
          </p:nvSpPr>
          <p:spPr>
            <a:xfrm>
              <a:off x="1951350" y="3516034"/>
              <a:ext cx="5557011" cy="436808"/>
            </a:xfrm>
            <a:custGeom>
              <a:avLst/>
              <a:gdLst/>
              <a:ahLst/>
              <a:cxnLst/>
              <a:rect l="l" t="t" r="r" b="b"/>
              <a:pathLst>
                <a:path w="183173" h="17546" extrusionOk="0">
                  <a:moveTo>
                    <a:pt x="178955" y="17546"/>
                  </a:moveTo>
                  <a:lnTo>
                    <a:pt x="0" y="17546"/>
                  </a:lnTo>
                  <a:lnTo>
                    <a:pt x="0" y="1"/>
                  </a:lnTo>
                  <a:lnTo>
                    <a:pt x="178955" y="1"/>
                  </a:lnTo>
                  <a:lnTo>
                    <a:pt x="183172" y="877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1534352" y="3599745"/>
              <a:ext cx="853301" cy="433845"/>
            </a:xfrm>
            <a:custGeom>
              <a:avLst/>
              <a:gdLst/>
              <a:ahLst/>
              <a:cxnLst/>
              <a:rect l="l" t="t" r="r" b="b"/>
              <a:pathLst>
                <a:path w="34276" h="17427" extrusionOk="0">
                  <a:moveTo>
                    <a:pt x="34196" y="199"/>
                  </a:moveTo>
                  <a:lnTo>
                    <a:pt x="34176" y="219"/>
                  </a:lnTo>
                  <a:cubicBezTo>
                    <a:pt x="34157" y="239"/>
                    <a:pt x="34117" y="279"/>
                    <a:pt x="34077" y="299"/>
                  </a:cubicBezTo>
                  <a:cubicBezTo>
                    <a:pt x="34077" y="319"/>
                    <a:pt x="34077" y="319"/>
                    <a:pt x="34057" y="319"/>
                  </a:cubicBezTo>
                  <a:cubicBezTo>
                    <a:pt x="34017" y="358"/>
                    <a:pt x="33978" y="378"/>
                    <a:pt x="33918" y="418"/>
                  </a:cubicBezTo>
                  <a:lnTo>
                    <a:pt x="33918" y="418"/>
                  </a:lnTo>
                  <a:cubicBezTo>
                    <a:pt x="33858" y="458"/>
                    <a:pt x="33799" y="478"/>
                    <a:pt x="33739" y="518"/>
                  </a:cubicBezTo>
                  <a:cubicBezTo>
                    <a:pt x="33739" y="518"/>
                    <a:pt x="33739" y="518"/>
                    <a:pt x="33739" y="518"/>
                  </a:cubicBezTo>
                  <a:cubicBezTo>
                    <a:pt x="33679" y="557"/>
                    <a:pt x="33600" y="597"/>
                    <a:pt x="33520" y="617"/>
                  </a:cubicBezTo>
                  <a:cubicBezTo>
                    <a:pt x="33520" y="617"/>
                    <a:pt x="33520" y="617"/>
                    <a:pt x="33500" y="637"/>
                  </a:cubicBezTo>
                  <a:cubicBezTo>
                    <a:pt x="33440" y="657"/>
                    <a:pt x="33361" y="697"/>
                    <a:pt x="33281" y="717"/>
                  </a:cubicBezTo>
                  <a:cubicBezTo>
                    <a:pt x="33281" y="717"/>
                    <a:pt x="33281" y="717"/>
                    <a:pt x="33261" y="717"/>
                  </a:cubicBezTo>
                  <a:cubicBezTo>
                    <a:pt x="33182" y="756"/>
                    <a:pt x="33082" y="796"/>
                    <a:pt x="33003" y="816"/>
                  </a:cubicBezTo>
                  <a:lnTo>
                    <a:pt x="32983" y="816"/>
                  </a:lnTo>
                  <a:cubicBezTo>
                    <a:pt x="32883" y="856"/>
                    <a:pt x="32784" y="876"/>
                    <a:pt x="32685" y="915"/>
                  </a:cubicBezTo>
                  <a:cubicBezTo>
                    <a:pt x="32665" y="915"/>
                    <a:pt x="32665" y="915"/>
                    <a:pt x="32665" y="915"/>
                  </a:cubicBezTo>
                  <a:cubicBezTo>
                    <a:pt x="32545" y="955"/>
                    <a:pt x="32446" y="975"/>
                    <a:pt x="32326" y="1015"/>
                  </a:cubicBezTo>
                  <a:cubicBezTo>
                    <a:pt x="32326" y="1015"/>
                    <a:pt x="32307" y="1015"/>
                    <a:pt x="32307" y="1015"/>
                  </a:cubicBezTo>
                  <a:cubicBezTo>
                    <a:pt x="32187" y="1035"/>
                    <a:pt x="32068" y="1075"/>
                    <a:pt x="31949" y="1095"/>
                  </a:cubicBezTo>
                  <a:cubicBezTo>
                    <a:pt x="31949" y="1095"/>
                    <a:pt x="31929" y="1095"/>
                    <a:pt x="31929" y="1114"/>
                  </a:cubicBezTo>
                  <a:cubicBezTo>
                    <a:pt x="31809" y="1134"/>
                    <a:pt x="31670" y="1154"/>
                    <a:pt x="31531" y="1194"/>
                  </a:cubicBezTo>
                  <a:cubicBezTo>
                    <a:pt x="31531" y="1194"/>
                    <a:pt x="31531" y="1194"/>
                    <a:pt x="31531" y="1194"/>
                  </a:cubicBezTo>
                  <a:cubicBezTo>
                    <a:pt x="31392" y="1214"/>
                    <a:pt x="31232" y="1254"/>
                    <a:pt x="31093" y="1274"/>
                  </a:cubicBezTo>
                  <a:cubicBezTo>
                    <a:pt x="31093" y="1274"/>
                    <a:pt x="31073" y="1274"/>
                    <a:pt x="31073" y="1274"/>
                  </a:cubicBezTo>
                  <a:cubicBezTo>
                    <a:pt x="30934" y="1313"/>
                    <a:pt x="30775" y="1333"/>
                    <a:pt x="30636" y="1353"/>
                  </a:cubicBezTo>
                  <a:cubicBezTo>
                    <a:pt x="30616" y="1353"/>
                    <a:pt x="30616" y="1353"/>
                    <a:pt x="30616" y="1373"/>
                  </a:cubicBezTo>
                  <a:cubicBezTo>
                    <a:pt x="30457" y="1393"/>
                    <a:pt x="30297" y="1413"/>
                    <a:pt x="30138" y="1433"/>
                  </a:cubicBezTo>
                  <a:cubicBezTo>
                    <a:pt x="30118" y="1433"/>
                    <a:pt x="30118" y="1453"/>
                    <a:pt x="30118" y="1453"/>
                  </a:cubicBezTo>
                  <a:cubicBezTo>
                    <a:pt x="29959" y="1472"/>
                    <a:pt x="29780" y="1492"/>
                    <a:pt x="29621" y="1512"/>
                  </a:cubicBezTo>
                  <a:cubicBezTo>
                    <a:pt x="29601" y="1512"/>
                    <a:pt x="29601" y="1512"/>
                    <a:pt x="29581" y="1532"/>
                  </a:cubicBezTo>
                  <a:cubicBezTo>
                    <a:pt x="29422" y="1552"/>
                    <a:pt x="29243" y="1572"/>
                    <a:pt x="29064" y="1592"/>
                  </a:cubicBezTo>
                  <a:lnTo>
                    <a:pt x="29044" y="1592"/>
                  </a:lnTo>
                  <a:cubicBezTo>
                    <a:pt x="28865" y="1612"/>
                    <a:pt x="28686" y="1652"/>
                    <a:pt x="28487" y="1671"/>
                  </a:cubicBezTo>
                  <a:cubicBezTo>
                    <a:pt x="28487" y="1671"/>
                    <a:pt x="28467" y="1671"/>
                    <a:pt x="28467" y="1671"/>
                  </a:cubicBezTo>
                  <a:cubicBezTo>
                    <a:pt x="28268" y="1691"/>
                    <a:pt x="28089" y="1711"/>
                    <a:pt x="27890" y="1731"/>
                  </a:cubicBezTo>
                  <a:cubicBezTo>
                    <a:pt x="27890" y="1731"/>
                    <a:pt x="27871" y="1731"/>
                    <a:pt x="27871" y="1731"/>
                  </a:cubicBezTo>
                  <a:cubicBezTo>
                    <a:pt x="27672" y="1751"/>
                    <a:pt x="27473" y="1771"/>
                    <a:pt x="27254" y="1791"/>
                  </a:cubicBezTo>
                  <a:cubicBezTo>
                    <a:pt x="27254" y="1791"/>
                    <a:pt x="27254" y="1791"/>
                    <a:pt x="27254" y="1791"/>
                  </a:cubicBezTo>
                  <a:cubicBezTo>
                    <a:pt x="27035" y="1811"/>
                    <a:pt x="26836" y="1831"/>
                    <a:pt x="26617" y="1850"/>
                  </a:cubicBezTo>
                  <a:cubicBezTo>
                    <a:pt x="26617" y="1850"/>
                    <a:pt x="26597" y="1850"/>
                    <a:pt x="26597" y="1850"/>
                  </a:cubicBezTo>
                  <a:cubicBezTo>
                    <a:pt x="26379" y="1870"/>
                    <a:pt x="26180" y="1890"/>
                    <a:pt x="25961" y="1910"/>
                  </a:cubicBezTo>
                  <a:cubicBezTo>
                    <a:pt x="25941" y="1910"/>
                    <a:pt x="25921" y="1910"/>
                    <a:pt x="25921" y="1910"/>
                  </a:cubicBezTo>
                  <a:cubicBezTo>
                    <a:pt x="25702" y="1930"/>
                    <a:pt x="25483" y="1950"/>
                    <a:pt x="25265" y="1970"/>
                  </a:cubicBezTo>
                  <a:cubicBezTo>
                    <a:pt x="25245" y="1970"/>
                    <a:pt x="25245" y="1970"/>
                    <a:pt x="25225" y="1970"/>
                  </a:cubicBezTo>
                  <a:cubicBezTo>
                    <a:pt x="25006" y="1990"/>
                    <a:pt x="24787" y="1990"/>
                    <a:pt x="24548" y="2010"/>
                  </a:cubicBezTo>
                  <a:lnTo>
                    <a:pt x="24529" y="2010"/>
                  </a:lnTo>
                  <a:cubicBezTo>
                    <a:pt x="24310" y="2029"/>
                    <a:pt x="24071" y="2029"/>
                    <a:pt x="23852" y="2049"/>
                  </a:cubicBezTo>
                  <a:cubicBezTo>
                    <a:pt x="23832" y="2049"/>
                    <a:pt x="23812" y="2049"/>
                    <a:pt x="23793" y="2049"/>
                  </a:cubicBezTo>
                  <a:cubicBezTo>
                    <a:pt x="23554" y="2069"/>
                    <a:pt x="23335" y="2069"/>
                    <a:pt x="23096" y="2089"/>
                  </a:cubicBezTo>
                  <a:cubicBezTo>
                    <a:pt x="23076" y="2089"/>
                    <a:pt x="23056" y="2089"/>
                    <a:pt x="23056" y="2089"/>
                  </a:cubicBezTo>
                  <a:cubicBezTo>
                    <a:pt x="22818" y="2109"/>
                    <a:pt x="22599" y="2109"/>
                    <a:pt x="22360" y="2129"/>
                  </a:cubicBezTo>
                  <a:cubicBezTo>
                    <a:pt x="22320" y="2129"/>
                    <a:pt x="22301" y="2129"/>
                    <a:pt x="22281" y="2129"/>
                  </a:cubicBezTo>
                  <a:cubicBezTo>
                    <a:pt x="22042" y="2129"/>
                    <a:pt x="21823" y="2149"/>
                    <a:pt x="21584" y="2149"/>
                  </a:cubicBezTo>
                  <a:cubicBezTo>
                    <a:pt x="21545" y="2149"/>
                    <a:pt x="21525" y="2149"/>
                    <a:pt x="21485" y="2149"/>
                  </a:cubicBezTo>
                  <a:cubicBezTo>
                    <a:pt x="21326" y="2149"/>
                    <a:pt x="21167" y="2169"/>
                    <a:pt x="20988" y="2169"/>
                  </a:cubicBezTo>
                  <a:cubicBezTo>
                    <a:pt x="20888" y="2169"/>
                    <a:pt x="20789" y="2169"/>
                    <a:pt x="20689" y="2169"/>
                  </a:cubicBezTo>
                  <a:cubicBezTo>
                    <a:pt x="20490" y="2189"/>
                    <a:pt x="20311" y="2189"/>
                    <a:pt x="20132" y="2189"/>
                  </a:cubicBezTo>
                  <a:cubicBezTo>
                    <a:pt x="20053" y="2189"/>
                    <a:pt x="19973" y="2189"/>
                    <a:pt x="19894" y="2189"/>
                  </a:cubicBezTo>
                  <a:cubicBezTo>
                    <a:pt x="19635" y="2189"/>
                    <a:pt x="19376" y="2209"/>
                    <a:pt x="19118" y="2209"/>
                  </a:cubicBezTo>
                  <a:cubicBezTo>
                    <a:pt x="19038" y="2209"/>
                    <a:pt x="18939" y="2209"/>
                    <a:pt x="18859" y="2209"/>
                  </a:cubicBezTo>
                  <a:cubicBezTo>
                    <a:pt x="18660" y="2209"/>
                    <a:pt x="18481" y="2209"/>
                    <a:pt x="18262" y="2209"/>
                  </a:cubicBezTo>
                  <a:lnTo>
                    <a:pt x="18242" y="2209"/>
                  </a:lnTo>
                  <a:cubicBezTo>
                    <a:pt x="17964" y="2209"/>
                    <a:pt x="17685" y="2209"/>
                    <a:pt x="17407" y="2209"/>
                  </a:cubicBezTo>
                  <a:cubicBezTo>
                    <a:pt x="17128" y="2209"/>
                    <a:pt x="16850" y="2209"/>
                    <a:pt x="16591" y="2209"/>
                  </a:cubicBezTo>
                  <a:cubicBezTo>
                    <a:pt x="16492" y="2209"/>
                    <a:pt x="16392" y="2209"/>
                    <a:pt x="16293" y="2209"/>
                  </a:cubicBezTo>
                  <a:cubicBezTo>
                    <a:pt x="16114" y="2209"/>
                    <a:pt x="15935" y="2209"/>
                    <a:pt x="15756" y="2209"/>
                  </a:cubicBezTo>
                  <a:cubicBezTo>
                    <a:pt x="15656" y="2209"/>
                    <a:pt x="15537" y="2209"/>
                    <a:pt x="15418" y="2209"/>
                  </a:cubicBezTo>
                  <a:cubicBezTo>
                    <a:pt x="15259" y="2189"/>
                    <a:pt x="15119" y="2189"/>
                    <a:pt x="14960" y="2189"/>
                  </a:cubicBezTo>
                  <a:cubicBezTo>
                    <a:pt x="14841" y="2189"/>
                    <a:pt x="14721" y="2189"/>
                    <a:pt x="14602" y="2189"/>
                  </a:cubicBezTo>
                  <a:cubicBezTo>
                    <a:pt x="14463" y="2189"/>
                    <a:pt x="14304" y="2169"/>
                    <a:pt x="14145" y="2169"/>
                  </a:cubicBezTo>
                  <a:cubicBezTo>
                    <a:pt x="14045" y="2169"/>
                    <a:pt x="13926" y="2169"/>
                    <a:pt x="13806" y="2169"/>
                  </a:cubicBezTo>
                  <a:cubicBezTo>
                    <a:pt x="13627" y="2169"/>
                    <a:pt x="13428" y="2149"/>
                    <a:pt x="13249" y="2149"/>
                  </a:cubicBezTo>
                  <a:cubicBezTo>
                    <a:pt x="13229" y="2149"/>
                    <a:pt x="13190" y="2149"/>
                    <a:pt x="13170" y="2149"/>
                  </a:cubicBezTo>
                  <a:cubicBezTo>
                    <a:pt x="12931" y="2129"/>
                    <a:pt x="12692" y="2129"/>
                    <a:pt x="12454" y="2109"/>
                  </a:cubicBezTo>
                  <a:cubicBezTo>
                    <a:pt x="12414" y="2109"/>
                    <a:pt x="12394" y="2109"/>
                    <a:pt x="12374" y="2109"/>
                  </a:cubicBezTo>
                  <a:cubicBezTo>
                    <a:pt x="12115" y="2109"/>
                    <a:pt x="11857" y="2089"/>
                    <a:pt x="11598" y="2089"/>
                  </a:cubicBezTo>
                  <a:lnTo>
                    <a:pt x="11598" y="2089"/>
                  </a:lnTo>
                  <a:cubicBezTo>
                    <a:pt x="11360" y="2069"/>
                    <a:pt x="11121" y="2049"/>
                    <a:pt x="10862" y="2049"/>
                  </a:cubicBezTo>
                  <a:cubicBezTo>
                    <a:pt x="10842" y="2029"/>
                    <a:pt x="10822" y="2029"/>
                    <a:pt x="10803" y="2029"/>
                  </a:cubicBezTo>
                  <a:cubicBezTo>
                    <a:pt x="10564" y="2029"/>
                    <a:pt x="10325" y="2010"/>
                    <a:pt x="10086" y="1990"/>
                  </a:cubicBezTo>
                  <a:cubicBezTo>
                    <a:pt x="10086" y="1990"/>
                    <a:pt x="10067" y="1990"/>
                    <a:pt x="10067" y="1990"/>
                  </a:cubicBezTo>
                  <a:cubicBezTo>
                    <a:pt x="9828" y="1970"/>
                    <a:pt x="9589" y="1950"/>
                    <a:pt x="9350" y="1950"/>
                  </a:cubicBezTo>
                  <a:lnTo>
                    <a:pt x="9350" y="1950"/>
                  </a:lnTo>
                  <a:cubicBezTo>
                    <a:pt x="9112" y="1930"/>
                    <a:pt x="8873" y="1910"/>
                    <a:pt x="8634" y="1890"/>
                  </a:cubicBezTo>
                  <a:lnTo>
                    <a:pt x="8634" y="1890"/>
                  </a:lnTo>
                  <a:cubicBezTo>
                    <a:pt x="8415" y="1870"/>
                    <a:pt x="8177" y="1850"/>
                    <a:pt x="7958" y="1831"/>
                  </a:cubicBezTo>
                  <a:cubicBezTo>
                    <a:pt x="7958" y="1831"/>
                    <a:pt x="7938" y="1831"/>
                    <a:pt x="7938" y="1831"/>
                  </a:cubicBezTo>
                  <a:cubicBezTo>
                    <a:pt x="7719" y="1811"/>
                    <a:pt x="7500" y="1791"/>
                    <a:pt x="7301" y="1771"/>
                  </a:cubicBezTo>
                  <a:cubicBezTo>
                    <a:pt x="7282" y="1771"/>
                    <a:pt x="7282" y="1771"/>
                    <a:pt x="7262" y="1771"/>
                  </a:cubicBezTo>
                  <a:cubicBezTo>
                    <a:pt x="7063" y="1751"/>
                    <a:pt x="6844" y="1731"/>
                    <a:pt x="6645" y="1711"/>
                  </a:cubicBezTo>
                  <a:cubicBezTo>
                    <a:pt x="6645" y="1711"/>
                    <a:pt x="6625" y="1711"/>
                    <a:pt x="6625" y="1691"/>
                  </a:cubicBezTo>
                  <a:cubicBezTo>
                    <a:pt x="6426" y="1671"/>
                    <a:pt x="6207" y="1652"/>
                    <a:pt x="6008" y="1632"/>
                  </a:cubicBezTo>
                  <a:cubicBezTo>
                    <a:pt x="6008" y="1632"/>
                    <a:pt x="6008" y="1632"/>
                    <a:pt x="6008" y="1632"/>
                  </a:cubicBezTo>
                  <a:cubicBezTo>
                    <a:pt x="5810" y="1612"/>
                    <a:pt x="5611" y="1572"/>
                    <a:pt x="5412" y="1552"/>
                  </a:cubicBezTo>
                  <a:cubicBezTo>
                    <a:pt x="5412" y="1552"/>
                    <a:pt x="5412" y="1552"/>
                    <a:pt x="5412" y="1552"/>
                  </a:cubicBezTo>
                  <a:cubicBezTo>
                    <a:pt x="5213" y="1532"/>
                    <a:pt x="5034" y="1512"/>
                    <a:pt x="4855" y="1472"/>
                  </a:cubicBezTo>
                  <a:cubicBezTo>
                    <a:pt x="4855" y="1472"/>
                    <a:pt x="4835" y="1472"/>
                    <a:pt x="4835" y="1472"/>
                  </a:cubicBezTo>
                  <a:cubicBezTo>
                    <a:pt x="4656" y="1453"/>
                    <a:pt x="4477" y="1433"/>
                    <a:pt x="4318" y="1393"/>
                  </a:cubicBezTo>
                  <a:cubicBezTo>
                    <a:pt x="4298" y="1393"/>
                    <a:pt x="4298" y="1393"/>
                    <a:pt x="4298" y="1393"/>
                  </a:cubicBezTo>
                  <a:cubicBezTo>
                    <a:pt x="4119" y="1373"/>
                    <a:pt x="3959" y="1333"/>
                    <a:pt x="3800" y="1313"/>
                  </a:cubicBezTo>
                  <a:cubicBezTo>
                    <a:pt x="3780" y="1313"/>
                    <a:pt x="3780" y="1313"/>
                    <a:pt x="3780" y="1313"/>
                  </a:cubicBezTo>
                  <a:cubicBezTo>
                    <a:pt x="3621" y="1274"/>
                    <a:pt x="3462" y="1254"/>
                    <a:pt x="3303" y="1234"/>
                  </a:cubicBezTo>
                  <a:cubicBezTo>
                    <a:pt x="3303" y="1234"/>
                    <a:pt x="3303" y="1214"/>
                    <a:pt x="3303" y="1214"/>
                  </a:cubicBezTo>
                  <a:cubicBezTo>
                    <a:pt x="3144" y="1194"/>
                    <a:pt x="2985" y="1174"/>
                    <a:pt x="2846" y="1134"/>
                  </a:cubicBezTo>
                  <a:cubicBezTo>
                    <a:pt x="2846" y="1134"/>
                    <a:pt x="2846" y="1134"/>
                    <a:pt x="2826" y="1134"/>
                  </a:cubicBezTo>
                  <a:cubicBezTo>
                    <a:pt x="2686" y="1095"/>
                    <a:pt x="2547" y="1075"/>
                    <a:pt x="2428" y="1035"/>
                  </a:cubicBezTo>
                  <a:cubicBezTo>
                    <a:pt x="2408" y="1035"/>
                    <a:pt x="2408" y="1035"/>
                    <a:pt x="2408" y="1035"/>
                  </a:cubicBezTo>
                  <a:cubicBezTo>
                    <a:pt x="2269" y="1015"/>
                    <a:pt x="2149" y="975"/>
                    <a:pt x="2030" y="955"/>
                  </a:cubicBezTo>
                  <a:cubicBezTo>
                    <a:pt x="2030" y="955"/>
                    <a:pt x="2010" y="935"/>
                    <a:pt x="2010" y="935"/>
                  </a:cubicBezTo>
                  <a:cubicBezTo>
                    <a:pt x="1891" y="915"/>
                    <a:pt x="1771" y="876"/>
                    <a:pt x="1672" y="856"/>
                  </a:cubicBezTo>
                  <a:cubicBezTo>
                    <a:pt x="1652" y="856"/>
                    <a:pt x="1652" y="856"/>
                    <a:pt x="1652" y="856"/>
                  </a:cubicBezTo>
                  <a:cubicBezTo>
                    <a:pt x="1533" y="816"/>
                    <a:pt x="1433" y="776"/>
                    <a:pt x="1334" y="756"/>
                  </a:cubicBezTo>
                  <a:cubicBezTo>
                    <a:pt x="1334" y="756"/>
                    <a:pt x="1314" y="756"/>
                    <a:pt x="1314" y="736"/>
                  </a:cubicBezTo>
                  <a:cubicBezTo>
                    <a:pt x="1214" y="717"/>
                    <a:pt x="1115" y="677"/>
                    <a:pt x="1035" y="657"/>
                  </a:cubicBezTo>
                  <a:cubicBezTo>
                    <a:pt x="1035" y="657"/>
                    <a:pt x="1035" y="637"/>
                    <a:pt x="1015" y="637"/>
                  </a:cubicBezTo>
                  <a:cubicBezTo>
                    <a:pt x="936" y="617"/>
                    <a:pt x="856" y="577"/>
                    <a:pt x="777" y="557"/>
                  </a:cubicBezTo>
                  <a:cubicBezTo>
                    <a:pt x="777" y="538"/>
                    <a:pt x="757" y="538"/>
                    <a:pt x="757" y="538"/>
                  </a:cubicBezTo>
                  <a:cubicBezTo>
                    <a:pt x="677" y="518"/>
                    <a:pt x="618" y="478"/>
                    <a:pt x="558" y="438"/>
                  </a:cubicBezTo>
                  <a:lnTo>
                    <a:pt x="518" y="438"/>
                  </a:lnTo>
                  <a:cubicBezTo>
                    <a:pt x="458" y="398"/>
                    <a:pt x="419" y="358"/>
                    <a:pt x="359" y="339"/>
                  </a:cubicBezTo>
                  <a:lnTo>
                    <a:pt x="339" y="319"/>
                  </a:lnTo>
                  <a:cubicBezTo>
                    <a:pt x="279" y="279"/>
                    <a:pt x="240" y="259"/>
                    <a:pt x="200" y="219"/>
                  </a:cubicBezTo>
                  <a:lnTo>
                    <a:pt x="200" y="219"/>
                  </a:lnTo>
                  <a:cubicBezTo>
                    <a:pt x="160" y="179"/>
                    <a:pt x="120" y="160"/>
                    <a:pt x="80" y="120"/>
                  </a:cubicBezTo>
                  <a:cubicBezTo>
                    <a:pt x="80" y="120"/>
                    <a:pt x="80" y="100"/>
                    <a:pt x="61" y="100"/>
                  </a:cubicBezTo>
                  <a:cubicBezTo>
                    <a:pt x="41" y="60"/>
                    <a:pt x="21" y="40"/>
                    <a:pt x="1" y="0"/>
                  </a:cubicBezTo>
                  <a:cubicBezTo>
                    <a:pt x="2865" y="5352"/>
                    <a:pt x="5710" y="10703"/>
                    <a:pt x="8575" y="16074"/>
                  </a:cubicBezTo>
                  <a:cubicBezTo>
                    <a:pt x="8575" y="16094"/>
                    <a:pt x="8594" y="16094"/>
                    <a:pt x="8594" y="16114"/>
                  </a:cubicBezTo>
                  <a:cubicBezTo>
                    <a:pt x="8614" y="16114"/>
                    <a:pt x="8614" y="16133"/>
                    <a:pt x="8614" y="16133"/>
                  </a:cubicBezTo>
                  <a:cubicBezTo>
                    <a:pt x="8614" y="16133"/>
                    <a:pt x="8614" y="16133"/>
                    <a:pt x="8634" y="16153"/>
                  </a:cubicBezTo>
                  <a:cubicBezTo>
                    <a:pt x="8634" y="16153"/>
                    <a:pt x="8634" y="16153"/>
                    <a:pt x="8634" y="16153"/>
                  </a:cubicBezTo>
                  <a:lnTo>
                    <a:pt x="8694" y="16213"/>
                  </a:lnTo>
                  <a:lnTo>
                    <a:pt x="8694" y="16213"/>
                  </a:lnTo>
                  <a:cubicBezTo>
                    <a:pt x="8694" y="16213"/>
                    <a:pt x="8714" y="16233"/>
                    <a:pt x="8734" y="16253"/>
                  </a:cubicBezTo>
                  <a:cubicBezTo>
                    <a:pt x="8754" y="16253"/>
                    <a:pt x="8754" y="16273"/>
                    <a:pt x="8754" y="16273"/>
                  </a:cubicBezTo>
                  <a:cubicBezTo>
                    <a:pt x="8774" y="16273"/>
                    <a:pt x="8774" y="16273"/>
                    <a:pt x="8774" y="16273"/>
                  </a:cubicBezTo>
                  <a:cubicBezTo>
                    <a:pt x="8774" y="16273"/>
                    <a:pt x="8774" y="16293"/>
                    <a:pt x="8793" y="16293"/>
                  </a:cubicBezTo>
                  <a:cubicBezTo>
                    <a:pt x="8813" y="16293"/>
                    <a:pt x="8813" y="16312"/>
                    <a:pt x="8833" y="16332"/>
                  </a:cubicBezTo>
                  <a:cubicBezTo>
                    <a:pt x="8853" y="16332"/>
                    <a:pt x="8853" y="16332"/>
                    <a:pt x="8873" y="16332"/>
                  </a:cubicBezTo>
                  <a:cubicBezTo>
                    <a:pt x="8873" y="16332"/>
                    <a:pt x="8873" y="16352"/>
                    <a:pt x="8873" y="16352"/>
                  </a:cubicBezTo>
                  <a:cubicBezTo>
                    <a:pt x="8893" y="16352"/>
                    <a:pt x="8893" y="16352"/>
                    <a:pt x="8893" y="16352"/>
                  </a:cubicBezTo>
                  <a:cubicBezTo>
                    <a:pt x="8913" y="16372"/>
                    <a:pt x="8933" y="16372"/>
                    <a:pt x="8972" y="16392"/>
                  </a:cubicBezTo>
                  <a:cubicBezTo>
                    <a:pt x="8972" y="16392"/>
                    <a:pt x="8972" y="16392"/>
                    <a:pt x="8992" y="16412"/>
                  </a:cubicBezTo>
                  <a:cubicBezTo>
                    <a:pt x="8992" y="16412"/>
                    <a:pt x="8992" y="16412"/>
                    <a:pt x="8992" y="16412"/>
                  </a:cubicBezTo>
                  <a:cubicBezTo>
                    <a:pt x="8992" y="16412"/>
                    <a:pt x="9012" y="16412"/>
                    <a:pt x="9012" y="16412"/>
                  </a:cubicBezTo>
                  <a:cubicBezTo>
                    <a:pt x="9032" y="16432"/>
                    <a:pt x="9052" y="16432"/>
                    <a:pt x="9072" y="16452"/>
                  </a:cubicBezTo>
                  <a:cubicBezTo>
                    <a:pt x="9092" y="16452"/>
                    <a:pt x="9112" y="16452"/>
                    <a:pt x="9112" y="16472"/>
                  </a:cubicBezTo>
                  <a:cubicBezTo>
                    <a:pt x="9112" y="16472"/>
                    <a:pt x="9132" y="16472"/>
                    <a:pt x="9132" y="16472"/>
                  </a:cubicBezTo>
                  <a:cubicBezTo>
                    <a:pt x="9132" y="16472"/>
                    <a:pt x="9132" y="16472"/>
                    <a:pt x="9132" y="16472"/>
                  </a:cubicBezTo>
                  <a:cubicBezTo>
                    <a:pt x="9151" y="16491"/>
                    <a:pt x="9171" y="16491"/>
                    <a:pt x="9191" y="16511"/>
                  </a:cubicBezTo>
                  <a:cubicBezTo>
                    <a:pt x="9211" y="16511"/>
                    <a:pt x="9231" y="16511"/>
                    <a:pt x="9251" y="16531"/>
                  </a:cubicBezTo>
                  <a:cubicBezTo>
                    <a:pt x="9251" y="16531"/>
                    <a:pt x="9251" y="16531"/>
                    <a:pt x="9271" y="16531"/>
                  </a:cubicBezTo>
                  <a:cubicBezTo>
                    <a:pt x="9271" y="16531"/>
                    <a:pt x="9271" y="16531"/>
                    <a:pt x="9271" y="16531"/>
                  </a:cubicBezTo>
                  <a:lnTo>
                    <a:pt x="9291" y="16551"/>
                  </a:lnTo>
                  <a:lnTo>
                    <a:pt x="9350" y="16571"/>
                  </a:lnTo>
                  <a:cubicBezTo>
                    <a:pt x="9370" y="16571"/>
                    <a:pt x="9390" y="16591"/>
                    <a:pt x="9430" y="16591"/>
                  </a:cubicBezTo>
                  <a:cubicBezTo>
                    <a:pt x="9430" y="16591"/>
                    <a:pt x="9430" y="16591"/>
                    <a:pt x="9430" y="16591"/>
                  </a:cubicBezTo>
                  <a:cubicBezTo>
                    <a:pt x="9430" y="16591"/>
                    <a:pt x="9430" y="16591"/>
                    <a:pt x="9450" y="16591"/>
                  </a:cubicBezTo>
                  <a:lnTo>
                    <a:pt x="9450" y="16591"/>
                  </a:lnTo>
                  <a:cubicBezTo>
                    <a:pt x="9450" y="16611"/>
                    <a:pt x="9470" y="16611"/>
                    <a:pt x="9490" y="16611"/>
                  </a:cubicBezTo>
                  <a:cubicBezTo>
                    <a:pt x="9510" y="16611"/>
                    <a:pt x="9529" y="16631"/>
                    <a:pt x="9549" y="16631"/>
                  </a:cubicBezTo>
                  <a:cubicBezTo>
                    <a:pt x="9569" y="16631"/>
                    <a:pt x="9589" y="16651"/>
                    <a:pt x="9609" y="16651"/>
                  </a:cubicBezTo>
                  <a:cubicBezTo>
                    <a:pt x="9629" y="16651"/>
                    <a:pt x="9649" y="16671"/>
                    <a:pt x="9669" y="16671"/>
                  </a:cubicBezTo>
                  <a:cubicBezTo>
                    <a:pt x="9689" y="16671"/>
                    <a:pt x="9708" y="16690"/>
                    <a:pt x="9728" y="16690"/>
                  </a:cubicBezTo>
                  <a:cubicBezTo>
                    <a:pt x="9748" y="16690"/>
                    <a:pt x="9768" y="16710"/>
                    <a:pt x="9788" y="16710"/>
                  </a:cubicBezTo>
                  <a:cubicBezTo>
                    <a:pt x="9808" y="16710"/>
                    <a:pt x="9808" y="16710"/>
                    <a:pt x="9828" y="16710"/>
                  </a:cubicBezTo>
                  <a:cubicBezTo>
                    <a:pt x="9828" y="16710"/>
                    <a:pt x="9828" y="16710"/>
                    <a:pt x="9828" y="16710"/>
                  </a:cubicBezTo>
                  <a:cubicBezTo>
                    <a:pt x="9848" y="16730"/>
                    <a:pt x="9848" y="16730"/>
                    <a:pt x="9868" y="16730"/>
                  </a:cubicBezTo>
                  <a:cubicBezTo>
                    <a:pt x="9888" y="16730"/>
                    <a:pt x="9907" y="16730"/>
                    <a:pt x="9927" y="16750"/>
                  </a:cubicBezTo>
                  <a:cubicBezTo>
                    <a:pt x="9947" y="16750"/>
                    <a:pt x="9967" y="16750"/>
                    <a:pt x="9987" y="16770"/>
                  </a:cubicBezTo>
                  <a:cubicBezTo>
                    <a:pt x="10007" y="16770"/>
                    <a:pt x="10047" y="16770"/>
                    <a:pt x="10067" y="16770"/>
                  </a:cubicBezTo>
                  <a:cubicBezTo>
                    <a:pt x="10086" y="16790"/>
                    <a:pt x="10106" y="16790"/>
                    <a:pt x="10126" y="16790"/>
                  </a:cubicBezTo>
                  <a:cubicBezTo>
                    <a:pt x="10146" y="16810"/>
                    <a:pt x="10166" y="16810"/>
                    <a:pt x="10186" y="16810"/>
                  </a:cubicBezTo>
                  <a:lnTo>
                    <a:pt x="10265" y="16830"/>
                  </a:lnTo>
                  <a:cubicBezTo>
                    <a:pt x="10265" y="16830"/>
                    <a:pt x="10265" y="16830"/>
                    <a:pt x="10265" y="16830"/>
                  </a:cubicBezTo>
                  <a:lnTo>
                    <a:pt x="10265" y="16830"/>
                  </a:lnTo>
                  <a:cubicBezTo>
                    <a:pt x="10285" y="16830"/>
                    <a:pt x="10305" y="16830"/>
                    <a:pt x="10325" y="16850"/>
                  </a:cubicBezTo>
                  <a:cubicBezTo>
                    <a:pt x="10345" y="16850"/>
                    <a:pt x="10385" y="16850"/>
                    <a:pt x="10405" y="16850"/>
                  </a:cubicBezTo>
                  <a:cubicBezTo>
                    <a:pt x="10425" y="16869"/>
                    <a:pt x="10445" y="16869"/>
                    <a:pt x="10464" y="16869"/>
                  </a:cubicBezTo>
                  <a:cubicBezTo>
                    <a:pt x="10484" y="16869"/>
                    <a:pt x="10524" y="16889"/>
                    <a:pt x="10544" y="16889"/>
                  </a:cubicBezTo>
                  <a:cubicBezTo>
                    <a:pt x="10564" y="16889"/>
                    <a:pt x="10584" y="16889"/>
                    <a:pt x="10624" y="16909"/>
                  </a:cubicBezTo>
                  <a:lnTo>
                    <a:pt x="10683" y="16909"/>
                  </a:lnTo>
                  <a:lnTo>
                    <a:pt x="10763" y="16929"/>
                  </a:lnTo>
                  <a:cubicBezTo>
                    <a:pt x="10763" y="16929"/>
                    <a:pt x="10763" y="16929"/>
                    <a:pt x="10783" y="16929"/>
                  </a:cubicBezTo>
                  <a:lnTo>
                    <a:pt x="10783" y="16929"/>
                  </a:lnTo>
                  <a:cubicBezTo>
                    <a:pt x="10803" y="16949"/>
                    <a:pt x="10822" y="16949"/>
                    <a:pt x="10842" y="16949"/>
                  </a:cubicBezTo>
                  <a:cubicBezTo>
                    <a:pt x="10862" y="16949"/>
                    <a:pt x="10882" y="16949"/>
                    <a:pt x="10922" y="16969"/>
                  </a:cubicBezTo>
                  <a:cubicBezTo>
                    <a:pt x="10942" y="16969"/>
                    <a:pt x="10962" y="16969"/>
                    <a:pt x="11002" y="16969"/>
                  </a:cubicBezTo>
                  <a:cubicBezTo>
                    <a:pt x="11021" y="16989"/>
                    <a:pt x="11041" y="16989"/>
                    <a:pt x="11061" y="16989"/>
                  </a:cubicBezTo>
                  <a:cubicBezTo>
                    <a:pt x="11101" y="16989"/>
                    <a:pt x="11121" y="17009"/>
                    <a:pt x="11141" y="17009"/>
                  </a:cubicBezTo>
                  <a:cubicBezTo>
                    <a:pt x="11181" y="17009"/>
                    <a:pt x="11200" y="17009"/>
                    <a:pt x="11220" y="17009"/>
                  </a:cubicBezTo>
                  <a:cubicBezTo>
                    <a:pt x="11260" y="17029"/>
                    <a:pt x="11280" y="17029"/>
                    <a:pt x="11320" y="17029"/>
                  </a:cubicBezTo>
                  <a:cubicBezTo>
                    <a:pt x="11320" y="17029"/>
                    <a:pt x="11320" y="17029"/>
                    <a:pt x="11320" y="17029"/>
                  </a:cubicBezTo>
                  <a:lnTo>
                    <a:pt x="11320" y="17029"/>
                  </a:lnTo>
                  <a:lnTo>
                    <a:pt x="11340" y="17029"/>
                  </a:lnTo>
                  <a:cubicBezTo>
                    <a:pt x="11360" y="17029"/>
                    <a:pt x="11379" y="17048"/>
                    <a:pt x="11399" y="17048"/>
                  </a:cubicBezTo>
                  <a:cubicBezTo>
                    <a:pt x="11419" y="17048"/>
                    <a:pt x="11439" y="17048"/>
                    <a:pt x="11479" y="17048"/>
                  </a:cubicBezTo>
                  <a:cubicBezTo>
                    <a:pt x="11499" y="17068"/>
                    <a:pt x="11539" y="17068"/>
                    <a:pt x="11559" y="17068"/>
                  </a:cubicBezTo>
                  <a:cubicBezTo>
                    <a:pt x="11598" y="17068"/>
                    <a:pt x="11618" y="17068"/>
                    <a:pt x="11658" y="17088"/>
                  </a:cubicBezTo>
                  <a:cubicBezTo>
                    <a:pt x="11678" y="17088"/>
                    <a:pt x="11698" y="17088"/>
                    <a:pt x="11738" y="17088"/>
                  </a:cubicBezTo>
                  <a:cubicBezTo>
                    <a:pt x="11757" y="17088"/>
                    <a:pt x="11797" y="17108"/>
                    <a:pt x="11817" y="17108"/>
                  </a:cubicBezTo>
                  <a:cubicBezTo>
                    <a:pt x="11857" y="17108"/>
                    <a:pt x="11877" y="17108"/>
                    <a:pt x="11917" y="17108"/>
                  </a:cubicBezTo>
                  <a:cubicBezTo>
                    <a:pt x="11917" y="17108"/>
                    <a:pt x="11917" y="17128"/>
                    <a:pt x="11936" y="17128"/>
                  </a:cubicBezTo>
                  <a:lnTo>
                    <a:pt x="11936" y="17128"/>
                  </a:lnTo>
                  <a:cubicBezTo>
                    <a:pt x="11956" y="17128"/>
                    <a:pt x="11976" y="17128"/>
                    <a:pt x="11996" y="17128"/>
                  </a:cubicBezTo>
                  <a:cubicBezTo>
                    <a:pt x="12036" y="17128"/>
                    <a:pt x="12076" y="17128"/>
                    <a:pt x="12096" y="17148"/>
                  </a:cubicBezTo>
                  <a:cubicBezTo>
                    <a:pt x="12135" y="17148"/>
                    <a:pt x="12155" y="17148"/>
                    <a:pt x="12195" y="17148"/>
                  </a:cubicBezTo>
                  <a:cubicBezTo>
                    <a:pt x="12235" y="17168"/>
                    <a:pt x="12255" y="17168"/>
                    <a:pt x="12295" y="17168"/>
                  </a:cubicBezTo>
                  <a:cubicBezTo>
                    <a:pt x="12314" y="17168"/>
                    <a:pt x="12354" y="17168"/>
                    <a:pt x="12394" y="17188"/>
                  </a:cubicBezTo>
                  <a:cubicBezTo>
                    <a:pt x="12434" y="17188"/>
                    <a:pt x="12454" y="17188"/>
                    <a:pt x="12493" y="17188"/>
                  </a:cubicBezTo>
                  <a:cubicBezTo>
                    <a:pt x="12513" y="17188"/>
                    <a:pt x="12553" y="17208"/>
                    <a:pt x="12573" y="17208"/>
                  </a:cubicBezTo>
                  <a:lnTo>
                    <a:pt x="12573" y="17208"/>
                  </a:lnTo>
                  <a:cubicBezTo>
                    <a:pt x="12593" y="17208"/>
                    <a:pt x="12593" y="17208"/>
                    <a:pt x="12593" y="17208"/>
                  </a:cubicBezTo>
                  <a:cubicBezTo>
                    <a:pt x="12633" y="17208"/>
                    <a:pt x="12672" y="17208"/>
                    <a:pt x="12692" y="17208"/>
                  </a:cubicBezTo>
                  <a:cubicBezTo>
                    <a:pt x="12732" y="17228"/>
                    <a:pt x="12772" y="17228"/>
                    <a:pt x="12812" y="17228"/>
                  </a:cubicBezTo>
                  <a:cubicBezTo>
                    <a:pt x="12852" y="17228"/>
                    <a:pt x="12871" y="17228"/>
                    <a:pt x="12911" y="17247"/>
                  </a:cubicBezTo>
                  <a:cubicBezTo>
                    <a:pt x="12951" y="17247"/>
                    <a:pt x="12991" y="17247"/>
                    <a:pt x="13031" y="17247"/>
                  </a:cubicBezTo>
                  <a:cubicBezTo>
                    <a:pt x="13070" y="17247"/>
                    <a:pt x="13110" y="17267"/>
                    <a:pt x="13150" y="17267"/>
                  </a:cubicBezTo>
                  <a:cubicBezTo>
                    <a:pt x="13190" y="17267"/>
                    <a:pt x="13229" y="17267"/>
                    <a:pt x="13269" y="17267"/>
                  </a:cubicBezTo>
                  <a:lnTo>
                    <a:pt x="13269" y="17267"/>
                  </a:lnTo>
                  <a:lnTo>
                    <a:pt x="13269" y="17267"/>
                  </a:lnTo>
                  <a:cubicBezTo>
                    <a:pt x="13309" y="17267"/>
                    <a:pt x="13349" y="17287"/>
                    <a:pt x="13389" y="17287"/>
                  </a:cubicBezTo>
                  <a:cubicBezTo>
                    <a:pt x="13428" y="17287"/>
                    <a:pt x="13468" y="17287"/>
                    <a:pt x="13508" y="17287"/>
                  </a:cubicBezTo>
                  <a:cubicBezTo>
                    <a:pt x="13548" y="17287"/>
                    <a:pt x="13607" y="17307"/>
                    <a:pt x="13647" y="17307"/>
                  </a:cubicBezTo>
                  <a:cubicBezTo>
                    <a:pt x="13687" y="17307"/>
                    <a:pt x="13727" y="17307"/>
                    <a:pt x="13767" y="17307"/>
                  </a:cubicBezTo>
                  <a:cubicBezTo>
                    <a:pt x="13826" y="17307"/>
                    <a:pt x="13866" y="17327"/>
                    <a:pt x="13906" y="17327"/>
                  </a:cubicBezTo>
                  <a:cubicBezTo>
                    <a:pt x="13926" y="17327"/>
                    <a:pt x="13966" y="17327"/>
                    <a:pt x="13985" y="17327"/>
                  </a:cubicBezTo>
                  <a:lnTo>
                    <a:pt x="13985" y="17327"/>
                  </a:lnTo>
                  <a:lnTo>
                    <a:pt x="14005" y="17327"/>
                  </a:lnTo>
                  <a:cubicBezTo>
                    <a:pt x="14025" y="17327"/>
                    <a:pt x="14045" y="17327"/>
                    <a:pt x="14065" y="17327"/>
                  </a:cubicBezTo>
                  <a:cubicBezTo>
                    <a:pt x="14105" y="17327"/>
                    <a:pt x="14164" y="17347"/>
                    <a:pt x="14224" y="17347"/>
                  </a:cubicBezTo>
                  <a:cubicBezTo>
                    <a:pt x="14264" y="17347"/>
                    <a:pt x="14324" y="17347"/>
                    <a:pt x="14363" y="17347"/>
                  </a:cubicBezTo>
                  <a:cubicBezTo>
                    <a:pt x="14423" y="17347"/>
                    <a:pt x="14483" y="17367"/>
                    <a:pt x="14523" y="17367"/>
                  </a:cubicBezTo>
                  <a:cubicBezTo>
                    <a:pt x="14582" y="17367"/>
                    <a:pt x="14662" y="17367"/>
                    <a:pt x="14721" y="17367"/>
                  </a:cubicBezTo>
                  <a:cubicBezTo>
                    <a:pt x="14741" y="17367"/>
                    <a:pt x="14741" y="17367"/>
                    <a:pt x="14741" y="17367"/>
                  </a:cubicBezTo>
                  <a:lnTo>
                    <a:pt x="14761" y="17367"/>
                  </a:lnTo>
                  <a:lnTo>
                    <a:pt x="14920" y="17387"/>
                  </a:lnTo>
                  <a:cubicBezTo>
                    <a:pt x="14980" y="17387"/>
                    <a:pt x="15060" y="17387"/>
                    <a:pt x="15119" y="17387"/>
                  </a:cubicBezTo>
                  <a:lnTo>
                    <a:pt x="15318" y="17407"/>
                  </a:lnTo>
                  <a:lnTo>
                    <a:pt x="15497" y="17407"/>
                  </a:lnTo>
                  <a:cubicBezTo>
                    <a:pt x="15517" y="17407"/>
                    <a:pt x="15557" y="17407"/>
                    <a:pt x="15577" y="17407"/>
                  </a:cubicBezTo>
                  <a:cubicBezTo>
                    <a:pt x="15617" y="17407"/>
                    <a:pt x="15656" y="17407"/>
                    <a:pt x="15696" y="17407"/>
                  </a:cubicBezTo>
                  <a:cubicBezTo>
                    <a:pt x="15816" y="17426"/>
                    <a:pt x="15935" y="17426"/>
                    <a:pt x="16054" y="17426"/>
                  </a:cubicBezTo>
                  <a:cubicBezTo>
                    <a:pt x="16154" y="17426"/>
                    <a:pt x="16233" y="17426"/>
                    <a:pt x="16313" y="17426"/>
                  </a:cubicBezTo>
                  <a:cubicBezTo>
                    <a:pt x="16333" y="17426"/>
                    <a:pt x="16373" y="17426"/>
                    <a:pt x="16392" y="17426"/>
                  </a:cubicBezTo>
                  <a:lnTo>
                    <a:pt x="16432" y="17426"/>
                  </a:lnTo>
                  <a:cubicBezTo>
                    <a:pt x="16571" y="17426"/>
                    <a:pt x="16691" y="17426"/>
                    <a:pt x="16830" y="17426"/>
                  </a:cubicBezTo>
                  <a:lnTo>
                    <a:pt x="16910" y="17426"/>
                  </a:lnTo>
                  <a:lnTo>
                    <a:pt x="17009" y="17426"/>
                  </a:lnTo>
                  <a:lnTo>
                    <a:pt x="17109" y="17426"/>
                  </a:lnTo>
                  <a:lnTo>
                    <a:pt x="17208" y="17426"/>
                  </a:lnTo>
                  <a:lnTo>
                    <a:pt x="17307" y="17426"/>
                  </a:lnTo>
                  <a:lnTo>
                    <a:pt x="17427" y="17426"/>
                  </a:lnTo>
                  <a:lnTo>
                    <a:pt x="17546" y="17426"/>
                  </a:lnTo>
                  <a:lnTo>
                    <a:pt x="17666" y="17426"/>
                  </a:lnTo>
                  <a:cubicBezTo>
                    <a:pt x="17765" y="17426"/>
                    <a:pt x="17884" y="17426"/>
                    <a:pt x="18004" y="17426"/>
                  </a:cubicBezTo>
                  <a:lnTo>
                    <a:pt x="18024" y="17426"/>
                  </a:lnTo>
                  <a:lnTo>
                    <a:pt x="18044" y="17426"/>
                  </a:lnTo>
                  <a:cubicBezTo>
                    <a:pt x="18163" y="17426"/>
                    <a:pt x="18282" y="17426"/>
                    <a:pt x="18421" y="17426"/>
                  </a:cubicBezTo>
                  <a:cubicBezTo>
                    <a:pt x="18541" y="17426"/>
                    <a:pt x="18660" y="17407"/>
                    <a:pt x="18780" y="17407"/>
                  </a:cubicBezTo>
                  <a:lnTo>
                    <a:pt x="18799" y="17407"/>
                  </a:lnTo>
                  <a:lnTo>
                    <a:pt x="18839" y="17407"/>
                  </a:lnTo>
                  <a:cubicBezTo>
                    <a:pt x="18939" y="17407"/>
                    <a:pt x="19038" y="17407"/>
                    <a:pt x="19138" y="17407"/>
                  </a:cubicBezTo>
                  <a:cubicBezTo>
                    <a:pt x="19217" y="17407"/>
                    <a:pt x="19277" y="17407"/>
                    <a:pt x="19337" y="17387"/>
                  </a:cubicBezTo>
                  <a:cubicBezTo>
                    <a:pt x="19416" y="17387"/>
                    <a:pt x="19476" y="17387"/>
                    <a:pt x="19535" y="17387"/>
                  </a:cubicBezTo>
                  <a:cubicBezTo>
                    <a:pt x="19555" y="17387"/>
                    <a:pt x="19555" y="17387"/>
                    <a:pt x="19575" y="17387"/>
                  </a:cubicBezTo>
                  <a:lnTo>
                    <a:pt x="19595" y="17387"/>
                  </a:lnTo>
                  <a:cubicBezTo>
                    <a:pt x="19635" y="17387"/>
                    <a:pt x="19695" y="17387"/>
                    <a:pt x="19734" y="17367"/>
                  </a:cubicBezTo>
                  <a:cubicBezTo>
                    <a:pt x="19794" y="17367"/>
                    <a:pt x="19874" y="17367"/>
                    <a:pt x="19933" y="17367"/>
                  </a:cubicBezTo>
                  <a:cubicBezTo>
                    <a:pt x="19973" y="17367"/>
                    <a:pt x="20033" y="17367"/>
                    <a:pt x="20092" y="17347"/>
                  </a:cubicBezTo>
                  <a:cubicBezTo>
                    <a:pt x="20132" y="17347"/>
                    <a:pt x="20192" y="17347"/>
                    <a:pt x="20232" y="17347"/>
                  </a:cubicBezTo>
                  <a:cubicBezTo>
                    <a:pt x="20272" y="17347"/>
                    <a:pt x="20291" y="17347"/>
                    <a:pt x="20311" y="17347"/>
                  </a:cubicBezTo>
                  <a:lnTo>
                    <a:pt x="20331" y="17347"/>
                  </a:lnTo>
                  <a:lnTo>
                    <a:pt x="20331" y="17347"/>
                  </a:lnTo>
                  <a:cubicBezTo>
                    <a:pt x="20351" y="17347"/>
                    <a:pt x="20371" y="17347"/>
                    <a:pt x="20391" y="17347"/>
                  </a:cubicBezTo>
                  <a:cubicBezTo>
                    <a:pt x="20431" y="17327"/>
                    <a:pt x="20490" y="17327"/>
                    <a:pt x="20530" y="17327"/>
                  </a:cubicBezTo>
                  <a:cubicBezTo>
                    <a:pt x="20590" y="17327"/>
                    <a:pt x="20630" y="17327"/>
                    <a:pt x="20669" y="17327"/>
                  </a:cubicBezTo>
                  <a:cubicBezTo>
                    <a:pt x="20709" y="17307"/>
                    <a:pt x="20749" y="17307"/>
                    <a:pt x="20789" y="17307"/>
                  </a:cubicBezTo>
                  <a:cubicBezTo>
                    <a:pt x="20848" y="17307"/>
                    <a:pt x="20888" y="17307"/>
                    <a:pt x="20928" y="17307"/>
                  </a:cubicBezTo>
                  <a:cubicBezTo>
                    <a:pt x="20968" y="17287"/>
                    <a:pt x="20988" y="17287"/>
                    <a:pt x="21027" y="17287"/>
                  </a:cubicBezTo>
                  <a:lnTo>
                    <a:pt x="21027" y="17287"/>
                  </a:lnTo>
                  <a:cubicBezTo>
                    <a:pt x="21047" y="17287"/>
                    <a:pt x="21047" y="17287"/>
                    <a:pt x="21047" y="17287"/>
                  </a:cubicBezTo>
                  <a:cubicBezTo>
                    <a:pt x="21087" y="17287"/>
                    <a:pt x="21127" y="17287"/>
                    <a:pt x="21167" y="17267"/>
                  </a:cubicBezTo>
                  <a:cubicBezTo>
                    <a:pt x="21206" y="17267"/>
                    <a:pt x="21246" y="17267"/>
                    <a:pt x="21286" y="17267"/>
                  </a:cubicBezTo>
                  <a:cubicBezTo>
                    <a:pt x="21326" y="17267"/>
                    <a:pt x="21366" y="17267"/>
                    <a:pt x="21405" y="17247"/>
                  </a:cubicBezTo>
                  <a:cubicBezTo>
                    <a:pt x="21445" y="17247"/>
                    <a:pt x="21465" y="17247"/>
                    <a:pt x="21505" y="17247"/>
                  </a:cubicBezTo>
                  <a:cubicBezTo>
                    <a:pt x="21545" y="17247"/>
                    <a:pt x="21584" y="17228"/>
                    <a:pt x="21624" y="17228"/>
                  </a:cubicBezTo>
                  <a:cubicBezTo>
                    <a:pt x="21644" y="17228"/>
                    <a:pt x="21664" y="17228"/>
                    <a:pt x="21704" y="17228"/>
                  </a:cubicBezTo>
                  <a:lnTo>
                    <a:pt x="21704" y="17228"/>
                  </a:lnTo>
                  <a:cubicBezTo>
                    <a:pt x="21704" y="17228"/>
                    <a:pt x="21724" y="17228"/>
                    <a:pt x="21724" y="17228"/>
                  </a:cubicBezTo>
                  <a:cubicBezTo>
                    <a:pt x="21763" y="17228"/>
                    <a:pt x="21783" y="17208"/>
                    <a:pt x="21823" y="17208"/>
                  </a:cubicBezTo>
                  <a:cubicBezTo>
                    <a:pt x="21863" y="17208"/>
                    <a:pt x="21903" y="17208"/>
                    <a:pt x="21923" y="17208"/>
                  </a:cubicBezTo>
                  <a:cubicBezTo>
                    <a:pt x="21962" y="17188"/>
                    <a:pt x="21982" y="17188"/>
                    <a:pt x="22022" y="17188"/>
                  </a:cubicBezTo>
                  <a:cubicBezTo>
                    <a:pt x="22062" y="17188"/>
                    <a:pt x="22082" y="17188"/>
                    <a:pt x="22122" y="17168"/>
                  </a:cubicBezTo>
                  <a:cubicBezTo>
                    <a:pt x="22161" y="17168"/>
                    <a:pt x="22181" y="17168"/>
                    <a:pt x="22221" y="17168"/>
                  </a:cubicBezTo>
                  <a:cubicBezTo>
                    <a:pt x="22241" y="17148"/>
                    <a:pt x="22281" y="17148"/>
                    <a:pt x="22301" y="17148"/>
                  </a:cubicBezTo>
                  <a:cubicBezTo>
                    <a:pt x="22320" y="17148"/>
                    <a:pt x="22320" y="17148"/>
                    <a:pt x="22320" y="17148"/>
                  </a:cubicBezTo>
                  <a:lnTo>
                    <a:pt x="22320" y="17148"/>
                  </a:lnTo>
                  <a:cubicBezTo>
                    <a:pt x="22360" y="17148"/>
                    <a:pt x="22380" y="17148"/>
                    <a:pt x="22400" y="17128"/>
                  </a:cubicBezTo>
                  <a:cubicBezTo>
                    <a:pt x="22420" y="17128"/>
                    <a:pt x="22460" y="17128"/>
                    <a:pt x="22480" y="17128"/>
                  </a:cubicBezTo>
                  <a:cubicBezTo>
                    <a:pt x="22519" y="17128"/>
                    <a:pt x="22539" y="17108"/>
                    <a:pt x="22579" y="17108"/>
                  </a:cubicBezTo>
                  <a:cubicBezTo>
                    <a:pt x="22599" y="17108"/>
                    <a:pt x="22639" y="17108"/>
                    <a:pt x="22659" y="17108"/>
                  </a:cubicBezTo>
                  <a:cubicBezTo>
                    <a:pt x="22679" y="17088"/>
                    <a:pt x="22718" y="17088"/>
                    <a:pt x="22738" y="17088"/>
                  </a:cubicBezTo>
                  <a:cubicBezTo>
                    <a:pt x="22778" y="17088"/>
                    <a:pt x="22798" y="17088"/>
                    <a:pt x="22818" y="17068"/>
                  </a:cubicBezTo>
                  <a:cubicBezTo>
                    <a:pt x="22858" y="17068"/>
                    <a:pt x="22877" y="17068"/>
                    <a:pt x="22917" y="17068"/>
                  </a:cubicBezTo>
                  <a:cubicBezTo>
                    <a:pt x="22937" y="17048"/>
                    <a:pt x="22957" y="17048"/>
                    <a:pt x="22997" y="17048"/>
                  </a:cubicBezTo>
                  <a:cubicBezTo>
                    <a:pt x="23017" y="17048"/>
                    <a:pt x="23037" y="17048"/>
                    <a:pt x="23076" y="17029"/>
                  </a:cubicBezTo>
                  <a:cubicBezTo>
                    <a:pt x="23096" y="17029"/>
                    <a:pt x="23116" y="17029"/>
                    <a:pt x="23156" y="17029"/>
                  </a:cubicBezTo>
                  <a:cubicBezTo>
                    <a:pt x="23176" y="17029"/>
                    <a:pt x="23196" y="17009"/>
                    <a:pt x="23216" y="17009"/>
                  </a:cubicBezTo>
                  <a:cubicBezTo>
                    <a:pt x="23255" y="17009"/>
                    <a:pt x="23275" y="17009"/>
                    <a:pt x="23295" y="17009"/>
                  </a:cubicBezTo>
                  <a:lnTo>
                    <a:pt x="23375" y="16989"/>
                  </a:lnTo>
                  <a:cubicBezTo>
                    <a:pt x="23395" y="16989"/>
                    <a:pt x="23415" y="16969"/>
                    <a:pt x="23434" y="16969"/>
                  </a:cubicBezTo>
                  <a:lnTo>
                    <a:pt x="23434" y="16969"/>
                  </a:lnTo>
                  <a:cubicBezTo>
                    <a:pt x="23454" y="16969"/>
                    <a:pt x="23454" y="16969"/>
                    <a:pt x="23454" y="16969"/>
                  </a:cubicBezTo>
                  <a:cubicBezTo>
                    <a:pt x="23474" y="16969"/>
                    <a:pt x="23494" y="16969"/>
                    <a:pt x="23514" y="16949"/>
                  </a:cubicBezTo>
                  <a:cubicBezTo>
                    <a:pt x="23554" y="16949"/>
                    <a:pt x="23574" y="16949"/>
                    <a:pt x="23594" y="16949"/>
                  </a:cubicBezTo>
                  <a:cubicBezTo>
                    <a:pt x="23613" y="16929"/>
                    <a:pt x="23633" y="16929"/>
                    <a:pt x="23673" y="16929"/>
                  </a:cubicBezTo>
                  <a:cubicBezTo>
                    <a:pt x="23693" y="16929"/>
                    <a:pt x="23713" y="16909"/>
                    <a:pt x="23733" y="16909"/>
                  </a:cubicBezTo>
                  <a:cubicBezTo>
                    <a:pt x="23753" y="16909"/>
                    <a:pt x="23793" y="16909"/>
                    <a:pt x="23812" y="16889"/>
                  </a:cubicBezTo>
                  <a:lnTo>
                    <a:pt x="23872" y="16889"/>
                  </a:lnTo>
                  <a:cubicBezTo>
                    <a:pt x="23892" y="16869"/>
                    <a:pt x="23912" y="16869"/>
                    <a:pt x="23912" y="16869"/>
                  </a:cubicBezTo>
                  <a:lnTo>
                    <a:pt x="23932" y="16869"/>
                  </a:lnTo>
                  <a:cubicBezTo>
                    <a:pt x="23932" y="16869"/>
                    <a:pt x="23932" y="16869"/>
                    <a:pt x="23932" y="16869"/>
                  </a:cubicBezTo>
                  <a:lnTo>
                    <a:pt x="24011" y="16850"/>
                  </a:lnTo>
                  <a:cubicBezTo>
                    <a:pt x="24031" y="16850"/>
                    <a:pt x="24051" y="16850"/>
                    <a:pt x="24071" y="16830"/>
                  </a:cubicBezTo>
                  <a:cubicBezTo>
                    <a:pt x="24091" y="16830"/>
                    <a:pt x="24111" y="16830"/>
                    <a:pt x="24131" y="16830"/>
                  </a:cubicBezTo>
                  <a:cubicBezTo>
                    <a:pt x="24151" y="16810"/>
                    <a:pt x="24190" y="16810"/>
                    <a:pt x="24210" y="16810"/>
                  </a:cubicBezTo>
                  <a:cubicBezTo>
                    <a:pt x="24230" y="16810"/>
                    <a:pt x="24250" y="16790"/>
                    <a:pt x="24270" y="16790"/>
                  </a:cubicBezTo>
                  <a:cubicBezTo>
                    <a:pt x="24290" y="16790"/>
                    <a:pt x="24310" y="16770"/>
                    <a:pt x="24330" y="16770"/>
                  </a:cubicBezTo>
                  <a:cubicBezTo>
                    <a:pt x="24330" y="16770"/>
                    <a:pt x="24350" y="16770"/>
                    <a:pt x="24350" y="16770"/>
                  </a:cubicBezTo>
                  <a:cubicBezTo>
                    <a:pt x="24350" y="16770"/>
                    <a:pt x="24350" y="16770"/>
                    <a:pt x="24350" y="16770"/>
                  </a:cubicBezTo>
                  <a:cubicBezTo>
                    <a:pt x="24369" y="16770"/>
                    <a:pt x="24369" y="16750"/>
                    <a:pt x="24389" y="16750"/>
                  </a:cubicBezTo>
                  <a:cubicBezTo>
                    <a:pt x="24409" y="16750"/>
                    <a:pt x="24429" y="16750"/>
                    <a:pt x="24449" y="16730"/>
                  </a:cubicBezTo>
                  <a:cubicBezTo>
                    <a:pt x="24469" y="16730"/>
                    <a:pt x="24489" y="16730"/>
                    <a:pt x="24509" y="16710"/>
                  </a:cubicBezTo>
                  <a:cubicBezTo>
                    <a:pt x="24529" y="16710"/>
                    <a:pt x="24548" y="16710"/>
                    <a:pt x="24568" y="16710"/>
                  </a:cubicBezTo>
                  <a:cubicBezTo>
                    <a:pt x="24588" y="16690"/>
                    <a:pt x="24608" y="16690"/>
                    <a:pt x="24628" y="16690"/>
                  </a:cubicBezTo>
                  <a:cubicBezTo>
                    <a:pt x="24648" y="16671"/>
                    <a:pt x="24668" y="16671"/>
                    <a:pt x="24688" y="16671"/>
                  </a:cubicBezTo>
                  <a:cubicBezTo>
                    <a:pt x="24708" y="16671"/>
                    <a:pt x="24708" y="16651"/>
                    <a:pt x="24727" y="16651"/>
                  </a:cubicBezTo>
                  <a:lnTo>
                    <a:pt x="24727" y="16651"/>
                  </a:lnTo>
                  <a:cubicBezTo>
                    <a:pt x="24727" y="16651"/>
                    <a:pt x="24727" y="16651"/>
                    <a:pt x="24727" y="16651"/>
                  </a:cubicBezTo>
                  <a:cubicBezTo>
                    <a:pt x="24747" y="16651"/>
                    <a:pt x="24747" y="16651"/>
                    <a:pt x="24747" y="16651"/>
                  </a:cubicBezTo>
                  <a:cubicBezTo>
                    <a:pt x="24767" y="16631"/>
                    <a:pt x="24787" y="16631"/>
                    <a:pt x="24807" y="16631"/>
                  </a:cubicBezTo>
                  <a:cubicBezTo>
                    <a:pt x="24827" y="16611"/>
                    <a:pt x="24847" y="16611"/>
                    <a:pt x="24867" y="16611"/>
                  </a:cubicBezTo>
                  <a:cubicBezTo>
                    <a:pt x="24867" y="16611"/>
                    <a:pt x="24887" y="16591"/>
                    <a:pt x="24887" y="16591"/>
                  </a:cubicBezTo>
                  <a:cubicBezTo>
                    <a:pt x="24887" y="16591"/>
                    <a:pt x="24887" y="16591"/>
                    <a:pt x="24887" y="16591"/>
                  </a:cubicBezTo>
                  <a:cubicBezTo>
                    <a:pt x="24906" y="16591"/>
                    <a:pt x="24906" y="16591"/>
                    <a:pt x="24926" y="16571"/>
                  </a:cubicBezTo>
                  <a:cubicBezTo>
                    <a:pt x="24946" y="16571"/>
                    <a:pt x="24966" y="16571"/>
                    <a:pt x="24966" y="16551"/>
                  </a:cubicBezTo>
                  <a:lnTo>
                    <a:pt x="25026" y="16531"/>
                  </a:lnTo>
                  <a:cubicBezTo>
                    <a:pt x="25026" y="16531"/>
                    <a:pt x="25026" y="16531"/>
                    <a:pt x="25026" y="16531"/>
                  </a:cubicBezTo>
                  <a:cubicBezTo>
                    <a:pt x="25046" y="16531"/>
                    <a:pt x="25046" y="16531"/>
                    <a:pt x="25046" y="16531"/>
                  </a:cubicBezTo>
                  <a:cubicBezTo>
                    <a:pt x="25046" y="16531"/>
                    <a:pt x="25066" y="16511"/>
                    <a:pt x="25086" y="16511"/>
                  </a:cubicBezTo>
                  <a:cubicBezTo>
                    <a:pt x="25105" y="16511"/>
                    <a:pt x="25105" y="16491"/>
                    <a:pt x="25125" y="16491"/>
                  </a:cubicBezTo>
                  <a:lnTo>
                    <a:pt x="25165" y="16472"/>
                  </a:lnTo>
                  <a:cubicBezTo>
                    <a:pt x="25165" y="16472"/>
                    <a:pt x="25165" y="16472"/>
                    <a:pt x="25165" y="16472"/>
                  </a:cubicBezTo>
                  <a:cubicBezTo>
                    <a:pt x="25185" y="16472"/>
                    <a:pt x="25185" y="16452"/>
                    <a:pt x="25185" y="16452"/>
                  </a:cubicBezTo>
                  <a:cubicBezTo>
                    <a:pt x="25205" y="16452"/>
                    <a:pt x="25225" y="16432"/>
                    <a:pt x="25225" y="16432"/>
                  </a:cubicBezTo>
                  <a:cubicBezTo>
                    <a:pt x="25245" y="16412"/>
                    <a:pt x="25265" y="16412"/>
                    <a:pt x="25284" y="16412"/>
                  </a:cubicBezTo>
                  <a:lnTo>
                    <a:pt x="25284" y="16412"/>
                  </a:lnTo>
                  <a:cubicBezTo>
                    <a:pt x="25284" y="16412"/>
                    <a:pt x="25284" y="16412"/>
                    <a:pt x="25284" y="16392"/>
                  </a:cubicBezTo>
                  <a:cubicBezTo>
                    <a:pt x="25304" y="16392"/>
                    <a:pt x="25324" y="16372"/>
                    <a:pt x="25344" y="16372"/>
                  </a:cubicBezTo>
                  <a:cubicBezTo>
                    <a:pt x="25344" y="16352"/>
                    <a:pt x="25364" y="16352"/>
                    <a:pt x="25384" y="16332"/>
                  </a:cubicBezTo>
                  <a:cubicBezTo>
                    <a:pt x="25384" y="16332"/>
                    <a:pt x="25384" y="16332"/>
                    <a:pt x="25384" y="16332"/>
                  </a:cubicBezTo>
                  <a:cubicBezTo>
                    <a:pt x="25384" y="16332"/>
                    <a:pt x="25384" y="16332"/>
                    <a:pt x="25384" y="16332"/>
                  </a:cubicBezTo>
                  <a:cubicBezTo>
                    <a:pt x="25404" y="16312"/>
                    <a:pt x="25424" y="16312"/>
                    <a:pt x="25424" y="16293"/>
                  </a:cubicBezTo>
                  <a:cubicBezTo>
                    <a:pt x="25444" y="16293"/>
                    <a:pt x="25444" y="16293"/>
                    <a:pt x="25463" y="16273"/>
                  </a:cubicBezTo>
                  <a:cubicBezTo>
                    <a:pt x="25463" y="16273"/>
                    <a:pt x="25463" y="16273"/>
                    <a:pt x="25463" y="16273"/>
                  </a:cubicBezTo>
                  <a:lnTo>
                    <a:pt x="25463" y="16273"/>
                  </a:lnTo>
                  <a:lnTo>
                    <a:pt x="25503" y="16233"/>
                  </a:lnTo>
                  <a:cubicBezTo>
                    <a:pt x="25503" y="16233"/>
                    <a:pt x="25523" y="16213"/>
                    <a:pt x="25523" y="16213"/>
                  </a:cubicBezTo>
                  <a:cubicBezTo>
                    <a:pt x="25523" y="16213"/>
                    <a:pt x="25523" y="16213"/>
                    <a:pt x="25523" y="16213"/>
                  </a:cubicBezTo>
                  <a:cubicBezTo>
                    <a:pt x="25523" y="16213"/>
                    <a:pt x="25523" y="16213"/>
                    <a:pt x="25523" y="16193"/>
                  </a:cubicBezTo>
                  <a:cubicBezTo>
                    <a:pt x="25543" y="16193"/>
                    <a:pt x="25543" y="16173"/>
                    <a:pt x="25543" y="16173"/>
                  </a:cubicBezTo>
                  <a:cubicBezTo>
                    <a:pt x="25563" y="16153"/>
                    <a:pt x="25563" y="16153"/>
                    <a:pt x="25563" y="16133"/>
                  </a:cubicBezTo>
                  <a:lnTo>
                    <a:pt x="34276" y="100"/>
                  </a:lnTo>
                  <a:cubicBezTo>
                    <a:pt x="34256" y="140"/>
                    <a:pt x="34216" y="160"/>
                    <a:pt x="34196" y="199"/>
                  </a:cubicBezTo>
                  <a:close/>
                </a:path>
              </a:pathLst>
            </a:custGeom>
            <a:gradFill>
              <a:gsLst>
                <a:gs pos="0">
                  <a:srgbClr val="C0B5E1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1531887" y="3538332"/>
              <a:ext cx="859251" cy="116409"/>
            </a:xfrm>
            <a:custGeom>
              <a:avLst/>
              <a:gdLst/>
              <a:ahLst/>
              <a:cxnLst/>
              <a:rect l="l" t="t" r="r" b="b"/>
              <a:pathLst>
                <a:path w="34515" h="4676" extrusionOk="0">
                  <a:moveTo>
                    <a:pt x="60" y="2229"/>
                  </a:moveTo>
                  <a:cubicBezTo>
                    <a:pt x="100" y="1910"/>
                    <a:pt x="637" y="1612"/>
                    <a:pt x="1532" y="1334"/>
                  </a:cubicBezTo>
                  <a:cubicBezTo>
                    <a:pt x="2427" y="1075"/>
                    <a:pt x="3681" y="836"/>
                    <a:pt x="5212" y="637"/>
                  </a:cubicBezTo>
                  <a:cubicBezTo>
                    <a:pt x="6744" y="438"/>
                    <a:pt x="8534" y="279"/>
                    <a:pt x="10524" y="160"/>
                  </a:cubicBezTo>
                  <a:cubicBezTo>
                    <a:pt x="12493" y="60"/>
                    <a:pt x="14661" y="1"/>
                    <a:pt x="16949" y="1"/>
                  </a:cubicBezTo>
                  <a:cubicBezTo>
                    <a:pt x="19237" y="1"/>
                    <a:pt x="21405" y="60"/>
                    <a:pt x="23414" y="180"/>
                  </a:cubicBezTo>
                  <a:cubicBezTo>
                    <a:pt x="25423" y="279"/>
                    <a:pt x="27273" y="438"/>
                    <a:pt x="28825" y="637"/>
                  </a:cubicBezTo>
                  <a:cubicBezTo>
                    <a:pt x="30416" y="836"/>
                    <a:pt x="31729" y="1095"/>
                    <a:pt x="32684" y="1353"/>
                  </a:cubicBezTo>
                  <a:cubicBezTo>
                    <a:pt x="33659" y="1632"/>
                    <a:pt x="34256" y="1930"/>
                    <a:pt x="34375" y="2249"/>
                  </a:cubicBezTo>
                  <a:cubicBezTo>
                    <a:pt x="34514" y="2587"/>
                    <a:pt x="34156" y="2885"/>
                    <a:pt x="33400" y="3184"/>
                  </a:cubicBezTo>
                  <a:cubicBezTo>
                    <a:pt x="32624" y="3462"/>
                    <a:pt x="31431" y="3741"/>
                    <a:pt x="29899" y="3959"/>
                  </a:cubicBezTo>
                  <a:cubicBezTo>
                    <a:pt x="28367" y="4178"/>
                    <a:pt x="26517" y="4357"/>
                    <a:pt x="24409" y="4496"/>
                  </a:cubicBezTo>
                  <a:cubicBezTo>
                    <a:pt x="22300" y="4616"/>
                    <a:pt x="19973" y="4676"/>
                    <a:pt x="17506" y="4676"/>
                  </a:cubicBezTo>
                  <a:cubicBezTo>
                    <a:pt x="15039" y="4676"/>
                    <a:pt x="12672" y="4616"/>
                    <a:pt x="10544" y="4477"/>
                  </a:cubicBezTo>
                  <a:cubicBezTo>
                    <a:pt x="8415" y="4357"/>
                    <a:pt x="6505" y="4158"/>
                    <a:pt x="4934" y="3939"/>
                  </a:cubicBezTo>
                  <a:cubicBezTo>
                    <a:pt x="3362" y="3721"/>
                    <a:pt x="2109" y="3442"/>
                    <a:pt x="1254" y="3164"/>
                  </a:cubicBezTo>
                  <a:cubicBezTo>
                    <a:pt x="418" y="2885"/>
                    <a:pt x="0" y="2567"/>
                    <a:pt x="60" y="2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1657178" y="3636886"/>
              <a:ext cx="188206" cy="390752"/>
            </a:xfrm>
            <a:custGeom>
              <a:avLst/>
              <a:gdLst/>
              <a:ahLst/>
              <a:cxnLst/>
              <a:rect l="l" t="t" r="r" b="b"/>
              <a:pathLst>
                <a:path w="7560" h="15696" extrusionOk="0">
                  <a:moveTo>
                    <a:pt x="4158" y="438"/>
                  </a:moveTo>
                  <a:cubicBezTo>
                    <a:pt x="3999" y="418"/>
                    <a:pt x="3859" y="418"/>
                    <a:pt x="3700" y="398"/>
                  </a:cubicBezTo>
                  <a:lnTo>
                    <a:pt x="3700" y="398"/>
                  </a:lnTo>
                  <a:cubicBezTo>
                    <a:pt x="3462" y="378"/>
                    <a:pt x="3243" y="358"/>
                    <a:pt x="3024" y="339"/>
                  </a:cubicBezTo>
                  <a:cubicBezTo>
                    <a:pt x="3004" y="339"/>
                    <a:pt x="3004" y="339"/>
                    <a:pt x="3004" y="339"/>
                  </a:cubicBezTo>
                  <a:cubicBezTo>
                    <a:pt x="2785" y="319"/>
                    <a:pt x="2566" y="299"/>
                    <a:pt x="2348" y="279"/>
                  </a:cubicBezTo>
                  <a:cubicBezTo>
                    <a:pt x="2348" y="279"/>
                    <a:pt x="2328" y="279"/>
                    <a:pt x="2328" y="279"/>
                  </a:cubicBezTo>
                  <a:cubicBezTo>
                    <a:pt x="2109" y="259"/>
                    <a:pt x="1910" y="239"/>
                    <a:pt x="1711" y="219"/>
                  </a:cubicBezTo>
                  <a:cubicBezTo>
                    <a:pt x="1691" y="219"/>
                    <a:pt x="1691" y="219"/>
                    <a:pt x="1691" y="199"/>
                  </a:cubicBezTo>
                  <a:cubicBezTo>
                    <a:pt x="1472" y="179"/>
                    <a:pt x="1273" y="160"/>
                    <a:pt x="1074" y="140"/>
                  </a:cubicBezTo>
                  <a:cubicBezTo>
                    <a:pt x="1074" y="140"/>
                    <a:pt x="1074" y="140"/>
                    <a:pt x="1055" y="140"/>
                  </a:cubicBezTo>
                  <a:cubicBezTo>
                    <a:pt x="856" y="120"/>
                    <a:pt x="677" y="80"/>
                    <a:pt x="478" y="60"/>
                  </a:cubicBezTo>
                  <a:cubicBezTo>
                    <a:pt x="478" y="60"/>
                    <a:pt x="478" y="60"/>
                    <a:pt x="458" y="60"/>
                  </a:cubicBezTo>
                  <a:cubicBezTo>
                    <a:pt x="299" y="40"/>
                    <a:pt x="159" y="20"/>
                    <a:pt x="0" y="0"/>
                  </a:cubicBezTo>
                  <a:lnTo>
                    <a:pt x="5113" y="15278"/>
                  </a:lnTo>
                  <a:cubicBezTo>
                    <a:pt x="5113" y="15278"/>
                    <a:pt x="5113" y="15298"/>
                    <a:pt x="5133" y="15298"/>
                  </a:cubicBezTo>
                  <a:cubicBezTo>
                    <a:pt x="5152" y="15298"/>
                    <a:pt x="5172" y="15298"/>
                    <a:pt x="5192" y="15298"/>
                  </a:cubicBezTo>
                  <a:cubicBezTo>
                    <a:pt x="5212" y="15318"/>
                    <a:pt x="5232" y="15318"/>
                    <a:pt x="5252" y="15318"/>
                  </a:cubicBezTo>
                  <a:lnTo>
                    <a:pt x="5331" y="15338"/>
                  </a:lnTo>
                  <a:cubicBezTo>
                    <a:pt x="5331" y="15338"/>
                    <a:pt x="5331" y="15338"/>
                    <a:pt x="5331" y="15338"/>
                  </a:cubicBezTo>
                  <a:lnTo>
                    <a:pt x="5331" y="15338"/>
                  </a:lnTo>
                  <a:cubicBezTo>
                    <a:pt x="5351" y="15338"/>
                    <a:pt x="5371" y="15358"/>
                    <a:pt x="5391" y="15358"/>
                  </a:cubicBezTo>
                  <a:cubicBezTo>
                    <a:pt x="5411" y="15358"/>
                    <a:pt x="5451" y="15358"/>
                    <a:pt x="5471" y="15377"/>
                  </a:cubicBezTo>
                  <a:cubicBezTo>
                    <a:pt x="5491" y="15377"/>
                    <a:pt x="5511" y="15377"/>
                    <a:pt x="5530" y="15377"/>
                  </a:cubicBezTo>
                  <a:cubicBezTo>
                    <a:pt x="5550" y="15397"/>
                    <a:pt x="5590" y="15397"/>
                    <a:pt x="5610" y="15397"/>
                  </a:cubicBezTo>
                  <a:cubicBezTo>
                    <a:pt x="5630" y="15397"/>
                    <a:pt x="5650" y="15417"/>
                    <a:pt x="5690" y="15417"/>
                  </a:cubicBezTo>
                  <a:lnTo>
                    <a:pt x="5749" y="15437"/>
                  </a:lnTo>
                  <a:lnTo>
                    <a:pt x="5829" y="15437"/>
                  </a:lnTo>
                  <a:cubicBezTo>
                    <a:pt x="5829" y="15437"/>
                    <a:pt x="5829" y="15437"/>
                    <a:pt x="5849" y="15437"/>
                  </a:cubicBezTo>
                  <a:lnTo>
                    <a:pt x="5849" y="15437"/>
                  </a:lnTo>
                  <a:cubicBezTo>
                    <a:pt x="5869" y="15457"/>
                    <a:pt x="5888" y="15457"/>
                    <a:pt x="5908" y="15457"/>
                  </a:cubicBezTo>
                  <a:cubicBezTo>
                    <a:pt x="5928" y="15457"/>
                    <a:pt x="5948" y="15477"/>
                    <a:pt x="5988" y="15477"/>
                  </a:cubicBezTo>
                  <a:cubicBezTo>
                    <a:pt x="6008" y="15477"/>
                    <a:pt x="6028" y="15477"/>
                    <a:pt x="6048" y="15497"/>
                  </a:cubicBezTo>
                  <a:cubicBezTo>
                    <a:pt x="6087" y="15497"/>
                    <a:pt x="6107" y="15497"/>
                    <a:pt x="6127" y="15497"/>
                  </a:cubicBezTo>
                  <a:cubicBezTo>
                    <a:pt x="6167" y="15517"/>
                    <a:pt x="6187" y="15517"/>
                    <a:pt x="6207" y="15517"/>
                  </a:cubicBezTo>
                  <a:cubicBezTo>
                    <a:pt x="6247" y="15517"/>
                    <a:pt x="6266" y="15517"/>
                    <a:pt x="6286" y="15537"/>
                  </a:cubicBezTo>
                  <a:cubicBezTo>
                    <a:pt x="6326" y="15537"/>
                    <a:pt x="6346" y="15537"/>
                    <a:pt x="6366" y="15537"/>
                  </a:cubicBezTo>
                  <a:cubicBezTo>
                    <a:pt x="6386" y="15537"/>
                    <a:pt x="6386" y="15537"/>
                    <a:pt x="6386" y="15537"/>
                  </a:cubicBezTo>
                  <a:lnTo>
                    <a:pt x="6386" y="15537"/>
                  </a:lnTo>
                  <a:lnTo>
                    <a:pt x="6386" y="15537"/>
                  </a:lnTo>
                  <a:cubicBezTo>
                    <a:pt x="6406" y="15537"/>
                    <a:pt x="6445" y="15556"/>
                    <a:pt x="6465" y="15556"/>
                  </a:cubicBezTo>
                  <a:cubicBezTo>
                    <a:pt x="6485" y="15556"/>
                    <a:pt x="6505" y="15556"/>
                    <a:pt x="6545" y="15556"/>
                  </a:cubicBezTo>
                  <a:cubicBezTo>
                    <a:pt x="6565" y="15576"/>
                    <a:pt x="6605" y="15576"/>
                    <a:pt x="6625" y="15576"/>
                  </a:cubicBezTo>
                  <a:cubicBezTo>
                    <a:pt x="6644" y="15576"/>
                    <a:pt x="6684" y="15576"/>
                    <a:pt x="6704" y="15596"/>
                  </a:cubicBezTo>
                  <a:cubicBezTo>
                    <a:pt x="6744" y="15596"/>
                    <a:pt x="6764" y="15596"/>
                    <a:pt x="6804" y="15596"/>
                  </a:cubicBezTo>
                  <a:cubicBezTo>
                    <a:pt x="6823" y="15616"/>
                    <a:pt x="6863" y="15616"/>
                    <a:pt x="6883" y="15616"/>
                  </a:cubicBezTo>
                  <a:cubicBezTo>
                    <a:pt x="6923" y="15616"/>
                    <a:pt x="6943" y="15616"/>
                    <a:pt x="6983" y="15636"/>
                  </a:cubicBezTo>
                  <a:cubicBezTo>
                    <a:pt x="6983" y="15636"/>
                    <a:pt x="6983" y="15636"/>
                    <a:pt x="7002" y="15636"/>
                  </a:cubicBezTo>
                  <a:lnTo>
                    <a:pt x="7002" y="15636"/>
                  </a:lnTo>
                  <a:cubicBezTo>
                    <a:pt x="7022" y="15636"/>
                    <a:pt x="7042" y="15636"/>
                    <a:pt x="7062" y="15636"/>
                  </a:cubicBezTo>
                  <a:cubicBezTo>
                    <a:pt x="7102" y="15636"/>
                    <a:pt x="7122" y="15656"/>
                    <a:pt x="7162" y="15656"/>
                  </a:cubicBezTo>
                  <a:cubicBezTo>
                    <a:pt x="7201" y="15656"/>
                    <a:pt x="7221" y="15656"/>
                    <a:pt x="7261" y="15656"/>
                  </a:cubicBezTo>
                  <a:cubicBezTo>
                    <a:pt x="7281" y="15676"/>
                    <a:pt x="7321" y="15676"/>
                    <a:pt x="7361" y="15676"/>
                  </a:cubicBezTo>
                  <a:cubicBezTo>
                    <a:pt x="7380" y="15676"/>
                    <a:pt x="7420" y="15676"/>
                    <a:pt x="7460" y="15696"/>
                  </a:cubicBezTo>
                  <a:cubicBezTo>
                    <a:pt x="7480" y="15696"/>
                    <a:pt x="7520" y="15696"/>
                    <a:pt x="7559" y="15696"/>
                  </a:cubicBezTo>
                  <a:lnTo>
                    <a:pt x="7559" y="15696"/>
                  </a:lnTo>
                  <a:close/>
                </a:path>
              </a:pathLst>
            </a:custGeom>
            <a:solidFill>
              <a:srgbClr val="FFFFFF">
                <a:alpha val="34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2057795" y="3639849"/>
              <a:ext cx="197119" cy="390279"/>
            </a:xfrm>
            <a:custGeom>
              <a:avLst/>
              <a:gdLst/>
              <a:ahLst/>
              <a:cxnLst/>
              <a:rect l="l" t="t" r="r" b="b"/>
              <a:pathLst>
                <a:path w="7918" h="15677" extrusionOk="0">
                  <a:moveTo>
                    <a:pt x="7460" y="60"/>
                  </a:moveTo>
                  <a:cubicBezTo>
                    <a:pt x="7460" y="60"/>
                    <a:pt x="7440" y="60"/>
                    <a:pt x="7420" y="60"/>
                  </a:cubicBezTo>
                  <a:cubicBezTo>
                    <a:pt x="7241" y="80"/>
                    <a:pt x="7042" y="100"/>
                    <a:pt x="6863" y="120"/>
                  </a:cubicBezTo>
                  <a:cubicBezTo>
                    <a:pt x="6844" y="120"/>
                    <a:pt x="6844" y="120"/>
                    <a:pt x="6844" y="120"/>
                  </a:cubicBezTo>
                  <a:cubicBezTo>
                    <a:pt x="6645" y="140"/>
                    <a:pt x="6426" y="160"/>
                    <a:pt x="6227" y="180"/>
                  </a:cubicBezTo>
                  <a:cubicBezTo>
                    <a:pt x="6227" y="180"/>
                    <a:pt x="6207" y="180"/>
                    <a:pt x="6207" y="180"/>
                  </a:cubicBezTo>
                  <a:cubicBezTo>
                    <a:pt x="6008" y="200"/>
                    <a:pt x="5789" y="220"/>
                    <a:pt x="5590" y="239"/>
                  </a:cubicBezTo>
                  <a:cubicBezTo>
                    <a:pt x="5570" y="239"/>
                    <a:pt x="5570" y="239"/>
                    <a:pt x="5570" y="239"/>
                  </a:cubicBezTo>
                  <a:cubicBezTo>
                    <a:pt x="5352" y="259"/>
                    <a:pt x="5133" y="279"/>
                    <a:pt x="4914" y="299"/>
                  </a:cubicBezTo>
                  <a:cubicBezTo>
                    <a:pt x="4914" y="299"/>
                    <a:pt x="4894" y="299"/>
                    <a:pt x="4894" y="299"/>
                  </a:cubicBezTo>
                  <a:cubicBezTo>
                    <a:pt x="4675" y="319"/>
                    <a:pt x="4456" y="339"/>
                    <a:pt x="4238" y="359"/>
                  </a:cubicBezTo>
                  <a:cubicBezTo>
                    <a:pt x="4218" y="359"/>
                    <a:pt x="4218" y="359"/>
                    <a:pt x="4198" y="359"/>
                  </a:cubicBezTo>
                  <a:cubicBezTo>
                    <a:pt x="3979" y="359"/>
                    <a:pt x="3760" y="379"/>
                    <a:pt x="3521" y="399"/>
                  </a:cubicBezTo>
                  <a:lnTo>
                    <a:pt x="3502" y="399"/>
                  </a:lnTo>
                  <a:cubicBezTo>
                    <a:pt x="3462" y="399"/>
                    <a:pt x="3442" y="399"/>
                    <a:pt x="3402" y="399"/>
                  </a:cubicBezTo>
                  <a:lnTo>
                    <a:pt x="0" y="15676"/>
                  </a:lnTo>
                  <a:lnTo>
                    <a:pt x="0" y="15676"/>
                  </a:lnTo>
                  <a:lnTo>
                    <a:pt x="20" y="15676"/>
                  </a:lnTo>
                  <a:cubicBezTo>
                    <a:pt x="20" y="15676"/>
                    <a:pt x="20" y="15676"/>
                    <a:pt x="20" y="15676"/>
                  </a:cubicBezTo>
                  <a:cubicBezTo>
                    <a:pt x="60" y="15676"/>
                    <a:pt x="100" y="15656"/>
                    <a:pt x="140" y="15656"/>
                  </a:cubicBezTo>
                  <a:cubicBezTo>
                    <a:pt x="179" y="15656"/>
                    <a:pt x="219" y="15656"/>
                    <a:pt x="259" y="15656"/>
                  </a:cubicBezTo>
                  <a:cubicBezTo>
                    <a:pt x="299" y="15656"/>
                    <a:pt x="339" y="15656"/>
                    <a:pt x="378" y="15636"/>
                  </a:cubicBezTo>
                  <a:cubicBezTo>
                    <a:pt x="418" y="15636"/>
                    <a:pt x="458" y="15636"/>
                    <a:pt x="498" y="15636"/>
                  </a:cubicBezTo>
                  <a:cubicBezTo>
                    <a:pt x="518" y="15636"/>
                    <a:pt x="557" y="15617"/>
                    <a:pt x="597" y="15617"/>
                  </a:cubicBezTo>
                  <a:cubicBezTo>
                    <a:pt x="617" y="15617"/>
                    <a:pt x="637" y="15617"/>
                    <a:pt x="677" y="15617"/>
                  </a:cubicBezTo>
                  <a:lnTo>
                    <a:pt x="677" y="15617"/>
                  </a:lnTo>
                  <a:cubicBezTo>
                    <a:pt x="677" y="15617"/>
                    <a:pt x="697" y="15617"/>
                    <a:pt x="697" y="15617"/>
                  </a:cubicBezTo>
                  <a:cubicBezTo>
                    <a:pt x="736" y="15617"/>
                    <a:pt x="776" y="15597"/>
                    <a:pt x="796" y="15597"/>
                  </a:cubicBezTo>
                  <a:cubicBezTo>
                    <a:pt x="836" y="15597"/>
                    <a:pt x="876" y="15597"/>
                    <a:pt x="896" y="15597"/>
                  </a:cubicBezTo>
                  <a:cubicBezTo>
                    <a:pt x="935" y="15577"/>
                    <a:pt x="975" y="15577"/>
                    <a:pt x="995" y="15577"/>
                  </a:cubicBezTo>
                  <a:cubicBezTo>
                    <a:pt x="1035" y="15577"/>
                    <a:pt x="1055" y="15577"/>
                    <a:pt x="1095" y="15557"/>
                  </a:cubicBezTo>
                  <a:cubicBezTo>
                    <a:pt x="1134" y="15557"/>
                    <a:pt x="1154" y="15557"/>
                    <a:pt x="1194" y="15557"/>
                  </a:cubicBezTo>
                  <a:cubicBezTo>
                    <a:pt x="1214" y="15537"/>
                    <a:pt x="1254" y="15537"/>
                    <a:pt x="1293" y="15537"/>
                  </a:cubicBezTo>
                  <a:cubicBezTo>
                    <a:pt x="1293" y="15537"/>
                    <a:pt x="1293" y="15537"/>
                    <a:pt x="1293" y="15537"/>
                  </a:cubicBezTo>
                  <a:lnTo>
                    <a:pt x="1313" y="15537"/>
                  </a:lnTo>
                  <a:cubicBezTo>
                    <a:pt x="1333" y="15537"/>
                    <a:pt x="1353" y="15537"/>
                    <a:pt x="1373" y="15517"/>
                  </a:cubicBezTo>
                  <a:cubicBezTo>
                    <a:pt x="1413" y="15517"/>
                    <a:pt x="1433" y="15517"/>
                    <a:pt x="1453" y="15517"/>
                  </a:cubicBezTo>
                  <a:cubicBezTo>
                    <a:pt x="1492" y="15517"/>
                    <a:pt x="1512" y="15497"/>
                    <a:pt x="1552" y="15497"/>
                  </a:cubicBezTo>
                  <a:cubicBezTo>
                    <a:pt x="1572" y="15497"/>
                    <a:pt x="1612" y="15497"/>
                    <a:pt x="1632" y="15497"/>
                  </a:cubicBezTo>
                  <a:cubicBezTo>
                    <a:pt x="1671" y="15477"/>
                    <a:pt x="1691" y="15477"/>
                    <a:pt x="1711" y="15477"/>
                  </a:cubicBezTo>
                  <a:cubicBezTo>
                    <a:pt x="1751" y="15477"/>
                    <a:pt x="1771" y="15477"/>
                    <a:pt x="1811" y="15457"/>
                  </a:cubicBezTo>
                  <a:cubicBezTo>
                    <a:pt x="1831" y="15457"/>
                    <a:pt x="1850" y="15457"/>
                    <a:pt x="1890" y="15457"/>
                  </a:cubicBezTo>
                  <a:cubicBezTo>
                    <a:pt x="1910" y="15437"/>
                    <a:pt x="1950" y="15437"/>
                    <a:pt x="1970" y="15437"/>
                  </a:cubicBezTo>
                  <a:cubicBezTo>
                    <a:pt x="1990" y="15437"/>
                    <a:pt x="2029" y="15437"/>
                    <a:pt x="2049" y="15418"/>
                  </a:cubicBezTo>
                  <a:cubicBezTo>
                    <a:pt x="2069" y="15418"/>
                    <a:pt x="2109" y="15418"/>
                    <a:pt x="2129" y="15418"/>
                  </a:cubicBezTo>
                  <a:cubicBezTo>
                    <a:pt x="2149" y="15418"/>
                    <a:pt x="2169" y="15398"/>
                    <a:pt x="2209" y="15398"/>
                  </a:cubicBezTo>
                  <a:cubicBezTo>
                    <a:pt x="2228" y="15398"/>
                    <a:pt x="2248" y="15398"/>
                    <a:pt x="2268" y="15398"/>
                  </a:cubicBezTo>
                  <a:lnTo>
                    <a:pt x="2348" y="15378"/>
                  </a:lnTo>
                  <a:cubicBezTo>
                    <a:pt x="2368" y="15378"/>
                    <a:pt x="2388" y="15358"/>
                    <a:pt x="2407" y="15358"/>
                  </a:cubicBezTo>
                  <a:lnTo>
                    <a:pt x="2427" y="15358"/>
                  </a:lnTo>
                  <a:cubicBezTo>
                    <a:pt x="2427" y="15358"/>
                    <a:pt x="2427" y="15358"/>
                    <a:pt x="2427" y="15358"/>
                  </a:cubicBezTo>
                  <a:cubicBezTo>
                    <a:pt x="2447" y="15358"/>
                    <a:pt x="2467" y="15358"/>
                    <a:pt x="2507" y="15338"/>
                  </a:cubicBezTo>
                  <a:cubicBezTo>
                    <a:pt x="2527" y="15338"/>
                    <a:pt x="2547" y="15338"/>
                    <a:pt x="2567" y="15338"/>
                  </a:cubicBezTo>
                  <a:cubicBezTo>
                    <a:pt x="2586" y="15318"/>
                    <a:pt x="2626" y="15318"/>
                    <a:pt x="2646" y="15318"/>
                  </a:cubicBezTo>
                  <a:cubicBezTo>
                    <a:pt x="2666" y="15318"/>
                    <a:pt x="2686" y="15298"/>
                    <a:pt x="2706" y="15298"/>
                  </a:cubicBezTo>
                  <a:cubicBezTo>
                    <a:pt x="2726" y="15298"/>
                    <a:pt x="2766" y="15298"/>
                    <a:pt x="2785" y="15278"/>
                  </a:cubicBezTo>
                  <a:cubicBezTo>
                    <a:pt x="2785" y="15278"/>
                    <a:pt x="2805" y="15278"/>
                    <a:pt x="2825" y="15278"/>
                  </a:cubicBezTo>
                  <a:lnTo>
                    <a:pt x="7918" y="1"/>
                  </a:lnTo>
                  <a:cubicBezTo>
                    <a:pt x="7759" y="21"/>
                    <a:pt x="7619" y="41"/>
                    <a:pt x="7460" y="60"/>
                  </a:cubicBezTo>
                  <a:close/>
                </a:path>
              </a:pathLst>
            </a:custGeom>
            <a:solidFill>
              <a:srgbClr val="FFFFFF">
                <a:alpha val="34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" name="Google Shape;337;p23"/>
          <p:cNvSpPr/>
          <p:nvPr/>
        </p:nvSpPr>
        <p:spPr>
          <a:xfrm>
            <a:off x="6471807" y="3061464"/>
            <a:ext cx="2012484" cy="342705"/>
          </a:xfrm>
          <a:custGeom>
            <a:avLst/>
            <a:gdLst/>
            <a:ahLst/>
            <a:cxnLst/>
            <a:rect l="l" t="t" r="r" b="b"/>
            <a:pathLst>
              <a:path w="69884" h="13766" extrusionOk="0">
                <a:moveTo>
                  <a:pt x="0" y="0"/>
                </a:moveTo>
                <a:lnTo>
                  <a:pt x="69883" y="0"/>
                </a:lnTo>
                <a:lnTo>
                  <a:pt x="69883" y="13766"/>
                </a:lnTo>
                <a:lnTo>
                  <a:pt x="0" y="1376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8" name="Google Shape;338;p23"/>
          <p:cNvGrpSpPr/>
          <p:nvPr/>
        </p:nvGrpSpPr>
        <p:grpSpPr>
          <a:xfrm>
            <a:off x="1315485" y="2995097"/>
            <a:ext cx="6192876" cy="561602"/>
            <a:chOff x="1315485" y="2995097"/>
            <a:chExt cx="6192876" cy="561602"/>
          </a:xfrm>
        </p:grpSpPr>
        <p:sp>
          <p:nvSpPr>
            <p:cNvPr id="339" name="Google Shape;339;p23"/>
            <p:cNvSpPr/>
            <p:nvPr/>
          </p:nvSpPr>
          <p:spPr>
            <a:xfrm>
              <a:off x="1951350" y="3014400"/>
              <a:ext cx="5557011" cy="436808"/>
            </a:xfrm>
            <a:custGeom>
              <a:avLst/>
              <a:gdLst/>
              <a:ahLst/>
              <a:cxnLst/>
              <a:rect l="l" t="t" r="r" b="b"/>
              <a:pathLst>
                <a:path w="183173" h="17546" extrusionOk="0">
                  <a:moveTo>
                    <a:pt x="178955" y="17546"/>
                  </a:moveTo>
                  <a:lnTo>
                    <a:pt x="0" y="17546"/>
                  </a:lnTo>
                  <a:lnTo>
                    <a:pt x="0" y="0"/>
                  </a:lnTo>
                  <a:lnTo>
                    <a:pt x="178955" y="0"/>
                  </a:lnTo>
                  <a:lnTo>
                    <a:pt x="183172" y="877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1319941" y="3086707"/>
              <a:ext cx="1281669" cy="469993"/>
            </a:xfrm>
            <a:custGeom>
              <a:avLst/>
              <a:gdLst/>
              <a:ahLst/>
              <a:cxnLst/>
              <a:rect l="l" t="t" r="r" b="b"/>
              <a:pathLst>
                <a:path w="51483" h="18879" extrusionOk="0">
                  <a:moveTo>
                    <a:pt x="51363" y="379"/>
                  </a:moveTo>
                  <a:cubicBezTo>
                    <a:pt x="51363" y="379"/>
                    <a:pt x="51363" y="379"/>
                    <a:pt x="51363" y="379"/>
                  </a:cubicBezTo>
                  <a:cubicBezTo>
                    <a:pt x="51323" y="438"/>
                    <a:pt x="51264" y="478"/>
                    <a:pt x="51204" y="518"/>
                  </a:cubicBezTo>
                  <a:cubicBezTo>
                    <a:pt x="51204" y="538"/>
                    <a:pt x="51184" y="538"/>
                    <a:pt x="51184" y="558"/>
                  </a:cubicBezTo>
                  <a:cubicBezTo>
                    <a:pt x="51125" y="597"/>
                    <a:pt x="51065" y="637"/>
                    <a:pt x="50985" y="697"/>
                  </a:cubicBezTo>
                  <a:cubicBezTo>
                    <a:pt x="50985" y="697"/>
                    <a:pt x="50965" y="697"/>
                    <a:pt x="50965" y="717"/>
                  </a:cubicBezTo>
                  <a:cubicBezTo>
                    <a:pt x="50886" y="756"/>
                    <a:pt x="50806" y="796"/>
                    <a:pt x="50727" y="836"/>
                  </a:cubicBezTo>
                  <a:cubicBezTo>
                    <a:pt x="50707" y="856"/>
                    <a:pt x="50707" y="856"/>
                    <a:pt x="50687" y="856"/>
                  </a:cubicBezTo>
                  <a:cubicBezTo>
                    <a:pt x="50607" y="896"/>
                    <a:pt x="50508" y="936"/>
                    <a:pt x="50408" y="995"/>
                  </a:cubicBezTo>
                  <a:cubicBezTo>
                    <a:pt x="50388" y="995"/>
                    <a:pt x="50388" y="995"/>
                    <a:pt x="50369" y="995"/>
                  </a:cubicBezTo>
                  <a:cubicBezTo>
                    <a:pt x="50269" y="1055"/>
                    <a:pt x="50150" y="1095"/>
                    <a:pt x="50030" y="1134"/>
                  </a:cubicBezTo>
                  <a:cubicBezTo>
                    <a:pt x="50011" y="1134"/>
                    <a:pt x="50011" y="1154"/>
                    <a:pt x="50011" y="1154"/>
                  </a:cubicBezTo>
                  <a:cubicBezTo>
                    <a:pt x="49752" y="1254"/>
                    <a:pt x="49454" y="1333"/>
                    <a:pt x="49155" y="1433"/>
                  </a:cubicBezTo>
                  <a:cubicBezTo>
                    <a:pt x="49135" y="1433"/>
                    <a:pt x="49135" y="1433"/>
                    <a:pt x="49135" y="1433"/>
                  </a:cubicBezTo>
                  <a:cubicBezTo>
                    <a:pt x="48976" y="1473"/>
                    <a:pt x="48797" y="1532"/>
                    <a:pt x="48638" y="1572"/>
                  </a:cubicBezTo>
                  <a:cubicBezTo>
                    <a:pt x="48618" y="1572"/>
                    <a:pt x="48618" y="1572"/>
                    <a:pt x="48618" y="1572"/>
                  </a:cubicBezTo>
                  <a:cubicBezTo>
                    <a:pt x="48439" y="1612"/>
                    <a:pt x="48260" y="1672"/>
                    <a:pt x="48061" y="1711"/>
                  </a:cubicBezTo>
                  <a:cubicBezTo>
                    <a:pt x="48061" y="1711"/>
                    <a:pt x="48061" y="1711"/>
                    <a:pt x="48061" y="1711"/>
                  </a:cubicBezTo>
                  <a:cubicBezTo>
                    <a:pt x="47862" y="1751"/>
                    <a:pt x="47663" y="1791"/>
                    <a:pt x="47464" y="1831"/>
                  </a:cubicBezTo>
                  <a:cubicBezTo>
                    <a:pt x="47464" y="1831"/>
                    <a:pt x="47444" y="1831"/>
                    <a:pt x="47444" y="1851"/>
                  </a:cubicBezTo>
                  <a:cubicBezTo>
                    <a:pt x="47245" y="1890"/>
                    <a:pt x="47047" y="1930"/>
                    <a:pt x="46828" y="1970"/>
                  </a:cubicBezTo>
                  <a:cubicBezTo>
                    <a:pt x="46808" y="1970"/>
                    <a:pt x="46808" y="1970"/>
                    <a:pt x="46788" y="1970"/>
                  </a:cubicBezTo>
                  <a:cubicBezTo>
                    <a:pt x="46569" y="2010"/>
                    <a:pt x="46350" y="2050"/>
                    <a:pt x="46112" y="2089"/>
                  </a:cubicBezTo>
                  <a:lnTo>
                    <a:pt x="46112" y="2089"/>
                  </a:lnTo>
                  <a:cubicBezTo>
                    <a:pt x="45873" y="2129"/>
                    <a:pt x="45654" y="2169"/>
                    <a:pt x="45395" y="2209"/>
                  </a:cubicBezTo>
                  <a:cubicBezTo>
                    <a:pt x="45395" y="2209"/>
                    <a:pt x="45376" y="2209"/>
                    <a:pt x="45376" y="2209"/>
                  </a:cubicBezTo>
                  <a:cubicBezTo>
                    <a:pt x="45117" y="2248"/>
                    <a:pt x="44878" y="2288"/>
                    <a:pt x="44620" y="2328"/>
                  </a:cubicBezTo>
                  <a:cubicBezTo>
                    <a:pt x="44620" y="2328"/>
                    <a:pt x="44620" y="2328"/>
                    <a:pt x="44600" y="2328"/>
                  </a:cubicBezTo>
                  <a:cubicBezTo>
                    <a:pt x="44341" y="2368"/>
                    <a:pt x="44083" y="2388"/>
                    <a:pt x="43804" y="2427"/>
                  </a:cubicBezTo>
                  <a:cubicBezTo>
                    <a:pt x="43804" y="2427"/>
                    <a:pt x="43804" y="2427"/>
                    <a:pt x="43784" y="2427"/>
                  </a:cubicBezTo>
                  <a:cubicBezTo>
                    <a:pt x="43526" y="2467"/>
                    <a:pt x="43247" y="2507"/>
                    <a:pt x="42969" y="2527"/>
                  </a:cubicBezTo>
                  <a:cubicBezTo>
                    <a:pt x="42949" y="2547"/>
                    <a:pt x="42949" y="2547"/>
                    <a:pt x="42929" y="2547"/>
                  </a:cubicBezTo>
                  <a:cubicBezTo>
                    <a:pt x="42650" y="2567"/>
                    <a:pt x="42372" y="2607"/>
                    <a:pt x="42073" y="2646"/>
                  </a:cubicBezTo>
                  <a:cubicBezTo>
                    <a:pt x="42073" y="2646"/>
                    <a:pt x="42053" y="2646"/>
                    <a:pt x="42034" y="2646"/>
                  </a:cubicBezTo>
                  <a:cubicBezTo>
                    <a:pt x="41735" y="2666"/>
                    <a:pt x="41437" y="2706"/>
                    <a:pt x="41138" y="2726"/>
                  </a:cubicBezTo>
                  <a:lnTo>
                    <a:pt x="41119" y="2726"/>
                  </a:lnTo>
                  <a:cubicBezTo>
                    <a:pt x="40820" y="2766"/>
                    <a:pt x="40502" y="2786"/>
                    <a:pt x="40164" y="2825"/>
                  </a:cubicBezTo>
                  <a:lnTo>
                    <a:pt x="40164" y="2825"/>
                  </a:lnTo>
                  <a:cubicBezTo>
                    <a:pt x="39845" y="2845"/>
                    <a:pt x="39527" y="2885"/>
                    <a:pt x="39189" y="2905"/>
                  </a:cubicBezTo>
                  <a:cubicBezTo>
                    <a:pt x="39189" y="2905"/>
                    <a:pt x="39169" y="2905"/>
                    <a:pt x="39149" y="2905"/>
                  </a:cubicBezTo>
                  <a:cubicBezTo>
                    <a:pt x="38831" y="2925"/>
                    <a:pt x="38513" y="2965"/>
                    <a:pt x="38174" y="2984"/>
                  </a:cubicBezTo>
                  <a:cubicBezTo>
                    <a:pt x="38154" y="2984"/>
                    <a:pt x="38135" y="2984"/>
                    <a:pt x="38115" y="2984"/>
                  </a:cubicBezTo>
                  <a:cubicBezTo>
                    <a:pt x="37796" y="3004"/>
                    <a:pt x="37458" y="3024"/>
                    <a:pt x="37120" y="3044"/>
                  </a:cubicBezTo>
                  <a:cubicBezTo>
                    <a:pt x="37100" y="3044"/>
                    <a:pt x="37080" y="3044"/>
                    <a:pt x="37041" y="3064"/>
                  </a:cubicBezTo>
                  <a:cubicBezTo>
                    <a:pt x="36722" y="3084"/>
                    <a:pt x="36384" y="3104"/>
                    <a:pt x="36046" y="3124"/>
                  </a:cubicBezTo>
                  <a:cubicBezTo>
                    <a:pt x="36026" y="3124"/>
                    <a:pt x="36006" y="3124"/>
                    <a:pt x="35966" y="3124"/>
                  </a:cubicBezTo>
                  <a:cubicBezTo>
                    <a:pt x="35628" y="3144"/>
                    <a:pt x="35270" y="3163"/>
                    <a:pt x="34912" y="3183"/>
                  </a:cubicBezTo>
                  <a:cubicBezTo>
                    <a:pt x="34872" y="3183"/>
                    <a:pt x="34852" y="3183"/>
                    <a:pt x="34832" y="3183"/>
                  </a:cubicBezTo>
                  <a:cubicBezTo>
                    <a:pt x="34474" y="3203"/>
                    <a:pt x="34116" y="3203"/>
                    <a:pt x="33758" y="3223"/>
                  </a:cubicBezTo>
                  <a:lnTo>
                    <a:pt x="33738" y="3223"/>
                  </a:lnTo>
                  <a:lnTo>
                    <a:pt x="33718" y="3223"/>
                  </a:lnTo>
                  <a:cubicBezTo>
                    <a:pt x="33360" y="3243"/>
                    <a:pt x="33002" y="3243"/>
                    <a:pt x="32644" y="3263"/>
                  </a:cubicBezTo>
                  <a:cubicBezTo>
                    <a:pt x="32604" y="3263"/>
                    <a:pt x="32585" y="3263"/>
                    <a:pt x="32545" y="3263"/>
                  </a:cubicBezTo>
                  <a:cubicBezTo>
                    <a:pt x="32286" y="3283"/>
                    <a:pt x="32008" y="3283"/>
                    <a:pt x="31729" y="3283"/>
                  </a:cubicBezTo>
                  <a:cubicBezTo>
                    <a:pt x="31610" y="3303"/>
                    <a:pt x="31490" y="3303"/>
                    <a:pt x="31371" y="3303"/>
                  </a:cubicBezTo>
                  <a:cubicBezTo>
                    <a:pt x="30973" y="3303"/>
                    <a:pt x="30575" y="3323"/>
                    <a:pt x="30178" y="3323"/>
                  </a:cubicBezTo>
                  <a:cubicBezTo>
                    <a:pt x="30058" y="3323"/>
                    <a:pt x="29919" y="3343"/>
                    <a:pt x="29780" y="3343"/>
                  </a:cubicBezTo>
                  <a:cubicBezTo>
                    <a:pt x="29521" y="3343"/>
                    <a:pt x="29243" y="3343"/>
                    <a:pt x="28984" y="3343"/>
                  </a:cubicBezTo>
                  <a:cubicBezTo>
                    <a:pt x="28805" y="3343"/>
                    <a:pt x="28646" y="3343"/>
                    <a:pt x="28467" y="3362"/>
                  </a:cubicBezTo>
                  <a:cubicBezTo>
                    <a:pt x="28208" y="3362"/>
                    <a:pt x="27969" y="3362"/>
                    <a:pt x="27711" y="3362"/>
                  </a:cubicBezTo>
                  <a:lnTo>
                    <a:pt x="27651" y="3362"/>
                  </a:lnTo>
                  <a:cubicBezTo>
                    <a:pt x="27233" y="3362"/>
                    <a:pt x="26816" y="3362"/>
                    <a:pt x="26418" y="3362"/>
                  </a:cubicBezTo>
                  <a:cubicBezTo>
                    <a:pt x="26000" y="3362"/>
                    <a:pt x="25582" y="3362"/>
                    <a:pt x="25165" y="3362"/>
                  </a:cubicBezTo>
                  <a:cubicBezTo>
                    <a:pt x="25005" y="3362"/>
                    <a:pt x="24846" y="3362"/>
                    <a:pt x="24687" y="3362"/>
                  </a:cubicBezTo>
                  <a:cubicBezTo>
                    <a:pt x="24429" y="3343"/>
                    <a:pt x="24170" y="3343"/>
                    <a:pt x="23911" y="3343"/>
                  </a:cubicBezTo>
                  <a:cubicBezTo>
                    <a:pt x="23732" y="3343"/>
                    <a:pt x="23553" y="3343"/>
                    <a:pt x="23374" y="3343"/>
                  </a:cubicBezTo>
                  <a:cubicBezTo>
                    <a:pt x="23136" y="3343"/>
                    <a:pt x="22897" y="3323"/>
                    <a:pt x="22678" y="3323"/>
                  </a:cubicBezTo>
                  <a:cubicBezTo>
                    <a:pt x="22479" y="3323"/>
                    <a:pt x="22300" y="3323"/>
                    <a:pt x="22121" y="3323"/>
                  </a:cubicBezTo>
                  <a:cubicBezTo>
                    <a:pt x="21902" y="3303"/>
                    <a:pt x="21663" y="3303"/>
                    <a:pt x="21445" y="3303"/>
                  </a:cubicBezTo>
                  <a:lnTo>
                    <a:pt x="20908" y="3283"/>
                  </a:lnTo>
                  <a:cubicBezTo>
                    <a:pt x="20629" y="3283"/>
                    <a:pt x="20351" y="3263"/>
                    <a:pt x="20072" y="3263"/>
                  </a:cubicBezTo>
                  <a:cubicBezTo>
                    <a:pt x="20032" y="3263"/>
                    <a:pt x="19992" y="3263"/>
                    <a:pt x="19953" y="3243"/>
                  </a:cubicBezTo>
                  <a:cubicBezTo>
                    <a:pt x="19575" y="3243"/>
                    <a:pt x="19217" y="3223"/>
                    <a:pt x="18859" y="3203"/>
                  </a:cubicBezTo>
                  <a:cubicBezTo>
                    <a:pt x="18819" y="3203"/>
                    <a:pt x="18759" y="3203"/>
                    <a:pt x="18719" y="3203"/>
                  </a:cubicBezTo>
                  <a:cubicBezTo>
                    <a:pt x="18341" y="3183"/>
                    <a:pt x="17963" y="3163"/>
                    <a:pt x="17605" y="3144"/>
                  </a:cubicBezTo>
                  <a:cubicBezTo>
                    <a:pt x="17585" y="3144"/>
                    <a:pt x="17566" y="3144"/>
                    <a:pt x="17546" y="3144"/>
                  </a:cubicBezTo>
                  <a:cubicBezTo>
                    <a:pt x="17168" y="3124"/>
                    <a:pt x="16810" y="3104"/>
                    <a:pt x="16432" y="3084"/>
                  </a:cubicBezTo>
                  <a:cubicBezTo>
                    <a:pt x="16392" y="3084"/>
                    <a:pt x="16372" y="3084"/>
                    <a:pt x="16332" y="3084"/>
                  </a:cubicBezTo>
                  <a:cubicBezTo>
                    <a:pt x="15974" y="3064"/>
                    <a:pt x="15616" y="3044"/>
                    <a:pt x="15258" y="3024"/>
                  </a:cubicBezTo>
                  <a:lnTo>
                    <a:pt x="15238" y="3024"/>
                  </a:lnTo>
                  <a:cubicBezTo>
                    <a:pt x="14880" y="3004"/>
                    <a:pt x="14522" y="2965"/>
                    <a:pt x="14164" y="2945"/>
                  </a:cubicBezTo>
                  <a:cubicBezTo>
                    <a:pt x="14144" y="2945"/>
                    <a:pt x="14144" y="2945"/>
                    <a:pt x="14124" y="2945"/>
                  </a:cubicBezTo>
                  <a:cubicBezTo>
                    <a:pt x="13766" y="2925"/>
                    <a:pt x="13428" y="2885"/>
                    <a:pt x="13090" y="2865"/>
                  </a:cubicBezTo>
                  <a:cubicBezTo>
                    <a:pt x="13070" y="2865"/>
                    <a:pt x="13050" y="2865"/>
                    <a:pt x="13030" y="2865"/>
                  </a:cubicBezTo>
                  <a:cubicBezTo>
                    <a:pt x="12692" y="2825"/>
                    <a:pt x="12354" y="2805"/>
                    <a:pt x="12035" y="2766"/>
                  </a:cubicBezTo>
                  <a:cubicBezTo>
                    <a:pt x="12016" y="2766"/>
                    <a:pt x="12016" y="2766"/>
                    <a:pt x="11996" y="2766"/>
                  </a:cubicBezTo>
                  <a:cubicBezTo>
                    <a:pt x="11657" y="2746"/>
                    <a:pt x="11319" y="2706"/>
                    <a:pt x="11001" y="2666"/>
                  </a:cubicBezTo>
                  <a:cubicBezTo>
                    <a:pt x="11001" y="2666"/>
                    <a:pt x="10981" y="2666"/>
                    <a:pt x="10981" y="2666"/>
                  </a:cubicBezTo>
                  <a:cubicBezTo>
                    <a:pt x="10663" y="2646"/>
                    <a:pt x="10345" y="2607"/>
                    <a:pt x="10026" y="2567"/>
                  </a:cubicBezTo>
                  <a:cubicBezTo>
                    <a:pt x="10006" y="2567"/>
                    <a:pt x="10006" y="2567"/>
                    <a:pt x="9986" y="2567"/>
                  </a:cubicBezTo>
                  <a:cubicBezTo>
                    <a:pt x="9668" y="2527"/>
                    <a:pt x="9370" y="2507"/>
                    <a:pt x="9071" y="2467"/>
                  </a:cubicBezTo>
                  <a:cubicBezTo>
                    <a:pt x="9071" y="2467"/>
                    <a:pt x="9071" y="2467"/>
                    <a:pt x="9051" y="2467"/>
                  </a:cubicBezTo>
                  <a:cubicBezTo>
                    <a:pt x="8753" y="2427"/>
                    <a:pt x="8455" y="2388"/>
                    <a:pt x="8176" y="2348"/>
                  </a:cubicBezTo>
                  <a:cubicBezTo>
                    <a:pt x="8156" y="2348"/>
                    <a:pt x="8156" y="2348"/>
                    <a:pt x="8136" y="2348"/>
                  </a:cubicBezTo>
                  <a:cubicBezTo>
                    <a:pt x="7858" y="2308"/>
                    <a:pt x="7579" y="2268"/>
                    <a:pt x="7301" y="2229"/>
                  </a:cubicBezTo>
                  <a:cubicBezTo>
                    <a:pt x="7301" y="2229"/>
                    <a:pt x="7301" y="2229"/>
                    <a:pt x="7301" y="2229"/>
                  </a:cubicBezTo>
                  <a:cubicBezTo>
                    <a:pt x="7022" y="2189"/>
                    <a:pt x="6764" y="2149"/>
                    <a:pt x="6505" y="2109"/>
                  </a:cubicBezTo>
                  <a:cubicBezTo>
                    <a:pt x="6485" y="2109"/>
                    <a:pt x="6465" y="2109"/>
                    <a:pt x="6465" y="2109"/>
                  </a:cubicBezTo>
                  <a:cubicBezTo>
                    <a:pt x="6207" y="2069"/>
                    <a:pt x="5948" y="2030"/>
                    <a:pt x="5710" y="1990"/>
                  </a:cubicBezTo>
                  <a:cubicBezTo>
                    <a:pt x="5710" y="1990"/>
                    <a:pt x="5710" y="1970"/>
                    <a:pt x="5690" y="1970"/>
                  </a:cubicBezTo>
                  <a:cubicBezTo>
                    <a:pt x="5451" y="1930"/>
                    <a:pt x="5212" y="1890"/>
                    <a:pt x="4973" y="1851"/>
                  </a:cubicBezTo>
                  <a:cubicBezTo>
                    <a:pt x="4973" y="1851"/>
                    <a:pt x="4954" y="1851"/>
                    <a:pt x="4954" y="1851"/>
                  </a:cubicBezTo>
                  <a:cubicBezTo>
                    <a:pt x="4715" y="1811"/>
                    <a:pt x="4516" y="1751"/>
                    <a:pt x="4297" y="1711"/>
                  </a:cubicBezTo>
                  <a:cubicBezTo>
                    <a:pt x="4277" y="1711"/>
                    <a:pt x="4277" y="1711"/>
                    <a:pt x="4257" y="1711"/>
                  </a:cubicBezTo>
                  <a:cubicBezTo>
                    <a:pt x="4039" y="1672"/>
                    <a:pt x="3840" y="1612"/>
                    <a:pt x="3641" y="1572"/>
                  </a:cubicBezTo>
                  <a:cubicBezTo>
                    <a:pt x="3641" y="1572"/>
                    <a:pt x="3641" y="1572"/>
                    <a:pt x="3621" y="1572"/>
                  </a:cubicBezTo>
                  <a:cubicBezTo>
                    <a:pt x="3422" y="1532"/>
                    <a:pt x="3223" y="1473"/>
                    <a:pt x="3044" y="1433"/>
                  </a:cubicBezTo>
                  <a:cubicBezTo>
                    <a:pt x="3044" y="1433"/>
                    <a:pt x="3024" y="1433"/>
                    <a:pt x="3024" y="1433"/>
                  </a:cubicBezTo>
                  <a:cubicBezTo>
                    <a:pt x="2845" y="1373"/>
                    <a:pt x="2666" y="1333"/>
                    <a:pt x="2487" y="1274"/>
                  </a:cubicBezTo>
                  <a:cubicBezTo>
                    <a:pt x="2487" y="1274"/>
                    <a:pt x="2487" y="1274"/>
                    <a:pt x="2467" y="1274"/>
                  </a:cubicBezTo>
                  <a:cubicBezTo>
                    <a:pt x="2308" y="1234"/>
                    <a:pt x="2149" y="1174"/>
                    <a:pt x="1990" y="1134"/>
                  </a:cubicBezTo>
                  <a:lnTo>
                    <a:pt x="1990" y="1134"/>
                  </a:lnTo>
                  <a:cubicBezTo>
                    <a:pt x="1850" y="1075"/>
                    <a:pt x="1711" y="1035"/>
                    <a:pt x="1572" y="975"/>
                  </a:cubicBezTo>
                  <a:cubicBezTo>
                    <a:pt x="1552" y="975"/>
                    <a:pt x="1552" y="975"/>
                    <a:pt x="1532" y="975"/>
                  </a:cubicBezTo>
                  <a:cubicBezTo>
                    <a:pt x="1413" y="916"/>
                    <a:pt x="1273" y="876"/>
                    <a:pt x="1154" y="816"/>
                  </a:cubicBezTo>
                  <a:cubicBezTo>
                    <a:pt x="1154" y="816"/>
                    <a:pt x="1154" y="816"/>
                    <a:pt x="1154" y="816"/>
                  </a:cubicBezTo>
                  <a:cubicBezTo>
                    <a:pt x="1035" y="776"/>
                    <a:pt x="935" y="717"/>
                    <a:pt x="836" y="657"/>
                  </a:cubicBezTo>
                  <a:cubicBezTo>
                    <a:pt x="816" y="657"/>
                    <a:pt x="816" y="657"/>
                    <a:pt x="796" y="657"/>
                  </a:cubicBezTo>
                  <a:cubicBezTo>
                    <a:pt x="716" y="597"/>
                    <a:pt x="617" y="558"/>
                    <a:pt x="537" y="498"/>
                  </a:cubicBezTo>
                  <a:cubicBezTo>
                    <a:pt x="537" y="498"/>
                    <a:pt x="537" y="498"/>
                    <a:pt x="537" y="498"/>
                  </a:cubicBezTo>
                  <a:cubicBezTo>
                    <a:pt x="458" y="458"/>
                    <a:pt x="378" y="398"/>
                    <a:pt x="319" y="359"/>
                  </a:cubicBezTo>
                  <a:cubicBezTo>
                    <a:pt x="319" y="339"/>
                    <a:pt x="299" y="339"/>
                    <a:pt x="299" y="319"/>
                  </a:cubicBezTo>
                  <a:cubicBezTo>
                    <a:pt x="239" y="279"/>
                    <a:pt x="179" y="239"/>
                    <a:pt x="140" y="180"/>
                  </a:cubicBezTo>
                  <a:cubicBezTo>
                    <a:pt x="120" y="180"/>
                    <a:pt x="120" y="160"/>
                    <a:pt x="120" y="160"/>
                  </a:cubicBezTo>
                  <a:cubicBezTo>
                    <a:pt x="80" y="100"/>
                    <a:pt x="40" y="60"/>
                    <a:pt x="0" y="1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8634" y="16094"/>
                  </a:lnTo>
                  <a:cubicBezTo>
                    <a:pt x="8654" y="16134"/>
                    <a:pt x="8654" y="16153"/>
                    <a:pt x="8693" y="16173"/>
                  </a:cubicBezTo>
                  <a:cubicBezTo>
                    <a:pt x="8693" y="16193"/>
                    <a:pt x="8713" y="16213"/>
                    <a:pt x="8713" y="16213"/>
                  </a:cubicBezTo>
                  <a:cubicBezTo>
                    <a:pt x="8713" y="16233"/>
                    <a:pt x="8733" y="16233"/>
                    <a:pt x="8733" y="16253"/>
                  </a:cubicBezTo>
                  <a:cubicBezTo>
                    <a:pt x="8733" y="16253"/>
                    <a:pt x="8753" y="16253"/>
                    <a:pt x="8753" y="16273"/>
                  </a:cubicBezTo>
                  <a:cubicBezTo>
                    <a:pt x="8773" y="16293"/>
                    <a:pt x="8813" y="16332"/>
                    <a:pt x="8833" y="16352"/>
                  </a:cubicBezTo>
                  <a:cubicBezTo>
                    <a:pt x="8833" y="16352"/>
                    <a:pt x="8853" y="16352"/>
                    <a:pt x="8853" y="16372"/>
                  </a:cubicBezTo>
                  <a:cubicBezTo>
                    <a:pt x="8853" y="16372"/>
                    <a:pt x="8872" y="16372"/>
                    <a:pt x="8872" y="16392"/>
                  </a:cubicBezTo>
                  <a:cubicBezTo>
                    <a:pt x="8892" y="16412"/>
                    <a:pt x="8912" y="16412"/>
                    <a:pt x="8932" y="16432"/>
                  </a:cubicBezTo>
                  <a:cubicBezTo>
                    <a:pt x="8952" y="16452"/>
                    <a:pt x="8992" y="16492"/>
                    <a:pt x="9032" y="16512"/>
                  </a:cubicBezTo>
                  <a:lnTo>
                    <a:pt x="9032" y="16512"/>
                  </a:lnTo>
                  <a:lnTo>
                    <a:pt x="9032" y="16512"/>
                  </a:lnTo>
                  <a:cubicBezTo>
                    <a:pt x="9051" y="16531"/>
                    <a:pt x="9091" y="16551"/>
                    <a:pt x="9131" y="16571"/>
                  </a:cubicBezTo>
                  <a:cubicBezTo>
                    <a:pt x="9151" y="16591"/>
                    <a:pt x="9191" y="16611"/>
                    <a:pt x="9211" y="16631"/>
                  </a:cubicBezTo>
                  <a:cubicBezTo>
                    <a:pt x="9231" y="16631"/>
                    <a:pt x="9231" y="16651"/>
                    <a:pt x="9231" y="16651"/>
                  </a:cubicBezTo>
                  <a:cubicBezTo>
                    <a:pt x="9231" y="16651"/>
                    <a:pt x="9231" y="16651"/>
                    <a:pt x="9250" y="16651"/>
                  </a:cubicBezTo>
                  <a:cubicBezTo>
                    <a:pt x="9290" y="16671"/>
                    <a:pt x="9330" y="16691"/>
                    <a:pt x="9370" y="16730"/>
                  </a:cubicBezTo>
                  <a:cubicBezTo>
                    <a:pt x="9390" y="16730"/>
                    <a:pt x="9429" y="16750"/>
                    <a:pt x="9469" y="16770"/>
                  </a:cubicBezTo>
                  <a:cubicBezTo>
                    <a:pt x="9469" y="16770"/>
                    <a:pt x="9469" y="16770"/>
                    <a:pt x="9469" y="16770"/>
                  </a:cubicBezTo>
                  <a:cubicBezTo>
                    <a:pt x="9469" y="16770"/>
                    <a:pt x="9469" y="16770"/>
                    <a:pt x="9469" y="16770"/>
                  </a:cubicBezTo>
                  <a:cubicBezTo>
                    <a:pt x="9509" y="16790"/>
                    <a:pt x="9549" y="16810"/>
                    <a:pt x="9589" y="16830"/>
                  </a:cubicBezTo>
                  <a:cubicBezTo>
                    <a:pt x="9608" y="16850"/>
                    <a:pt x="9648" y="16870"/>
                    <a:pt x="9688" y="16889"/>
                  </a:cubicBezTo>
                  <a:cubicBezTo>
                    <a:pt x="9708" y="16889"/>
                    <a:pt x="9708" y="16889"/>
                    <a:pt x="9728" y="16909"/>
                  </a:cubicBezTo>
                  <a:cubicBezTo>
                    <a:pt x="9728" y="16909"/>
                    <a:pt x="9748" y="16909"/>
                    <a:pt x="9748" y="16909"/>
                  </a:cubicBezTo>
                  <a:cubicBezTo>
                    <a:pt x="9768" y="16929"/>
                    <a:pt x="9788" y="16929"/>
                    <a:pt x="9807" y="16949"/>
                  </a:cubicBezTo>
                  <a:cubicBezTo>
                    <a:pt x="9847" y="16949"/>
                    <a:pt x="9887" y="16969"/>
                    <a:pt x="9927" y="16989"/>
                  </a:cubicBezTo>
                  <a:cubicBezTo>
                    <a:pt x="9967" y="17009"/>
                    <a:pt x="10006" y="17009"/>
                    <a:pt x="10046" y="17029"/>
                  </a:cubicBezTo>
                  <a:lnTo>
                    <a:pt x="10046" y="17029"/>
                  </a:lnTo>
                  <a:lnTo>
                    <a:pt x="10046" y="17029"/>
                  </a:lnTo>
                  <a:cubicBezTo>
                    <a:pt x="10086" y="17049"/>
                    <a:pt x="10126" y="17069"/>
                    <a:pt x="10165" y="17069"/>
                  </a:cubicBezTo>
                  <a:cubicBezTo>
                    <a:pt x="10205" y="17088"/>
                    <a:pt x="10245" y="17108"/>
                    <a:pt x="10285" y="17128"/>
                  </a:cubicBezTo>
                  <a:cubicBezTo>
                    <a:pt x="10305" y="17128"/>
                    <a:pt x="10345" y="17148"/>
                    <a:pt x="10364" y="17148"/>
                  </a:cubicBezTo>
                  <a:cubicBezTo>
                    <a:pt x="10384" y="17148"/>
                    <a:pt x="10384" y="17168"/>
                    <a:pt x="10384" y="17168"/>
                  </a:cubicBezTo>
                  <a:cubicBezTo>
                    <a:pt x="10384" y="17168"/>
                    <a:pt x="10384" y="17168"/>
                    <a:pt x="10384" y="17168"/>
                  </a:cubicBezTo>
                  <a:cubicBezTo>
                    <a:pt x="10384" y="17168"/>
                    <a:pt x="10404" y="17168"/>
                    <a:pt x="10404" y="17168"/>
                  </a:cubicBezTo>
                  <a:cubicBezTo>
                    <a:pt x="10444" y="17188"/>
                    <a:pt x="10484" y="17188"/>
                    <a:pt x="10524" y="17208"/>
                  </a:cubicBezTo>
                  <a:cubicBezTo>
                    <a:pt x="10563" y="17228"/>
                    <a:pt x="10603" y="17228"/>
                    <a:pt x="10643" y="17248"/>
                  </a:cubicBezTo>
                  <a:cubicBezTo>
                    <a:pt x="10683" y="17267"/>
                    <a:pt x="10703" y="17267"/>
                    <a:pt x="10742" y="17287"/>
                  </a:cubicBezTo>
                  <a:cubicBezTo>
                    <a:pt x="10742" y="17287"/>
                    <a:pt x="10762" y="17287"/>
                    <a:pt x="10762" y="17287"/>
                  </a:cubicBezTo>
                  <a:cubicBezTo>
                    <a:pt x="10762" y="17287"/>
                    <a:pt x="10762" y="17287"/>
                    <a:pt x="10782" y="17287"/>
                  </a:cubicBezTo>
                  <a:cubicBezTo>
                    <a:pt x="10822" y="17307"/>
                    <a:pt x="10862" y="17307"/>
                    <a:pt x="10902" y="17327"/>
                  </a:cubicBezTo>
                  <a:lnTo>
                    <a:pt x="11021" y="17367"/>
                  </a:lnTo>
                  <a:cubicBezTo>
                    <a:pt x="11061" y="17367"/>
                    <a:pt x="11120" y="17387"/>
                    <a:pt x="11160" y="17407"/>
                  </a:cubicBezTo>
                  <a:lnTo>
                    <a:pt x="11160" y="17407"/>
                  </a:lnTo>
                  <a:lnTo>
                    <a:pt x="11160" y="17407"/>
                  </a:lnTo>
                  <a:cubicBezTo>
                    <a:pt x="11200" y="17407"/>
                    <a:pt x="11240" y="17427"/>
                    <a:pt x="11279" y="17427"/>
                  </a:cubicBezTo>
                  <a:cubicBezTo>
                    <a:pt x="11339" y="17446"/>
                    <a:pt x="11379" y="17466"/>
                    <a:pt x="11419" y="17466"/>
                  </a:cubicBezTo>
                  <a:cubicBezTo>
                    <a:pt x="11459" y="17486"/>
                    <a:pt x="11518" y="17486"/>
                    <a:pt x="11558" y="17506"/>
                  </a:cubicBezTo>
                  <a:lnTo>
                    <a:pt x="11578" y="17506"/>
                  </a:lnTo>
                  <a:cubicBezTo>
                    <a:pt x="11598" y="17506"/>
                    <a:pt x="11598" y="17506"/>
                    <a:pt x="11598" y="17526"/>
                  </a:cubicBezTo>
                  <a:cubicBezTo>
                    <a:pt x="11638" y="17526"/>
                    <a:pt x="11657" y="17526"/>
                    <a:pt x="11697" y="17546"/>
                  </a:cubicBezTo>
                  <a:cubicBezTo>
                    <a:pt x="11737" y="17546"/>
                    <a:pt x="11777" y="17566"/>
                    <a:pt x="11836" y="17566"/>
                  </a:cubicBezTo>
                  <a:cubicBezTo>
                    <a:pt x="11876" y="17586"/>
                    <a:pt x="11916" y="17606"/>
                    <a:pt x="11956" y="17606"/>
                  </a:cubicBezTo>
                  <a:cubicBezTo>
                    <a:pt x="11996" y="17606"/>
                    <a:pt x="12016" y="17626"/>
                    <a:pt x="12035" y="17626"/>
                  </a:cubicBezTo>
                  <a:cubicBezTo>
                    <a:pt x="12055" y="17626"/>
                    <a:pt x="12055" y="17626"/>
                    <a:pt x="12055" y="17626"/>
                  </a:cubicBezTo>
                  <a:cubicBezTo>
                    <a:pt x="12075" y="17626"/>
                    <a:pt x="12095" y="17645"/>
                    <a:pt x="12095" y="17645"/>
                  </a:cubicBezTo>
                  <a:cubicBezTo>
                    <a:pt x="12155" y="17645"/>
                    <a:pt x="12195" y="17665"/>
                    <a:pt x="12234" y="17665"/>
                  </a:cubicBezTo>
                  <a:cubicBezTo>
                    <a:pt x="12294" y="17685"/>
                    <a:pt x="12334" y="17705"/>
                    <a:pt x="12374" y="17705"/>
                  </a:cubicBezTo>
                  <a:cubicBezTo>
                    <a:pt x="12433" y="17725"/>
                    <a:pt x="12473" y="17725"/>
                    <a:pt x="12533" y="17745"/>
                  </a:cubicBezTo>
                  <a:cubicBezTo>
                    <a:pt x="12533" y="17745"/>
                    <a:pt x="12533" y="17745"/>
                    <a:pt x="12533" y="17745"/>
                  </a:cubicBezTo>
                  <a:cubicBezTo>
                    <a:pt x="12533" y="17745"/>
                    <a:pt x="12553" y="17745"/>
                    <a:pt x="12553" y="17745"/>
                  </a:cubicBezTo>
                  <a:cubicBezTo>
                    <a:pt x="12592" y="17745"/>
                    <a:pt x="12632" y="17765"/>
                    <a:pt x="12672" y="17765"/>
                  </a:cubicBezTo>
                  <a:lnTo>
                    <a:pt x="12811" y="17805"/>
                  </a:lnTo>
                  <a:lnTo>
                    <a:pt x="12970" y="17824"/>
                  </a:lnTo>
                  <a:cubicBezTo>
                    <a:pt x="12990" y="17824"/>
                    <a:pt x="13030" y="17844"/>
                    <a:pt x="13050" y="17844"/>
                  </a:cubicBezTo>
                  <a:cubicBezTo>
                    <a:pt x="13050" y="17844"/>
                    <a:pt x="13070" y="17844"/>
                    <a:pt x="13070" y="17844"/>
                  </a:cubicBezTo>
                  <a:cubicBezTo>
                    <a:pt x="13090" y="17844"/>
                    <a:pt x="13110" y="17864"/>
                    <a:pt x="13129" y="17864"/>
                  </a:cubicBezTo>
                  <a:cubicBezTo>
                    <a:pt x="13169" y="17864"/>
                    <a:pt x="13229" y="17884"/>
                    <a:pt x="13269" y="17884"/>
                  </a:cubicBezTo>
                  <a:lnTo>
                    <a:pt x="13428" y="17924"/>
                  </a:lnTo>
                  <a:cubicBezTo>
                    <a:pt x="13488" y="17924"/>
                    <a:pt x="13527" y="17944"/>
                    <a:pt x="13587" y="17944"/>
                  </a:cubicBezTo>
                  <a:cubicBezTo>
                    <a:pt x="13587" y="17944"/>
                    <a:pt x="13587" y="17944"/>
                    <a:pt x="13607" y="17944"/>
                  </a:cubicBezTo>
                  <a:cubicBezTo>
                    <a:pt x="13607" y="17944"/>
                    <a:pt x="13607" y="17944"/>
                    <a:pt x="13607" y="17944"/>
                  </a:cubicBezTo>
                  <a:cubicBezTo>
                    <a:pt x="13647" y="17964"/>
                    <a:pt x="13706" y="17964"/>
                    <a:pt x="13746" y="17984"/>
                  </a:cubicBezTo>
                  <a:cubicBezTo>
                    <a:pt x="13806" y="17984"/>
                    <a:pt x="13846" y="17984"/>
                    <a:pt x="13905" y="18003"/>
                  </a:cubicBezTo>
                  <a:cubicBezTo>
                    <a:pt x="13965" y="18003"/>
                    <a:pt x="14025" y="18023"/>
                    <a:pt x="14064" y="18023"/>
                  </a:cubicBezTo>
                  <a:cubicBezTo>
                    <a:pt x="14104" y="18023"/>
                    <a:pt x="14124" y="18043"/>
                    <a:pt x="14164" y="18043"/>
                  </a:cubicBezTo>
                  <a:cubicBezTo>
                    <a:pt x="14164" y="18043"/>
                    <a:pt x="14164" y="18043"/>
                    <a:pt x="14164" y="18043"/>
                  </a:cubicBezTo>
                  <a:cubicBezTo>
                    <a:pt x="14184" y="18043"/>
                    <a:pt x="14184" y="18043"/>
                    <a:pt x="14184" y="18043"/>
                  </a:cubicBezTo>
                  <a:cubicBezTo>
                    <a:pt x="14204" y="18043"/>
                    <a:pt x="14224" y="18043"/>
                    <a:pt x="14243" y="18063"/>
                  </a:cubicBezTo>
                  <a:cubicBezTo>
                    <a:pt x="14303" y="18063"/>
                    <a:pt x="14363" y="18083"/>
                    <a:pt x="14403" y="18083"/>
                  </a:cubicBezTo>
                  <a:cubicBezTo>
                    <a:pt x="14462" y="18103"/>
                    <a:pt x="14522" y="18103"/>
                    <a:pt x="14582" y="18103"/>
                  </a:cubicBezTo>
                  <a:cubicBezTo>
                    <a:pt x="14641" y="18123"/>
                    <a:pt x="14701" y="18123"/>
                    <a:pt x="14761" y="18143"/>
                  </a:cubicBezTo>
                  <a:cubicBezTo>
                    <a:pt x="14761" y="18143"/>
                    <a:pt x="14761" y="18143"/>
                    <a:pt x="14761" y="18143"/>
                  </a:cubicBezTo>
                  <a:lnTo>
                    <a:pt x="14781" y="18143"/>
                  </a:lnTo>
                  <a:cubicBezTo>
                    <a:pt x="14820" y="18143"/>
                    <a:pt x="14880" y="18163"/>
                    <a:pt x="14940" y="18163"/>
                  </a:cubicBezTo>
                  <a:cubicBezTo>
                    <a:pt x="14999" y="18183"/>
                    <a:pt x="15059" y="18183"/>
                    <a:pt x="15119" y="18183"/>
                  </a:cubicBezTo>
                  <a:cubicBezTo>
                    <a:pt x="15178" y="18202"/>
                    <a:pt x="15238" y="18202"/>
                    <a:pt x="15298" y="18222"/>
                  </a:cubicBezTo>
                  <a:cubicBezTo>
                    <a:pt x="15318" y="18222"/>
                    <a:pt x="15357" y="18222"/>
                    <a:pt x="15377" y="18222"/>
                  </a:cubicBezTo>
                  <a:cubicBezTo>
                    <a:pt x="15397" y="18222"/>
                    <a:pt x="15397" y="18222"/>
                    <a:pt x="15417" y="18222"/>
                  </a:cubicBezTo>
                  <a:cubicBezTo>
                    <a:pt x="15437" y="18222"/>
                    <a:pt x="15457" y="18242"/>
                    <a:pt x="15477" y="18242"/>
                  </a:cubicBezTo>
                  <a:cubicBezTo>
                    <a:pt x="15537" y="18242"/>
                    <a:pt x="15616" y="18262"/>
                    <a:pt x="15676" y="18262"/>
                  </a:cubicBezTo>
                  <a:cubicBezTo>
                    <a:pt x="15735" y="18262"/>
                    <a:pt x="15795" y="18282"/>
                    <a:pt x="15875" y="18282"/>
                  </a:cubicBezTo>
                  <a:cubicBezTo>
                    <a:pt x="15914" y="18302"/>
                    <a:pt x="15974" y="18302"/>
                    <a:pt x="16034" y="18302"/>
                  </a:cubicBezTo>
                  <a:cubicBezTo>
                    <a:pt x="16034" y="18302"/>
                    <a:pt x="16034" y="18302"/>
                    <a:pt x="16054" y="18302"/>
                  </a:cubicBezTo>
                  <a:cubicBezTo>
                    <a:pt x="16054" y="18302"/>
                    <a:pt x="16054" y="18322"/>
                    <a:pt x="16074" y="18322"/>
                  </a:cubicBezTo>
                  <a:cubicBezTo>
                    <a:pt x="16133" y="18322"/>
                    <a:pt x="16193" y="18322"/>
                    <a:pt x="16273" y="18342"/>
                  </a:cubicBezTo>
                  <a:cubicBezTo>
                    <a:pt x="16332" y="18342"/>
                    <a:pt x="16392" y="18362"/>
                    <a:pt x="16471" y="18362"/>
                  </a:cubicBezTo>
                  <a:cubicBezTo>
                    <a:pt x="16531" y="18362"/>
                    <a:pt x="16611" y="18381"/>
                    <a:pt x="16670" y="18381"/>
                  </a:cubicBezTo>
                  <a:cubicBezTo>
                    <a:pt x="16690" y="18381"/>
                    <a:pt x="16690" y="18381"/>
                    <a:pt x="16690" y="18381"/>
                  </a:cubicBezTo>
                  <a:cubicBezTo>
                    <a:pt x="16710" y="18381"/>
                    <a:pt x="16710" y="18401"/>
                    <a:pt x="16710" y="18401"/>
                  </a:cubicBezTo>
                  <a:cubicBezTo>
                    <a:pt x="16770" y="18401"/>
                    <a:pt x="16830" y="18401"/>
                    <a:pt x="16889" y="18421"/>
                  </a:cubicBezTo>
                  <a:cubicBezTo>
                    <a:pt x="16969" y="18421"/>
                    <a:pt x="17048" y="18421"/>
                    <a:pt x="17108" y="18441"/>
                  </a:cubicBezTo>
                  <a:cubicBezTo>
                    <a:pt x="17188" y="18441"/>
                    <a:pt x="17267" y="18441"/>
                    <a:pt x="17327" y="18461"/>
                  </a:cubicBezTo>
                  <a:cubicBezTo>
                    <a:pt x="17347" y="18461"/>
                    <a:pt x="17367" y="18461"/>
                    <a:pt x="17387" y="18461"/>
                  </a:cubicBezTo>
                  <a:cubicBezTo>
                    <a:pt x="17387" y="18461"/>
                    <a:pt x="17406" y="18461"/>
                    <a:pt x="17426" y="18461"/>
                  </a:cubicBezTo>
                  <a:cubicBezTo>
                    <a:pt x="17466" y="18461"/>
                    <a:pt x="17526" y="18481"/>
                    <a:pt x="17566" y="18481"/>
                  </a:cubicBezTo>
                  <a:lnTo>
                    <a:pt x="17804" y="18501"/>
                  </a:lnTo>
                  <a:lnTo>
                    <a:pt x="18043" y="18521"/>
                  </a:lnTo>
                  <a:cubicBezTo>
                    <a:pt x="18063" y="18521"/>
                    <a:pt x="18083" y="18521"/>
                    <a:pt x="18083" y="18521"/>
                  </a:cubicBezTo>
                  <a:cubicBezTo>
                    <a:pt x="18103" y="18521"/>
                    <a:pt x="18123" y="18541"/>
                    <a:pt x="18123" y="18541"/>
                  </a:cubicBezTo>
                  <a:cubicBezTo>
                    <a:pt x="18182" y="18541"/>
                    <a:pt x="18242" y="18541"/>
                    <a:pt x="18282" y="18541"/>
                  </a:cubicBezTo>
                  <a:cubicBezTo>
                    <a:pt x="18381" y="18560"/>
                    <a:pt x="18461" y="18560"/>
                    <a:pt x="18560" y="18560"/>
                  </a:cubicBezTo>
                  <a:cubicBezTo>
                    <a:pt x="18640" y="18580"/>
                    <a:pt x="18739" y="18580"/>
                    <a:pt x="18819" y="18600"/>
                  </a:cubicBezTo>
                  <a:lnTo>
                    <a:pt x="18819" y="18600"/>
                  </a:lnTo>
                  <a:lnTo>
                    <a:pt x="18839" y="18600"/>
                  </a:lnTo>
                  <a:cubicBezTo>
                    <a:pt x="18918" y="18600"/>
                    <a:pt x="18998" y="18600"/>
                    <a:pt x="19097" y="18620"/>
                  </a:cubicBezTo>
                  <a:cubicBezTo>
                    <a:pt x="19177" y="18620"/>
                    <a:pt x="19276" y="18620"/>
                    <a:pt x="19356" y="18640"/>
                  </a:cubicBezTo>
                  <a:cubicBezTo>
                    <a:pt x="19416" y="18640"/>
                    <a:pt x="19475" y="18640"/>
                    <a:pt x="19535" y="18640"/>
                  </a:cubicBezTo>
                  <a:cubicBezTo>
                    <a:pt x="19555" y="18640"/>
                    <a:pt x="19555" y="18640"/>
                    <a:pt x="19575" y="18640"/>
                  </a:cubicBezTo>
                  <a:lnTo>
                    <a:pt x="19595" y="18640"/>
                  </a:lnTo>
                  <a:cubicBezTo>
                    <a:pt x="19615" y="18640"/>
                    <a:pt x="19634" y="18660"/>
                    <a:pt x="19674" y="18660"/>
                  </a:cubicBezTo>
                  <a:lnTo>
                    <a:pt x="19992" y="18680"/>
                  </a:lnTo>
                  <a:cubicBezTo>
                    <a:pt x="20092" y="18680"/>
                    <a:pt x="20191" y="18680"/>
                    <a:pt x="20291" y="18700"/>
                  </a:cubicBezTo>
                  <a:cubicBezTo>
                    <a:pt x="20410" y="18700"/>
                    <a:pt x="20510" y="18700"/>
                    <a:pt x="20629" y="18720"/>
                  </a:cubicBezTo>
                  <a:cubicBezTo>
                    <a:pt x="20748" y="18720"/>
                    <a:pt x="20888" y="18720"/>
                    <a:pt x="21027" y="18740"/>
                  </a:cubicBezTo>
                  <a:cubicBezTo>
                    <a:pt x="21047" y="18740"/>
                    <a:pt x="21067" y="18740"/>
                    <a:pt x="21106" y="18740"/>
                  </a:cubicBezTo>
                  <a:cubicBezTo>
                    <a:pt x="21106" y="18740"/>
                    <a:pt x="21126" y="18740"/>
                    <a:pt x="21146" y="18740"/>
                  </a:cubicBezTo>
                  <a:lnTo>
                    <a:pt x="21425" y="18759"/>
                  </a:lnTo>
                  <a:cubicBezTo>
                    <a:pt x="21564" y="18759"/>
                    <a:pt x="21703" y="18779"/>
                    <a:pt x="21823" y="18779"/>
                  </a:cubicBezTo>
                  <a:cubicBezTo>
                    <a:pt x="21962" y="18779"/>
                    <a:pt x="22101" y="18799"/>
                    <a:pt x="22240" y="18799"/>
                  </a:cubicBezTo>
                  <a:lnTo>
                    <a:pt x="22638" y="18819"/>
                  </a:lnTo>
                  <a:cubicBezTo>
                    <a:pt x="22678" y="18819"/>
                    <a:pt x="22738" y="18819"/>
                    <a:pt x="22797" y="18819"/>
                  </a:cubicBezTo>
                  <a:lnTo>
                    <a:pt x="22996" y="18819"/>
                  </a:lnTo>
                  <a:cubicBezTo>
                    <a:pt x="23255" y="18839"/>
                    <a:pt x="23513" y="18839"/>
                    <a:pt x="23772" y="18839"/>
                  </a:cubicBezTo>
                  <a:cubicBezTo>
                    <a:pt x="23931" y="18859"/>
                    <a:pt x="24130" y="18859"/>
                    <a:pt x="24309" y="18859"/>
                  </a:cubicBezTo>
                  <a:cubicBezTo>
                    <a:pt x="24349" y="18859"/>
                    <a:pt x="24389" y="18859"/>
                    <a:pt x="24429" y="18859"/>
                  </a:cubicBezTo>
                  <a:cubicBezTo>
                    <a:pt x="24468" y="18859"/>
                    <a:pt x="24508" y="18859"/>
                    <a:pt x="24548" y="18859"/>
                  </a:cubicBezTo>
                  <a:cubicBezTo>
                    <a:pt x="24806" y="18859"/>
                    <a:pt x="25065" y="18859"/>
                    <a:pt x="25324" y="18879"/>
                  </a:cubicBezTo>
                  <a:cubicBezTo>
                    <a:pt x="25383" y="18879"/>
                    <a:pt x="25443" y="18879"/>
                    <a:pt x="25503" y="18879"/>
                  </a:cubicBezTo>
                  <a:lnTo>
                    <a:pt x="25702" y="18879"/>
                  </a:lnTo>
                  <a:lnTo>
                    <a:pt x="25881" y="18879"/>
                  </a:lnTo>
                  <a:lnTo>
                    <a:pt x="26080" y="18879"/>
                  </a:lnTo>
                  <a:lnTo>
                    <a:pt x="26318" y="18879"/>
                  </a:lnTo>
                  <a:lnTo>
                    <a:pt x="26537" y="18879"/>
                  </a:lnTo>
                  <a:lnTo>
                    <a:pt x="26756" y="18879"/>
                  </a:lnTo>
                  <a:cubicBezTo>
                    <a:pt x="26836" y="18879"/>
                    <a:pt x="26915" y="18879"/>
                    <a:pt x="26995" y="18879"/>
                  </a:cubicBezTo>
                  <a:cubicBezTo>
                    <a:pt x="27214" y="18859"/>
                    <a:pt x="27452" y="18859"/>
                    <a:pt x="27671" y="18859"/>
                  </a:cubicBezTo>
                  <a:lnTo>
                    <a:pt x="27731" y="18859"/>
                  </a:lnTo>
                  <a:lnTo>
                    <a:pt x="27771" y="18859"/>
                  </a:lnTo>
                  <a:cubicBezTo>
                    <a:pt x="28029" y="18859"/>
                    <a:pt x="28288" y="18859"/>
                    <a:pt x="28526" y="18839"/>
                  </a:cubicBezTo>
                  <a:cubicBezTo>
                    <a:pt x="28785" y="18839"/>
                    <a:pt x="29044" y="18839"/>
                    <a:pt x="29282" y="18819"/>
                  </a:cubicBezTo>
                  <a:lnTo>
                    <a:pt x="29302" y="18819"/>
                  </a:lnTo>
                  <a:lnTo>
                    <a:pt x="29322" y="18819"/>
                  </a:lnTo>
                  <a:cubicBezTo>
                    <a:pt x="29561" y="18819"/>
                    <a:pt x="29800" y="18799"/>
                    <a:pt x="30038" y="18799"/>
                  </a:cubicBezTo>
                  <a:cubicBezTo>
                    <a:pt x="30178" y="18799"/>
                    <a:pt x="30297" y="18779"/>
                    <a:pt x="30436" y="18779"/>
                  </a:cubicBezTo>
                  <a:cubicBezTo>
                    <a:pt x="30575" y="18779"/>
                    <a:pt x="30715" y="18779"/>
                    <a:pt x="30834" y="18759"/>
                  </a:cubicBezTo>
                  <a:lnTo>
                    <a:pt x="30834" y="18759"/>
                  </a:lnTo>
                  <a:cubicBezTo>
                    <a:pt x="30973" y="18759"/>
                    <a:pt x="31112" y="18759"/>
                    <a:pt x="31232" y="18740"/>
                  </a:cubicBezTo>
                  <a:cubicBezTo>
                    <a:pt x="31371" y="18740"/>
                    <a:pt x="31490" y="18720"/>
                    <a:pt x="31630" y="18720"/>
                  </a:cubicBezTo>
                  <a:cubicBezTo>
                    <a:pt x="31729" y="18720"/>
                    <a:pt x="31829" y="18700"/>
                    <a:pt x="31948" y="18700"/>
                  </a:cubicBezTo>
                  <a:cubicBezTo>
                    <a:pt x="32047" y="18700"/>
                    <a:pt x="32147" y="18680"/>
                    <a:pt x="32246" y="18680"/>
                  </a:cubicBezTo>
                  <a:cubicBezTo>
                    <a:pt x="32266" y="18680"/>
                    <a:pt x="32286" y="18680"/>
                    <a:pt x="32306" y="18680"/>
                  </a:cubicBezTo>
                  <a:lnTo>
                    <a:pt x="32306" y="18680"/>
                  </a:lnTo>
                  <a:cubicBezTo>
                    <a:pt x="32326" y="18680"/>
                    <a:pt x="32326" y="18680"/>
                    <a:pt x="32346" y="18680"/>
                  </a:cubicBezTo>
                  <a:cubicBezTo>
                    <a:pt x="32406" y="18660"/>
                    <a:pt x="32485" y="18660"/>
                    <a:pt x="32565" y="18660"/>
                  </a:cubicBezTo>
                  <a:cubicBezTo>
                    <a:pt x="32664" y="18660"/>
                    <a:pt x="32764" y="18640"/>
                    <a:pt x="32863" y="18640"/>
                  </a:cubicBezTo>
                  <a:cubicBezTo>
                    <a:pt x="32903" y="18640"/>
                    <a:pt x="32943" y="18620"/>
                    <a:pt x="33002" y="18620"/>
                  </a:cubicBezTo>
                  <a:cubicBezTo>
                    <a:pt x="33022" y="18620"/>
                    <a:pt x="33022" y="18620"/>
                    <a:pt x="33042" y="18620"/>
                  </a:cubicBezTo>
                  <a:cubicBezTo>
                    <a:pt x="33062" y="18620"/>
                    <a:pt x="33102" y="18620"/>
                    <a:pt x="33122" y="18620"/>
                  </a:cubicBezTo>
                  <a:lnTo>
                    <a:pt x="33380" y="18600"/>
                  </a:lnTo>
                  <a:cubicBezTo>
                    <a:pt x="33480" y="18580"/>
                    <a:pt x="33559" y="18580"/>
                    <a:pt x="33639" y="18580"/>
                  </a:cubicBezTo>
                  <a:cubicBezTo>
                    <a:pt x="33659" y="18560"/>
                    <a:pt x="33679" y="18560"/>
                    <a:pt x="33699" y="18560"/>
                  </a:cubicBezTo>
                  <a:cubicBezTo>
                    <a:pt x="33718" y="18560"/>
                    <a:pt x="33718" y="18560"/>
                    <a:pt x="33738" y="18560"/>
                  </a:cubicBezTo>
                  <a:cubicBezTo>
                    <a:pt x="33798" y="18560"/>
                    <a:pt x="33838" y="18560"/>
                    <a:pt x="33897" y="18541"/>
                  </a:cubicBezTo>
                  <a:cubicBezTo>
                    <a:pt x="33977" y="18541"/>
                    <a:pt x="34057" y="18541"/>
                    <a:pt x="34136" y="18521"/>
                  </a:cubicBezTo>
                  <a:lnTo>
                    <a:pt x="34355" y="18501"/>
                  </a:lnTo>
                  <a:cubicBezTo>
                    <a:pt x="34375" y="18501"/>
                    <a:pt x="34375" y="18501"/>
                    <a:pt x="34375" y="18501"/>
                  </a:cubicBezTo>
                  <a:cubicBezTo>
                    <a:pt x="34375" y="18501"/>
                    <a:pt x="34395" y="18501"/>
                    <a:pt x="34395" y="18501"/>
                  </a:cubicBezTo>
                  <a:cubicBezTo>
                    <a:pt x="34454" y="18501"/>
                    <a:pt x="34534" y="18481"/>
                    <a:pt x="34594" y="18481"/>
                  </a:cubicBezTo>
                  <a:cubicBezTo>
                    <a:pt x="34673" y="18481"/>
                    <a:pt x="34753" y="18461"/>
                    <a:pt x="34813" y="18461"/>
                  </a:cubicBezTo>
                  <a:cubicBezTo>
                    <a:pt x="34892" y="18441"/>
                    <a:pt x="34952" y="18441"/>
                    <a:pt x="35031" y="18441"/>
                  </a:cubicBezTo>
                  <a:lnTo>
                    <a:pt x="35031" y="18441"/>
                  </a:lnTo>
                  <a:lnTo>
                    <a:pt x="35051" y="18441"/>
                  </a:lnTo>
                  <a:cubicBezTo>
                    <a:pt x="35111" y="18421"/>
                    <a:pt x="35171" y="18421"/>
                    <a:pt x="35250" y="18421"/>
                  </a:cubicBezTo>
                  <a:cubicBezTo>
                    <a:pt x="35310" y="18401"/>
                    <a:pt x="35389" y="18401"/>
                    <a:pt x="35449" y="18381"/>
                  </a:cubicBezTo>
                  <a:cubicBezTo>
                    <a:pt x="35529" y="18381"/>
                    <a:pt x="35588" y="18381"/>
                    <a:pt x="35648" y="18362"/>
                  </a:cubicBezTo>
                  <a:lnTo>
                    <a:pt x="35668" y="18362"/>
                  </a:lnTo>
                  <a:cubicBezTo>
                    <a:pt x="35668" y="18362"/>
                    <a:pt x="35668" y="18362"/>
                    <a:pt x="35668" y="18362"/>
                  </a:cubicBezTo>
                  <a:cubicBezTo>
                    <a:pt x="35728" y="18362"/>
                    <a:pt x="35787" y="18342"/>
                    <a:pt x="35847" y="18342"/>
                  </a:cubicBezTo>
                  <a:cubicBezTo>
                    <a:pt x="35907" y="18322"/>
                    <a:pt x="35986" y="18322"/>
                    <a:pt x="36046" y="18322"/>
                  </a:cubicBezTo>
                  <a:cubicBezTo>
                    <a:pt x="36106" y="18302"/>
                    <a:pt x="36165" y="18302"/>
                    <a:pt x="36245" y="18282"/>
                  </a:cubicBezTo>
                  <a:cubicBezTo>
                    <a:pt x="36245" y="18282"/>
                    <a:pt x="36265" y="18282"/>
                    <a:pt x="36265" y="18282"/>
                  </a:cubicBezTo>
                  <a:cubicBezTo>
                    <a:pt x="36285" y="18282"/>
                    <a:pt x="36285" y="18282"/>
                    <a:pt x="36304" y="18282"/>
                  </a:cubicBezTo>
                  <a:cubicBezTo>
                    <a:pt x="36344" y="18282"/>
                    <a:pt x="36384" y="18262"/>
                    <a:pt x="36424" y="18262"/>
                  </a:cubicBezTo>
                  <a:cubicBezTo>
                    <a:pt x="36484" y="18262"/>
                    <a:pt x="36543" y="18242"/>
                    <a:pt x="36603" y="18242"/>
                  </a:cubicBezTo>
                  <a:cubicBezTo>
                    <a:pt x="36663" y="18222"/>
                    <a:pt x="36722" y="18222"/>
                    <a:pt x="36782" y="18222"/>
                  </a:cubicBezTo>
                  <a:cubicBezTo>
                    <a:pt x="36802" y="18202"/>
                    <a:pt x="36842" y="18202"/>
                    <a:pt x="36861" y="18202"/>
                  </a:cubicBezTo>
                  <a:cubicBezTo>
                    <a:pt x="36861" y="18202"/>
                    <a:pt x="36881" y="18202"/>
                    <a:pt x="36881" y="18202"/>
                  </a:cubicBezTo>
                  <a:cubicBezTo>
                    <a:pt x="36901" y="18202"/>
                    <a:pt x="36921" y="18183"/>
                    <a:pt x="36961" y="18183"/>
                  </a:cubicBezTo>
                  <a:cubicBezTo>
                    <a:pt x="37021" y="18183"/>
                    <a:pt x="37060" y="18163"/>
                    <a:pt x="37120" y="18163"/>
                  </a:cubicBezTo>
                  <a:cubicBezTo>
                    <a:pt x="37180" y="18163"/>
                    <a:pt x="37239" y="18143"/>
                    <a:pt x="37299" y="18143"/>
                  </a:cubicBezTo>
                  <a:lnTo>
                    <a:pt x="37418" y="18123"/>
                  </a:lnTo>
                  <a:lnTo>
                    <a:pt x="37438" y="18123"/>
                  </a:lnTo>
                  <a:lnTo>
                    <a:pt x="37438" y="18123"/>
                  </a:lnTo>
                  <a:cubicBezTo>
                    <a:pt x="37438" y="18123"/>
                    <a:pt x="37458" y="18103"/>
                    <a:pt x="37458" y="18103"/>
                  </a:cubicBezTo>
                  <a:cubicBezTo>
                    <a:pt x="37518" y="18103"/>
                    <a:pt x="37578" y="18103"/>
                    <a:pt x="37617" y="18083"/>
                  </a:cubicBezTo>
                  <a:cubicBezTo>
                    <a:pt x="37677" y="18083"/>
                    <a:pt x="37737" y="18063"/>
                    <a:pt x="37777" y="18063"/>
                  </a:cubicBezTo>
                  <a:cubicBezTo>
                    <a:pt x="37836" y="18043"/>
                    <a:pt x="37896" y="18043"/>
                    <a:pt x="37936" y="18023"/>
                  </a:cubicBezTo>
                  <a:cubicBezTo>
                    <a:pt x="37956" y="18023"/>
                    <a:pt x="37956" y="18023"/>
                    <a:pt x="37975" y="18023"/>
                  </a:cubicBezTo>
                  <a:cubicBezTo>
                    <a:pt x="37975" y="18023"/>
                    <a:pt x="37975" y="18023"/>
                    <a:pt x="37975" y="18023"/>
                  </a:cubicBezTo>
                  <a:cubicBezTo>
                    <a:pt x="38015" y="18023"/>
                    <a:pt x="38055" y="18003"/>
                    <a:pt x="38095" y="18003"/>
                  </a:cubicBezTo>
                  <a:cubicBezTo>
                    <a:pt x="38154" y="17984"/>
                    <a:pt x="38194" y="17984"/>
                    <a:pt x="38254" y="17984"/>
                  </a:cubicBezTo>
                  <a:cubicBezTo>
                    <a:pt x="38294" y="17964"/>
                    <a:pt x="38353" y="17964"/>
                    <a:pt x="38393" y="17944"/>
                  </a:cubicBezTo>
                  <a:lnTo>
                    <a:pt x="38473" y="17944"/>
                  </a:lnTo>
                  <a:cubicBezTo>
                    <a:pt x="38473" y="17924"/>
                    <a:pt x="38493" y="17924"/>
                    <a:pt x="38493" y="17924"/>
                  </a:cubicBezTo>
                  <a:cubicBezTo>
                    <a:pt x="38513" y="17924"/>
                    <a:pt x="38532" y="17924"/>
                    <a:pt x="38552" y="17924"/>
                  </a:cubicBezTo>
                  <a:cubicBezTo>
                    <a:pt x="38592" y="17904"/>
                    <a:pt x="38632" y="17904"/>
                    <a:pt x="38692" y="17884"/>
                  </a:cubicBezTo>
                  <a:cubicBezTo>
                    <a:pt x="38731" y="17884"/>
                    <a:pt x="38791" y="17864"/>
                    <a:pt x="38831" y="17864"/>
                  </a:cubicBezTo>
                  <a:cubicBezTo>
                    <a:pt x="38871" y="17844"/>
                    <a:pt x="38930" y="17844"/>
                    <a:pt x="38970" y="17824"/>
                  </a:cubicBezTo>
                  <a:lnTo>
                    <a:pt x="38970" y="17824"/>
                  </a:lnTo>
                  <a:lnTo>
                    <a:pt x="38970" y="17824"/>
                  </a:lnTo>
                  <a:cubicBezTo>
                    <a:pt x="39030" y="17824"/>
                    <a:pt x="39070" y="17805"/>
                    <a:pt x="39109" y="17805"/>
                  </a:cubicBezTo>
                  <a:cubicBezTo>
                    <a:pt x="39169" y="17785"/>
                    <a:pt x="39209" y="17785"/>
                    <a:pt x="39249" y="17765"/>
                  </a:cubicBezTo>
                  <a:lnTo>
                    <a:pt x="39388" y="17745"/>
                  </a:lnTo>
                  <a:cubicBezTo>
                    <a:pt x="39408" y="17745"/>
                    <a:pt x="39408" y="17745"/>
                    <a:pt x="39428" y="17745"/>
                  </a:cubicBezTo>
                  <a:cubicBezTo>
                    <a:pt x="39428" y="17725"/>
                    <a:pt x="39428" y="17725"/>
                    <a:pt x="39448" y="17725"/>
                  </a:cubicBezTo>
                  <a:cubicBezTo>
                    <a:pt x="39467" y="17725"/>
                    <a:pt x="39487" y="17725"/>
                    <a:pt x="39527" y="17705"/>
                  </a:cubicBezTo>
                  <a:cubicBezTo>
                    <a:pt x="39567" y="17705"/>
                    <a:pt x="39607" y="17685"/>
                    <a:pt x="39646" y="17685"/>
                  </a:cubicBezTo>
                  <a:cubicBezTo>
                    <a:pt x="39686" y="17665"/>
                    <a:pt x="39746" y="17665"/>
                    <a:pt x="39786" y="17645"/>
                  </a:cubicBezTo>
                  <a:cubicBezTo>
                    <a:pt x="39806" y="17645"/>
                    <a:pt x="39825" y="17645"/>
                    <a:pt x="39845" y="17626"/>
                  </a:cubicBezTo>
                  <a:cubicBezTo>
                    <a:pt x="39865" y="17626"/>
                    <a:pt x="39865" y="17626"/>
                    <a:pt x="39865" y="17626"/>
                  </a:cubicBezTo>
                  <a:cubicBezTo>
                    <a:pt x="39885" y="17626"/>
                    <a:pt x="39905" y="17626"/>
                    <a:pt x="39905" y="17626"/>
                  </a:cubicBezTo>
                  <a:cubicBezTo>
                    <a:pt x="39945" y="17606"/>
                    <a:pt x="39985" y="17586"/>
                    <a:pt x="40024" y="17586"/>
                  </a:cubicBezTo>
                  <a:cubicBezTo>
                    <a:pt x="40084" y="17566"/>
                    <a:pt x="40124" y="17566"/>
                    <a:pt x="40164" y="17546"/>
                  </a:cubicBezTo>
                  <a:cubicBezTo>
                    <a:pt x="40203" y="17546"/>
                    <a:pt x="40223" y="17526"/>
                    <a:pt x="40263" y="17526"/>
                  </a:cubicBezTo>
                  <a:cubicBezTo>
                    <a:pt x="40263" y="17526"/>
                    <a:pt x="40283" y="17526"/>
                    <a:pt x="40283" y="17526"/>
                  </a:cubicBezTo>
                  <a:cubicBezTo>
                    <a:pt x="40283" y="17526"/>
                    <a:pt x="40283" y="17506"/>
                    <a:pt x="40283" y="17506"/>
                  </a:cubicBezTo>
                  <a:cubicBezTo>
                    <a:pt x="40323" y="17506"/>
                    <a:pt x="40363" y="17486"/>
                    <a:pt x="40402" y="17486"/>
                  </a:cubicBezTo>
                  <a:cubicBezTo>
                    <a:pt x="40442" y="17466"/>
                    <a:pt x="40482" y="17466"/>
                    <a:pt x="40522" y="17446"/>
                  </a:cubicBezTo>
                  <a:cubicBezTo>
                    <a:pt x="40562" y="17427"/>
                    <a:pt x="40601" y="17427"/>
                    <a:pt x="40641" y="17407"/>
                  </a:cubicBezTo>
                  <a:cubicBezTo>
                    <a:pt x="40641" y="17407"/>
                    <a:pt x="40661" y="17407"/>
                    <a:pt x="40661" y="17407"/>
                  </a:cubicBezTo>
                  <a:cubicBezTo>
                    <a:pt x="40661" y="17407"/>
                    <a:pt x="40661" y="17407"/>
                    <a:pt x="40661" y="17407"/>
                  </a:cubicBezTo>
                  <a:cubicBezTo>
                    <a:pt x="40701" y="17387"/>
                    <a:pt x="40721" y="17387"/>
                    <a:pt x="40760" y="17367"/>
                  </a:cubicBezTo>
                  <a:cubicBezTo>
                    <a:pt x="40800" y="17347"/>
                    <a:pt x="40840" y="17347"/>
                    <a:pt x="40880" y="17327"/>
                  </a:cubicBezTo>
                  <a:lnTo>
                    <a:pt x="40999" y="17287"/>
                  </a:lnTo>
                  <a:cubicBezTo>
                    <a:pt x="40999" y="17287"/>
                    <a:pt x="40999" y="17287"/>
                    <a:pt x="40999" y="17287"/>
                  </a:cubicBezTo>
                  <a:lnTo>
                    <a:pt x="40999" y="17287"/>
                  </a:lnTo>
                  <a:cubicBezTo>
                    <a:pt x="40999" y="17287"/>
                    <a:pt x="40999" y="17287"/>
                    <a:pt x="40999" y="17287"/>
                  </a:cubicBezTo>
                  <a:cubicBezTo>
                    <a:pt x="41039" y="17267"/>
                    <a:pt x="41079" y="17267"/>
                    <a:pt x="41099" y="17248"/>
                  </a:cubicBezTo>
                  <a:cubicBezTo>
                    <a:pt x="41138" y="17248"/>
                    <a:pt x="41178" y="17228"/>
                    <a:pt x="41218" y="17208"/>
                  </a:cubicBezTo>
                  <a:cubicBezTo>
                    <a:pt x="41258" y="17208"/>
                    <a:pt x="41278" y="17188"/>
                    <a:pt x="41317" y="17168"/>
                  </a:cubicBezTo>
                  <a:lnTo>
                    <a:pt x="41317" y="17168"/>
                  </a:lnTo>
                  <a:lnTo>
                    <a:pt x="41317" y="17168"/>
                  </a:lnTo>
                  <a:cubicBezTo>
                    <a:pt x="41357" y="17148"/>
                    <a:pt x="41397" y="17148"/>
                    <a:pt x="41417" y="17128"/>
                  </a:cubicBezTo>
                  <a:cubicBezTo>
                    <a:pt x="41457" y="17108"/>
                    <a:pt x="41496" y="17108"/>
                    <a:pt x="41536" y="17088"/>
                  </a:cubicBezTo>
                  <a:lnTo>
                    <a:pt x="41596" y="17049"/>
                  </a:lnTo>
                  <a:cubicBezTo>
                    <a:pt x="41596" y="17049"/>
                    <a:pt x="41596" y="17049"/>
                    <a:pt x="41616" y="17049"/>
                  </a:cubicBezTo>
                  <a:cubicBezTo>
                    <a:pt x="41616" y="17049"/>
                    <a:pt x="41636" y="17049"/>
                    <a:pt x="41636" y="17029"/>
                  </a:cubicBezTo>
                  <a:cubicBezTo>
                    <a:pt x="41675" y="17029"/>
                    <a:pt x="41695" y="17009"/>
                    <a:pt x="41735" y="16989"/>
                  </a:cubicBezTo>
                  <a:cubicBezTo>
                    <a:pt x="41755" y="16969"/>
                    <a:pt x="41795" y="16969"/>
                    <a:pt x="41835" y="16949"/>
                  </a:cubicBezTo>
                  <a:cubicBezTo>
                    <a:pt x="41835" y="16929"/>
                    <a:pt x="41835" y="16929"/>
                    <a:pt x="41855" y="16929"/>
                  </a:cubicBezTo>
                  <a:cubicBezTo>
                    <a:pt x="41855" y="16929"/>
                    <a:pt x="41874" y="16929"/>
                    <a:pt x="41874" y="16909"/>
                  </a:cubicBezTo>
                  <a:cubicBezTo>
                    <a:pt x="41894" y="16909"/>
                    <a:pt x="41914" y="16909"/>
                    <a:pt x="41934" y="16889"/>
                  </a:cubicBezTo>
                  <a:cubicBezTo>
                    <a:pt x="41954" y="16870"/>
                    <a:pt x="41994" y="16850"/>
                    <a:pt x="42034" y="16830"/>
                  </a:cubicBezTo>
                  <a:cubicBezTo>
                    <a:pt x="42053" y="16830"/>
                    <a:pt x="42053" y="16810"/>
                    <a:pt x="42073" y="16810"/>
                  </a:cubicBezTo>
                  <a:cubicBezTo>
                    <a:pt x="42073" y="16810"/>
                    <a:pt x="42093" y="16790"/>
                    <a:pt x="42093" y="16790"/>
                  </a:cubicBezTo>
                  <a:lnTo>
                    <a:pt x="42113" y="16770"/>
                  </a:lnTo>
                  <a:cubicBezTo>
                    <a:pt x="42153" y="16770"/>
                    <a:pt x="42173" y="16750"/>
                    <a:pt x="42193" y="16730"/>
                  </a:cubicBezTo>
                  <a:cubicBezTo>
                    <a:pt x="42232" y="16710"/>
                    <a:pt x="42232" y="16691"/>
                    <a:pt x="42272" y="16691"/>
                  </a:cubicBezTo>
                  <a:lnTo>
                    <a:pt x="42292" y="16671"/>
                  </a:lnTo>
                  <a:cubicBezTo>
                    <a:pt x="42292" y="16671"/>
                    <a:pt x="42292" y="16651"/>
                    <a:pt x="42312" y="16651"/>
                  </a:cubicBezTo>
                  <a:cubicBezTo>
                    <a:pt x="42332" y="16631"/>
                    <a:pt x="42372" y="16611"/>
                    <a:pt x="42392" y="16591"/>
                  </a:cubicBezTo>
                  <a:cubicBezTo>
                    <a:pt x="42412" y="16571"/>
                    <a:pt x="42412" y="16571"/>
                    <a:pt x="42431" y="16551"/>
                  </a:cubicBezTo>
                  <a:cubicBezTo>
                    <a:pt x="42431" y="16551"/>
                    <a:pt x="42431" y="16531"/>
                    <a:pt x="42451" y="16531"/>
                  </a:cubicBezTo>
                  <a:cubicBezTo>
                    <a:pt x="42451" y="16531"/>
                    <a:pt x="42471" y="16512"/>
                    <a:pt x="42471" y="16512"/>
                  </a:cubicBezTo>
                  <a:cubicBezTo>
                    <a:pt x="42491" y="16492"/>
                    <a:pt x="42511" y="16472"/>
                    <a:pt x="42551" y="16432"/>
                  </a:cubicBezTo>
                  <a:cubicBezTo>
                    <a:pt x="42551" y="16432"/>
                    <a:pt x="42551" y="16412"/>
                    <a:pt x="42571" y="16412"/>
                  </a:cubicBezTo>
                  <a:lnTo>
                    <a:pt x="42571" y="16412"/>
                  </a:lnTo>
                  <a:cubicBezTo>
                    <a:pt x="42571" y="16412"/>
                    <a:pt x="42571" y="16392"/>
                    <a:pt x="42571" y="16392"/>
                  </a:cubicBezTo>
                  <a:cubicBezTo>
                    <a:pt x="42591" y="16392"/>
                    <a:pt x="42591" y="16372"/>
                    <a:pt x="42610" y="16352"/>
                  </a:cubicBezTo>
                  <a:cubicBezTo>
                    <a:pt x="42610" y="16352"/>
                    <a:pt x="42630" y="16332"/>
                    <a:pt x="42630" y="16313"/>
                  </a:cubicBezTo>
                  <a:cubicBezTo>
                    <a:pt x="42630" y="16313"/>
                    <a:pt x="42650" y="16293"/>
                    <a:pt x="42650" y="16273"/>
                  </a:cubicBezTo>
                  <a:cubicBezTo>
                    <a:pt x="45594" y="10922"/>
                    <a:pt x="48538" y="5571"/>
                    <a:pt x="51483" y="219"/>
                  </a:cubicBezTo>
                  <a:cubicBezTo>
                    <a:pt x="51443" y="279"/>
                    <a:pt x="51403" y="319"/>
                    <a:pt x="51363" y="37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1315485" y="2995097"/>
              <a:ext cx="1293071" cy="175335"/>
            </a:xfrm>
            <a:custGeom>
              <a:avLst/>
              <a:gdLst/>
              <a:ahLst/>
              <a:cxnLst/>
              <a:rect l="l" t="t" r="r" b="b"/>
              <a:pathLst>
                <a:path w="51941" h="7043" extrusionOk="0">
                  <a:moveTo>
                    <a:pt x="140" y="3303"/>
                  </a:moveTo>
                  <a:cubicBezTo>
                    <a:pt x="259" y="2825"/>
                    <a:pt x="1074" y="2368"/>
                    <a:pt x="2427" y="1970"/>
                  </a:cubicBezTo>
                  <a:cubicBezTo>
                    <a:pt x="3780" y="1572"/>
                    <a:pt x="5670" y="1214"/>
                    <a:pt x="7957" y="915"/>
                  </a:cubicBezTo>
                  <a:cubicBezTo>
                    <a:pt x="10205" y="637"/>
                    <a:pt x="12871" y="398"/>
                    <a:pt x="15795" y="239"/>
                  </a:cubicBezTo>
                  <a:cubicBezTo>
                    <a:pt x="18699" y="80"/>
                    <a:pt x="21902" y="0"/>
                    <a:pt x="25244" y="0"/>
                  </a:cubicBezTo>
                  <a:cubicBezTo>
                    <a:pt x="28606" y="0"/>
                    <a:pt x="31829" y="100"/>
                    <a:pt x="34793" y="259"/>
                  </a:cubicBezTo>
                  <a:cubicBezTo>
                    <a:pt x="37776" y="418"/>
                    <a:pt x="40522" y="657"/>
                    <a:pt x="42909" y="935"/>
                  </a:cubicBezTo>
                  <a:cubicBezTo>
                    <a:pt x="45296" y="1234"/>
                    <a:pt x="47325" y="1592"/>
                    <a:pt x="48817" y="1990"/>
                  </a:cubicBezTo>
                  <a:cubicBezTo>
                    <a:pt x="50349" y="2407"/>
                    <a:pt x="51343" y="2845"/>
                    <a:pt x="51642" y="3322"/>
                  </a:cubicBezTo>
                  <a:cubicBezTo>
                    <a:pt x="51940" y="3820"/>
                    <a:pt x="51502" y="4297"/>
                    <a:pt x="50448" y="4735"/>
                  </a:cubicBezTo>
                  <a:cubicBezTo>
                    <a:pt x="49354" y="5173"/>
                    <a:pt x="47643" y="5570"/>
                    <a:pt x="45395" y="5909"/>
                  </a:cubicBezTo>
                  <a:cubicBezTo>
                    <a:pt x="43108" y="6267"/>
                    <a:pt x="40323" y="6545"/>
                    <a:pt x="37140" y="6744"/>
                  </a:cubicBezTo>
                  <a:cubicBezTo>
                    <a:pt x="33937" y="6943"/>
                    <a:pt x="30376" y="7042"/>
                    <a:pt x="26597" y="7042"/>
                  </a:cubicBezTo>
                  <a:cubicBezTo>
                    <a:pt x="22817" y="7042"/>
                    <a:pt x="19197" y="6923"/>
                    <a:pt x="15934" y="6724"/>
                  </a:cubicBezTo>
                  <a:cubicBezTo>
                    <a:pt x="12672" y="6525"/>
                    <a:pt x="9768" y="6247"/>
                    <a:pt x="7361" y="5889"/>
                  </a:cubicBezTo>
                  <a:cubicBezTo>
                    <a:pt x="4993" y="5550"/>
                    <a:pt x="3104" y="5153"/>
                    <a:pt x="1850" y="4695"/>
                  </a:cubicBezTo>
                  <a:cubicBezTo>
                    <a:pt x="617" y="4257"/>
                    <a:pt x="0" y="3780"/>
                    <a:pt x="140" y="33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1488796" y="3140179"/>
              <a:ext cx="247158" cy="404145"/>
            </a:xfrm>
            <a:custGeom>
              <a:avLst/>
              <a:gdLst/>
              <a:ahLst/>
              <a:cxnLst/>
              <a:rect l="l" t="t" r="r" b="b"/>
              <a:pathLst>
                <a:path w="9928" h="16234" extrusionOk="0">
                  <a:moveTo>
                    <a:pt x="6466" y="717"/>
                  </a:moveTo>
                  <a:cubicBezTo>
                    <a:pt x="6406" y="717"/>
                    <a:pt x="6366" y="717"/>
                    <a:pt x="6307" y="717"/>
                  </a:cubicBezTo>
                  <a:cubicBezTo>
                    <a:pt x="6287" y="717"/>
                    <a:pt x="6267" y="717"/>
                    <a:pt x="6247" y="717"/>
                  </a:cubicBezTo>
                  <a:cubicBezTo>
                    <a:pt x="5909" y="677"/>
                    <a:pt x="5571" y="657"/>
                    <a:pt x="5233" y="618"/>
                  </a:cubicBezTo>
                  <a:cubicBezTo>
                    <a:pt x="5233" y="618"/>
                    <a:pt x="5233" y="618"/>
                    <a:pt x="5213" y="618"/>
                  </a:cubicBezTo>
                  <a:cubicBezTo>
                    <a:pt x="4874" y="598"/>
                    <a:pt x="4536" y="558"/>
                    <a:pt x="4218" y="518"/>
                  </a:cubicBezTo>
                  <a:cubicBezTo>
                    <a:pt x="4198" y="518"/>
                    <a:pt x="4198" y="518"/>
                    <a:pt x="4198" y="518"/>
                  </a:cubicBezTo>
                  <a:cubicBezTo>
                    <a:pt x="3860" y="498"/>
                    <a:pt x="3562" y="459"/>
                    <a:pt x="3243" y="419"/>
                  </a:cubicBezTo>
                  <a:cubicBezTo>
                    <a:pt x="3223" y="419"/>
                    <a:pt x="3223" y="419"/>
                    <a:pt x="3203" y="419"/>
                  </a:cubicBezTo>
                  <a:cubicBezTo>
                    <a:pt x="2885" y="379"/>
                    <a:pt x="2587" y="339"/>
                    <a:pt x="2288" y="319"/>
                  </a:cubicBezTo>
                  <a:cubicBezTo>
                    <a:pt x="2288" y="319"/>
                    <a:pt x="2268" y="319"/>
                    <a:pt x="2268" y="319"/>
                  </a:cubicBezTo>
                  <a:cubicBezTo>
                    <a:pt x="1970" y="279"/>
                    <a:pt x="1672" y="240"/>
                    <a:pt x="1393" y="200"/>
                  </a:cubicBezTo>
                  <a:cubicBezTo>
                    <a:pt x="1373" y="200"/>
                    <a:pt x="1373" y="200"/>
                    <a:pt x="1353" y="200"/>
                  </a:cubicBezTo>
                  <a:cubicBezTo>
                    <a:pt x="1075" y="160"/>
                    <a:pt x="796" y="120"/>
                    <a:pt x="518" y="81"/>
                  </a:cubicBezTo>
                  <a:cubicBezTo>
                    <a:pt x="518" y="81"/>
                    <a:pt x="518" y="81"/>
                    <a:pt x="498" y="81"/>
                  </a:cubicBezTo>
                  <a:cubicBezTo>
                    <a:pt x="339" y="61"/>
                    <a:pt x="160" y="21"/>
                    <a:pt x="1" y="1"/>
                  </a:cubicBezTo>
                  <a:lnTo>
                    <a:pt x="5153" y="15458"/>
                  </a:lnTo>
                  <a:cubicBezTo>
                    <a:pt x="5173" y="15458"/>
                    <a:pt x="5173" y="15458"/>
                    <a:pt x="5173" y="15458"/>
                  </a:cubicBezTo>
                  <a:cubicBezTo>
                    <a:pt x="5213" y="15458"/>
                    <a:pt x="5233" y="15458"/>
                    <a:pt x="5252" y="15478"/>
                  </a:cubicBezTo>
                  <a:cubicBezTo>
                    <a:pt x="5252" y="15478"/>
                    <a:pt x="5272" y="15478"/>
                    <a:pt x="5272" y="15478"/>
                  </a:cubicBezTo>
                  <a:cubicBezTo>
                    <a:pt x="5292" y="15478"/>
                    <a:pt x="5292" y="15478"/>
                    <a:pt x="5312" y="15497"/>
                  </a:cubicBezTo>
                  <a:cubicBezTo>
                    <a:pt x="5352" y="15497"/>
                    <a:pt x="5412" y="15517"/>
                    <a:pt x="5451" y="15517"/>
                  </a:cubicBezTo>
                  <a:cubicBezTo>
                    <a:pt x="5511" y="15537"/>
                    <a:pt x="5551" y="15537"/>
                    <a:pt x="5591" y="15557"/>
                  </a:cubicBezTo>
                  <a:cubicBezTo>
                    <a:pt x="5650" y="15557"/>
                    <a:pt x="5690" y="15577"/>
                    <a:pt x="5750" y="15577"/>
                  </a:cubicBezTo>
                  <a:cubicBezTo>
                    <a:pt x="5750" y="15577"/>
                    <a:pt x="5750" y="15577"/>
                    <a:pt x="5750" y="15577"/>
                  </a:cubicBezTo>
                  <a:cubicBezTo>
                    <a:pt x="5750" y="15577"/>
                    <a:pt x="5750" y="15597"/>
                    <a:pt x="5770" y="15597"/>
                  </a:cubicBezTo>
                  <a:cubicBezTo>
                    <a:pt x="5809" y="15597"/>
                    <a:pt x="5849" y="15597"/>
                    <a:pt x="5889" y="15617"/>
                  </a:cubicBezTo>
                  <a:lnTo>
                    <a:pt x="6028" y="15637"/>
                  </a:lnTo>
                  <a:lnTo>
                    <a:pt x="6187" y="15676"/>
                  </a:lnTo>
                  <a:cubicBezTo>
                    <a:pt x="6207" y="15676"/>
                    <a:pt x="6227" y="15676"/>
                    <a:pt x="6267" y="15696"/>
                  </a:cubicBezTo>
                  <a:cubicBezTo>
                    <a:pt x="6267" y="15696"/>
                    <a:pt x="6267" y="15696"/>
                    <a:pt x="6287" y="15696"/>
                  </a:cubicBezTo>
                  <a:cubicBezTo>
                    <a:pt x="6307" y="15696"/>
                    <a:pt x="6327" y="15696"/>
                    <a:pt x="6327" y="15696"/>
                  </a:cubicBezTo>
                  <a:cubicBezTo>
                    <a:pt x="6386" y="15716"/>
                    <a:pt x="6446" y="15716"/>
                    <a:pt x="6486" y="15736"/>
                  </a:cubicBezTo>
                  <a:lnTo>
                    <a:pt x="6645" y="15756"/>
                  </a:lnTo>
                  <a:cubicBezTo>
                    <a:pt x="6705" y="15776"/>
                    <a:pt x="6744" y="15776"/>
                    <a:pt x="6804" y="15796"/>
                  </a:cubicBezTo>
                  <a:cubicBezTo>
                    <a:pt x="6804" y="15796"/>
                    <a:pt x="6804" y="15796"/>
                    <a:pt x="6804" y="15796"/>
                  </a:cubicBezTo>
                  <a:cubicBezTo>
                    <a:pt x="6824" y="15796"/>
                    <a:pt x="6824" y="15796"/>
                    <a:pt x="6824" y="15796"/>
                  </a:cubicBezTo>
                  <a:cubicBezTo>
                    <a:pt x="6864" y="15796"/>
                    <a:pt x="6923" y="15816"/>
                    <a:pt x="6963" y="15816"/>
                  </a:cubicBezTo>
                  <a:cubicBezTo>
                    <a:pt x="7023" y="15836"/>
                    <a:pt x="7063" y="15836"/>
                    <a:pt x="7122" y="15855"/>
                  </a:cubicBezTo>
                  <a:cubicBezTo>
                    <a:pt x="7182" y="15855"/>
                    <a:pt x="7242" y="15875"/>
                    <a:pt x="7281" y="15875"/>
                  </a:cubicBezTo>
                  <a:cubicBezTo>
                    <a:pt x="7321" y="15875"/>
                    <a:pt x="7341" y="15895"/>
                    <a:pt x="7381" y="15895"/>
                  </a:cubicBezTo>
                  <a:cubicBezTo>
                    <a:pt x="7381" y="15895"/>
                    <a:pt x="7381" y="15895"/>
                    <a:pt x="7381" y="15895"/>
                  </a:cubicBezTo>
                  <a:cubicBezTo>
                    <a:pt x="7381" y="15895"/>
                    <a:pt x="7401" y="15895"/>
                    <a:pt x="7401" y="15895"/>
                  </a:cubicBezTo>
                  <a:cubicBezTo>
                    <a:pt x="7421" y="15895"/>
                    <a:pt x="7441" y="15895"/>
                    <a:pt x="7460" y="15915"/>
                  </a:cubicBezTo>
                  <a:cubicBezTo>
                    <a:pt x="7520" y="15915"/>
                    <a:pt x="7560" y="15915"/>
                    <a:pt x="7620" y="15935"/>
                  </a:cubicBezTo>
                  <a:cubicBezTo>
                    <a:pt x="7679" y="15935"/>
                    <a:pt x="7739" y="15955"/>
                    <a:pt x="7799" y="15955"/>
                  </a:cubicBezTo>
                  <a:cubicBezTo>
                    <a:pt x="7858" y="15975"/>
                    <a:pt x="7918" y="15975"/>
                    <a:pt x="7978" y="15995"/>
                  </a:cubicBezTo>
                  <a:cubicBezTo>
                    <a:pt x="7978" y="15995"/>
                    <a:pt x="7978" y="15995"/>
                    <a:pt x="7978" y="15995"/>
                  </a:cubicBezTo>
                  <a:lnTo>
                    <a:pt x="7998" y="15995"/>
                  </a:lnTo>
                  <a:cubicBezTo>
                    <a:pt x="8037" y="15995"/>
                    <a:pt x="8097" y="16015"/>
                    <a:pt x="8157" y="16015"/>
                  </a:cubicBezTo>
                  <a:cubicBezTo>
                    <a:pt x="8216" y="16015"/>
                    <a:pt x="8276" y="16035"/>
                    <a:pt x="8336" y="16035"/>
                  </a:cubicBezTo>
                  <a:cubicBezTo>
                    <a:pt x="8395" y="16054"/>
                    <a:pt x="8455" y="16054"/>
                    <a:pt x="8515" y="16054"/>
                  </a:cubicBezTo>
                  <a:cubicBezTo>
                    <a:pt x="8535" y="16074"/>
                    <a:pt x="8574" y="16074"/>
                    <a:pt x="8594" y="16074"/>
                  </a:cubicBezTo>
                  <a:cubicBezTo>
                    <a:pt x="8594" y="16074"/>
                    <a:pt x="8614" y="16074"/>
                    <a:pt x="8614" y="16074"/>
                  </a:cubicBezTo>
                  <a:cubicBezTo>
                    <a:pt x="8654" y="16074"/>
                    <a:pt x="8674" y="16094"/>
                    <a:pt x="8694" y="16094"/>
                  </a:cubicBezTo>
                  <a:cubicBezTo>
                    <a:pt x="8754" y="16094"/>
                    <a:pt x="8813" y="16114"/>
                    <a:pt x="8893" y="16114"/>
                  </a:cubicBezTo>
                  <a:cubicBezTo>
                    <a:pt x="8952" y="16114"/>
                    <a:pt x="9012" y="16134"/>
                    <a:pt x="9072" y="16134"/>
                  </a:cubicBezTo>
                  <a:cubicBezTo>
                    <a:pt x="9131" y="16154"/>
                    <a:pt x="9191" y="16154"/>
                    <a:pt x="9251" y="16154"/>
                  </a:cubicBezTo>
                  <a:cubicBezTo>
                    <a:pt x="9251" y="16154"/>
                    <a:pt x="9251" y="16154"/>
                    <a:pt x="9271" y="16154"/>
                  </a:cubicBezTo>
                  <a:cubicBezTo>
                    <a:pt x="9271" y="16154"/>
                    <a:pt x="9271" y="16154"/>
                    <a:pt x="9271" y="16154"/>
                  </a:cubicBezTo>
                  <a:cubicBezTo>
                    <a:pt x="9350" y="16174"/>
                    <a:pt x="9410" y="16174"/>
                    <a:pt x="9470" y="16194"/>
                  </a:cubicBezTo>
                  <a:cubicBezTo>
                    <a:pt x="9549" y="16194"/>
                    <a:pt x="9609" y="16194"/>
                    <a:pt x="9688" y="16214"/>
                  </a:cubicBezTo>
                  <a:cubicBezTo>
                    <a:pt x="9748" y="16214"/>
                    <a:pt x="9828" y="16233"/>
                    <a:pt x="9887" y="16233"/>
                  </a:cubicBezTo>
                  <a:cubicBezTo>
                    <a:pt x="9907" y="16233"/>
                    <a:pt x="9907" y="16233"/>
                    <a:pt x="9907" y="16233"/>
                  </a:cubicBezTo>
                  <a:cubicBezTo>
                    <a:pt x="9927" y="16233"/>
                    <a:pt x="9927" y="16233"/>
                    <a:pt x="9927" y="16233"/>
                  </a:cubicBezTo>
                  <a:close/>
                </a:path>
              </a:pathLst>
            </a:custGeom>
            <a:solidFill>
              <a:srgbClr val="FFFFFF">
                <a:alpha val="34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2167228" y="3145631"/>
              <a:ext cx="255572" cy="402154"/>
            </a:xfrm>
            <a:custGeom>
              <a:avLst/>
              <a:gdLst/>
              <a:ahLst/>
              <a:cxnLst/>
              <a:rect l="l" t="t" r="r" b="b"/>
              <a:pathLst>
                <a:path w="10266" h="16154" extrusionOk="0">
                  <a:moveTo>
                    <a:pt x="9768" y="60"/>
                  </a:moveTo>
                  <a:cubicBezTo>
                    <a:pt x="9768" y="60"/>
                    <a:pt x="9768" y="60"/>
                    <a:pt x="9748" y="60"/>
                  </a:cubicBezTo>
                  <a:cubicBezTo>
                    <a:pt x="9490" y="100"/>
                    <a:pt x="9211" y="140"/>
                    <a:pt x="8933" y="180"/>
                  </a:cubicBezTo>
                  <a:cubicBezTo>
                    <a:pt x="8913" y="180"/>
                    <a:pt x="8893" y="180"/>
                    <a:pt x="8893" y="180"/>
                  </a:cubicBezTo>
                  <a:cubicBezTo>
                    <a:pt x="8614" y="200"/>
                    <a:pt x="8316" y="240"/>
                    <a:pt x="8037" y="279"/>
                  </a:cubicBezTo>
                  <a:cubicBezTo>
                    <a:pt x="8017" y="279"/>
                    <a:pt x="8017" y="279"/>
                    <a:pt x="7998" y="279"/>
                  </a:cubicBezTo>
                  <a:cubicBezTo>
                    <a:pt x="7699" y="319"/>
                    <a:pt x="7401" y="339"/>
                    <a:pt x="7102" y="379"/>
                  </a:cubicBezTo>
                  <a:lnTo>
                    <a:pt x="7083" y="379"/>
                  </a:lnTo>
                  <a:cubicBezTo>
                    <a:pt x="6764" y="399"/>
                    <a:pt x="6446" y="438"/>
                    <a:pt x="6128" y="458"/>
                  </a:cubicBezTo>
                  <a:lnTo>
                    <a:pt x="6128" y="458"/>
                  </a:lnTo>
                  <a:cubicBezTo>
                    <a:pt x="5809" y="478"/>
                    <a:pt x="5471" y="518"/>
                    <a:pt x="5153" y="538"/>
                  </a:cubicBezTo>
                  <a:cubicBezTo>
                    <a:pt x="5133" y="538"/>
                    <a:pt x="5133" y="538"/>
                    <a:pt x="5113" y="538"/>
                  </a:cubicBezTo>
                  <a:cubicBezTo>
                    <a:pt x="4795" y="558"/>
                    <a:pt x="4477" y="598"/>
                    <a:pt x="4138" y="617"/>
                  </a:cubicBezTo>
                  <a:cubicBezTo>
                    <a:pt x="4118" y="617"/>
                    <a:pt x="4099" y="617"/>
                    <a:pt x="4079" y="617"/>
                  </a:cubicBezTo>
                  <a:cubicBezTo>
                    <a:pt x="3880" y="637"/>
                    <a:pt x="3661" y="637"/>
                    <a:pt x="3442" y="657"/>
                  </a:cubicBezTo>
                  <a:lnTo>
                    <a:pt x="1" y="16154"/>
                  </a:lnTo>
                  <a:cubicBezTo>
                    <a:pt x="21" y="16154"/>
                    <a:pt x="60" y="16154"/>
                    <a:pt x="100" y="16154"/>
                  </a:cubicBezTo>
                  <a:lnTo>
                    <a:pt x="319" y="16134"/>
                  </a:lnTo>
                  <a:cubicBezTo>
                    <a:pt x="319" y="16134"/>
                    <a:pt x="339" y="16134"/>
                    <a:pt x="339" y="16134"/>
                  </a:cubicBezTo>
                  <a:cubicBezTo>
                    <a:pt x="339" y="16134"/>
                    <a:pt x="339" y="16134"/>
                    <a:pt x="359" y="16134"/>
                  </a:cubicBezTo>
                  <a:cubicBezTo>
                    <a:pt x="418" y="16114"/>
                    <a:pt x="478" y="16114"/>
                    <a:pt x="558" y="16114"/>
                  </a:cubicBezTo>
                  <a:cubicBezTo>
                    <a:pt x="637" y="16094"/>
                    <a:pt x="697" y="16094"/>
                    <a:pt x="777" y="16074"/>
                  </a:cubicBezTo>
                  <a:cubicBezTo>
                    <a:pt x="856" y="16074"/>
                    <a:pt x="916" y="16074"/>
                    <a:pt x="995" y="16054"/>
                  </a:cubicBezTo>
                  <a:lnTo>
                    <a:pt x="995" y="16054"/>
                  </a:lnTo>
                  <a:lnTo>
                    <a:pt x="995" y="16054"/>
                  </a:lnTo>
                  <a:cubicBezTo>
                    <a:pt x="1075" y="16054"/>
                    <a:pt x="1135" y="16054"/>
                    <a:pt x="1194" y="16034"/>
                  </a:cubicBezTo>
                  <a:cubicBezTo>
                    <a:pt x="1274" y="16034"/>
                    <a:pt x="1334" y="16034"/>
                    <a:pt x="1413" y="16014"/>
                  </a:cubicBezTo>
                  <a:cubicBezTo>
                    <a:pt x="1473" y="16014"/>
                    <a:pt x="1552" y="15995"/>
                    <a:pt x="1612" y="15995"/>
                  </a:cubicBezTo>
                  <a:lnTo>
                    <a:pt x="1632" y="15995"/>
                  </a:lnTo>
                  <a:cubicBezTo>
                    <a:pt x="1632" y="15995"/>
                    <a:pt x="1632" y="15995"/>
                    <a:pt x="1632" y="15995"/>
                  </a:cubicBezTo>
                  <a:cubicBezTo>
                    <a:pt x="1692" y="15975"/>
                    <a:pt x="1751" y="15975"/>
                    <a:pt x="1811" y="15975"/>
                  </a:cubicBezTo>
                  <a:cubicBezTo>
                    <a:pt x="1871" y="15955"/>
                    <a:pt x="1930" y="15955"/>
                    <a:pt x="2010" y="15935"/>
                  </a:cubicBezTo>
                  <a:cubicBezTo>
                    <a:pt x="2070" y="15935"/>
                    <a:pt x="2129" y="15915"/>
                    <a:pt x="2189" y="15915"/>
                  </a:cubicBezTo>
                  <a:cubicBezTo>
                    <a:pt x="2209" y="15915"/>
                    <a:pt x="2209" y="15915"/>
                    <a:pt x="2229" y="15915"/>
                  </a:cubicBezTo>
                  <a:cubicBezTo>
                    <a:pt x="2229" y="15915"/>
                    <a:pt x="2249" y="15915"/>
                    <a:pt x="2249" y="15915"/>
                  </a:cubicBezTo>
                  <a:cubicBezTo>
                    <a:pt x="2288" y="15895"/>
                    <a:pt x="2348" y="15895"/>
                    <a:pt x="2388" y="15895"/>
                  </a:cubicBezTo>
                  <a:cubicBezTo>
                    <a:pt x="2448" y="15875"/>
                    <a:pt x="2507" y="15875"/>
                    <a:pt x="2567" y="15875"/>
                  </a:cubicBezTo>
                  <a:cubicBezTo>
                    <a:pt x="2627" y="15855"/>
                    <a:pt x="2686" y="15855"/>
                    <a:pt x="2746" y="15835"/>
                  </a:cubicBezTo>
                  <a:cubicBezTo>
                    <a:pt x="2766" y="15835"/>
                    <a:pt x="2786" y="15835"/>
                    <a:pt x="2825" y="15835"/>
                  </a:cubicBezTo>
                  <a:cubicBezTo>
                    <a:pt x="2825" y="15835"/>
                    <a:pt x="2825" y="15835"/>
                    <a:pt x="2845" y="15816"/>
                  </a:cubicBezTo>
                  <a:cubicBezTo>
                    <a:pt x="2865" y="15816"/>
                    <a:pt x="2885" y="15816"/>
                    <a:pt x="2905" y="15816"/>
                  </a:cubicBezTo>
                  <a:cubicBezTo>
                    <a:pt x="2965" y="15816"/>
                    <a:pt x="3024" y="15796"/>
                    <a:pt x="3084" y="15796"/>
                  </a:cubicBezTo>
                  <a:cubicBezTo>
                    <a:pt x="3144" y="15776"/>
                    <a:pt x="3203" y="15776"/>
                    <a:pt x="3243" y="15756"/>
                  </a:cubicBezTo>
                  <a:lnTo>
                    <a:pt x="3382" y="15736"/>
                  </a:lnTo>
                  <a:lnTo>
                    <a:pt x="3402" y="15736"/>
                  </a:lnTo>
                  <a:lnTo>
                    <a:pt x="3402" y="15736"/>
                  </a:lnTo>
                  <a:cubicBezTo>
                    <a:pt x="3402" y="15736"/>
                    <a:pt x="3402" y="15736"/>
                    <a:pt x="3422" y="15736"/>
                  </a:cubicBezTo>
                  <a:cubicBezTo>
                    <a:pt x="3482" y="15736"/>
                    <a:pt x="3522" y="15716"/>
                    <a:pt x="3581" y="15716"/>
                  </a:cubicBezTo>
                  <a:cubicBezTo>
                    <a:pt x="3641" y="15696"/>
                    <a:pt x="3681" y="15696"/>
                    <a:pt x="3741" y="15676"/>
                  </a:cubicBezTo>
                  <a:cubicBezTo>
                    <a:pt x="3800" y="15676"/>
                    <a:pt x="3840" y="15676"/>
                    <a:pt x="3900" y="15656"/>
                  </a:cubicBezTo>
                  <a:cubicBezTo>
                    <a:pt x="3920" y="15656"/>
                    <a:pt x="3920" y="15656"/>
                    <a:pt x="3920" y="15656"/>
                  </a:cubicBezTo>
                  <a:cubicBezTo>
                    <a:pt x="3939" y="15656"/>
                    <a:pt x="3939" y="15656"/>
                    <a:pt x="3939" y="15656"/>
                  </a:cubicBezTo>
                  <a:cubicBezTo>
                    <a:pt x="3979" y="15636"/>
                    <a:pt x="4019" y="15636"/>
                    <a:pt x="4059" y="15636"/>
                  </a:cubicBezTo>
                  <a:cubicBezTo>
                    <a:pt x="4099" y="15617"/>
                    <a:pt x="4158" y="15617"/>
                    <a:pt x="4198" y="15597"/>
                  </a:cubicBezTo>
                  <a:cubicBezTo>
                    <a:pt x="4258" y="15597"/>
                    <a:pt x="4298" y="15577"/>
                    <a:pt x="4357" y="15577"/>
                  </a:cubicBezTo>
                  <a:lnTo>
                    <a:pt x="4437" y="15557"/>
                  </a:lnTo>
                  <a:cubicBezTo>
                    <a:pt x="4437" y="15557"/>
                    <a:pt x="4437" y="15557"/>
                    <a:pt x="4457" y="15557"/>
                  </a:cubicBezTo>
                  <a:cubicBezTo>
                    <a:pt x="4477" y="15557"/>
                    <a:pt x="4477" y="15557"/>
                    <a:pt x="4496" y="15537"/>
                  </a:cubicBezTo>
                  <a:cubicBezTo>
                    <a:pt x="4556" y="15537"/>
                    <a:pt x="4596" y="15517"/>
                    <a:pt x="4656" y="15517"/>
                  </a:cubicBezTo>
                  <a:cubicBezTo>
                    <a:pt x="4695" y="15497"/>
                    <a:pt x="4755" y="15497"/>
                    <a:pt x="4795" y="15477"/>
                  </a:cubicBezTo>
                  <a:cubicBezTo>
                    <a:pt x="4835" y="15477"/>
                    <a:pt x="4894" y="15457"/>
                    <a:pt x="4934" y="15457"/>
                  </a:cubicBezTo>
                  <a:lnTo>
                    <a:pt x="4934" y="15457"/>
                  </a:lnTo>
                  <a:lnTo>
                    <a:pt x="4934" y="15457"/>
                  </a:lnTo>
                  <a:cubicBezTo>
                    <a:pt x="4974" y="15457"/>
                    <a:pt x="5034" y="15438"/>
                    <a:pt x="5073" y="15438"/>
                  </a:cubicBezTo>
                  <a:cubicBezTo>
                    <a:pt x="5093" y="15418"/>
                    <a:pt x="5093" y="15418"/>
                    <a:pt x="5113" y="15418"/>
                  </a:cubicBezTo>
                  <a:lnTo>
                    <a:pt x="10265" y="1"/>
                  </a:lnTo>
                  <a:cubicBezTo>
                    <a:pt x="10106" y="21"/>
                    <a:pt x="9947" y="41"/>
                    <a:pt x="9768" y="60"/>
                  </a:cubicBezTo>
                  <a:close/>
                </a:path>
              </a:pathLst>
            </a:custGeom>
            <a:solidFill>
              <a:srgbClr val="FFFFFF">
                <a:alpha val="34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23"/>
          <p:cNvSpPr/>
          <p:nvPr/>
        </p:nvSpPr>
        <p:spPr>
          <a:xfrm>
            <a:off x="6471807" y="2559803"/>
            <a:ext cx="2012484" cy="342729"/>
          </a:xfrm>
          <a:custGeom>
            <a:avLst/>
            <a:gdLst/>
            <a:ahLst/>
            <a:cxnLst/>
            <a:rect l="l" t="t" r="r" b="b"/>
            <a:pathLst>
              <a:path w="69884" h="13767" extrusionOk="0">
                <a:moveTo>
                  <a:pt x="0" y="1"/>
                </a:moveTo>
                <a:lnTo>
                  <a:pt x="69883" y="1"/>
                </a:lnTo>
                <a:lnTo>
                  <a:pt x="69883" y="13766"/>
                </a:lnTo>
                <a:lnTo>
                  <a:pt x="0" y="137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45" name="Google Shape;345;p23"/>
          <p:cNvGrpSpPr/>
          <p:nvPr/>
        </p:nvGrpSpPr>
        <p:grpSpPr>
          <a:xfrm>
            <a:off x="1098087" y="2451365"/>
            <a:ext cx="6410274" cy="627473"/>
            <a:chOff x="1098087" y="2451365"/>
            <a:chExt cx="6410274" cy="627473"/>
          </a:xfrm>
        </p:grpSpPr>
        <p:sp>
          <p:nvSpPr>
            <p:cNvPr id="346" name="Google Shape;346;p23"/>
            <p:cNvSpPr/>
            <p:nvPr/>
          </p:nvSpPr>
          <p:spPr>
            <a:xfrm>
              <a:off x="1951350" y="2512741"/>
              <a:ext cx="5557011" cy="436833"/>
            </a:xfrm>
            <a:custGeom>
              <a:avLst/>
              <a:gdLst/>
              <a:ahLst/>
              <a:cxnLst/>
              <a:rect l="l" t="t" r="r" b="b"/>
              <a:pathLst>
                <a:path w="183173" h="17547" extrusionOk="0">
                  <a:moveTo>
                    <a:pt x="178955" y="17546"/>
                  </a:moveTo>
                  <a:lnTo>
                    <a:pt x="0" y="17546"/>
                  </a:lnTo>
                  <a:lnTo>
                    <a:pt x="0" y="1"/>
                  </a:lnTo>
                  <a:lnTo>
                    <a:pt x="178955" y="1"/>
                  </a:lnTo>
                  <a:lnTo>
                    <a:pt x="183172" y="87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1105007" y="2572673"/>
              <a:ext cx="1711058" cy="506165"/>
            </a:xfrm>
            <a:custGeom>
              <a:avLst/>
              <a:gdLst/>
              <a:ahLst/>
              <a:cxnLst/>
              <a:rect l="l" t="t" r="r" b="b"/>
              <a:pathLst>
                <a:path w="68731" h="20332" extrusionOk="0">
                  <a:moveTo>
                    <a:pt x="68690" y="498"/>
                  </a:moveTo>
                  <a:lnTo>
                    <a:pt x="68690" y="498"/>
                  </a:lnTo>
                  <a:cubicBezTo>
                    <a:pt x="68670" y="518"/>
                    <a:pt x="68670" y="538"/>
                    <a:pt x="68651" y="538"/>
                  </a:cubicBezTo>
                  <a:cubicBezTo>
                    <a:pt x="68631" y="578"/>
                    <a:pt x="68611" y="598"/>
                    <a:pt x="68591" y="618"/>
                  </a:cubicBezTo>
                  <a:cubicBezTo>
                    <a:pt x="68571" y="637"/>
                    <a:pt x="68571" y="657"/>
                    <a:pt x="68551" y="657"/>
                  </a:cubicBezTo>
                  <a:cubicBezTo>
                    <a:pt x="68531" y="677"/>
                    <a:pt x="68511" y="717"/>
                    <a:pt x="68472" y="737"/>
                  </a:cubicBezTo>
                  <a:cubicBezTo>
                    <a:pt x="68472" y="757"/>
                    <a:pt x="68452" y="757"/>
                    <a:pt x="68432" y="777"/>
                  </a:cubicBezTo>
                  <a:cubicBezTo>
                    <a:pt x="68412" y="797"/>
                    <a:pt x="68372" y="817"/>
                    <a:pt x="68352" y="836"/>
                  </a:cubicBezTo>
                  <a:cubicBezTo>
                    <a:pt x="68332" y="856"/>
                    <a:pt x="68312" y="876"/>
                    <a:pt x="68292" y="896"/>
                  </a:cubicBezTo>
                  <a:cubicBezTo>
                    <a:pt x="68253" y="916"/>
                    <a:pt x="68233" y="936"/>
                    <a:pt x="68193" y="956"/>
                  </a:cubicBezTo>
                  <a:cubicBezTo>
                    <a:pt x="68173" y="976"/>
                    <a:pt x="68153" y="996"/>
                    <a:pt x="68113" y="1015"/>
                  </a:cubicBezTo>
                  <a:cubicBezTo>
                    <a:pt x="68094" y="1015"/>
                    <a:pt x="68074" y="1035"/>
                    <a:pt x="68054" y="1055"/>
                  </a:cubicBezTo>
                  <a:cubicBezTo>
                    <a:pt x="68034" y="1055"/>
                    <a:pt x="67994" y="1075"/>
                    <a:pt x="67974" y="1095"/>
                  </a:cubicBezTo>
                  <a:cubicBezTo>
                    <a:pt x="67934" y="1115"/>
                    <a:pt x="67915" y="1135"/>
                    <a:pt x="67895" y="1135"/>
                  </a:cubicBezTo>
                  <a:cubicBezTo>
                    <a:pt x="67855" y="1155"/>
                    <a:pt x="67835" y="1175"/>
                    <a:pt x="67795" y="1194"/>
                  </a:cubicBezTo>
                  <a:cubicBezTo>
                    <a:pt x="67775" y="1214"/>
                    <a:pt x="67735" y="1214"/>
                    <a:pt x="67716" y="1234"/>
                  </a:cubicBezTo>
                  <a:cubicBezTo>
                    <a:pt x="67676" y="1254"/>
                    <a:pt x="67636" y="1274"/>
                    <a:pt x="67596" y="1294"/>
                  </a:cubicBezTo>
                  <a:cubicBezTo>
                    <a:pt x="67576" y="1314"/>
                    <a:pt x="67556" y="1314"/>
                    <a:pt x="67537" y="1334"/>
                  </a:cubicBezTo>
                  <a:cubicBezTo>
                    <a:pt x="67477" y="1354"/>
                    <a:pt x="67397" y="1393"/>
                    <a:pt x="67338" y="1413"/>
                  </a:cubicBezTo>
                  <a:lnTo>
                    <a:pt x="67298" y="1433"/>
                  </a:lnTo>
                  <a:cubicBezTo>
                    <a:pt x="67238" y="1453"/>
                    <a:pt x="67178" y="1473"/>
                    <a:pt x="67139" y="1513"/>
                  </a:cubicBezTo>
                  <a:lnTo>
                    <a:pt x="67059" y="1533"/>
                  </a:lnTo>
                  <a:cubicBezTo>
                    <a:pt x="66999" y="1553"/>
                    <a:pt x="66940" y="1572"/>
                    <a:pt x="66900" y="1592"/>
                  </a:cubicBezTo>
                  <a:cubicBezTo>
                    <a:pt x="66880" y="1612"/>
                    <a:pt x="66840" y="1612"/>
                    <a:pt x="66820" y="1632"/>
                  </a:cubicBezTo>
                  <a:cubicBezTo>
                    <a:pt x="66741" y="1652"/>
                    <a:pt x="66681" y="1672"/>
                    <a:pt x="66602" y="1712"/>
                  </a:cubicBezTo>
                  <a:lnTo>
                    <a:pt x="66542" y="1712"/>
                  </a:lnTo>
                  <a:cubicBezTo>
                    <a:pt x="66482" y="1751"/>
                    <a:pt x="66403" y="1771"/>
                    <a:pt x="66343" y="1791"/>
                  </a:cubicBezTo>
                  <a:cubicBezTo>
                    <a:pt x="66323" y="1791"/>
                    <a:pt x="66283" y="1811"/>
                    <a:pt x="66263" y="1811"/>
                  </a:cubicBezTo>
                  <a:cubicBezTo>
                    <a:pt x="66184" y="1831"/>
                    <a:pt x="66104" y="1871"/>
                    <a:pt x="66025" y="1891"/>
                  </a:cubicBezTo>
                  <a:cubicBezTo>
                    <a:pt x="66025" y="1891"/>
                    <a:pt x="66005" y="1891"/>
                    <a:pt x="66005" y="1891"/>
                  </a:cubicBezTo>
                  <a:cubicBezTo>
                    <a:pt x="65905" y="1930"/>
                    <a:pt x="65826" y="1950"/>
                    <a:pt x="65726" y="1990"/>
                  </a:cubicBezTo>
                  <a:cubicBezTo>
                    <a:pt x="65706" y="1990"/>
                    <a:pt x="65706" y="1990"/>
                    <a:pt x="65687" y="1990"/>
                  </a:cubicBezTo>
                  <a:cubicBezTo>
                    <a:pt x="65488" y="2050"/>
                    <a:pt x="65269" y="2110"/>
                    <a:pt x="65050" y="2169"/>
                  </a:cubicBezTo>
                  <a:cubicBezTo>
                    <a:pt x="65030" y="2169"/>
                    <a:pt x="65010" y="2169"/>
                    <a:pt x="65010" y="2189"/>
                  </a:cubicBezTo>
                  <a:cubicBezTo>
                    <a:pt x="64791" y="2229"/>
                    <a:pt x="64553" y="2289"/>
                    <a:pt x="64314" y="2348"/>
                  </a:cubicBezTo>
                  <a:cubicBezTo>
                    <a:pt x="64294" y="2348"/>
                    <a:pt x="64294" y="2348"/>
                    <a:pt x="64274" y="2368"/>
                  </a:cubicBezTo>
                  <a:cubicBezTo>
                    <a:pt x="64035" y="2408"/>
                    <a:pt x="63777" y="2468"/>
                    <a:pt x="63518" y="2527"/>
                  </a:cubicBezTo>
                  <a:cubicBezTo>
                    <a:pt x="63498" y="2527"/>
                    <a:pt x="63498" y="2527"/>
                    <a:pt x="63478" y="2527"/>
                  </a:cubicBezTo>
                  <a:cubicBezTo>
                    <a:pt x="63220" y="2587"/>
                    <a:pt x="62941" y="2647"/>
                    <a:pt x="62663" y="2706"/>
                  </a:cubicBezTo>
                  <a:cubicBezTo>
                    <a:pt x="62643" y="2706"/>
                    <a:pt x="62643" y="2706"/>
                    <a:pt x="62623" y="2706"/>
                  </a:cubicBezTo>
                  <a:cubicBezTo>
                    <a:pt x="62345" y="2746"/>
                    <a:pt x="62066" y="2806"/>
                    <a:pt x="61768" y="2865"/>
                  </a:cubicBezTo>
                  <a:lnTo>
                    <a:pt x="61708" y="2865"/>
                  </a:lnTo>
                  <a:cubicBezTo>
                    <a:pt x="61430" y="2925"/>
                    <a:pt x="61111" y="2965"/>
                    <a:pt x="60793" y="3025"/>
                  </a:cubicBezTo>
                  <a:cubicBezTo>
                    <a:pt x="60793" y="3025"/>
                    <a:pt x="60773" y="3025"/>
                    <a:pt x="60753" y="3025"/>
                  </a:cubicBezTo>
                  <a:cubicBezTo>
                    <a:pt x="60117" y="3124"/>
                    <a:pt x="59440" y="3224"/>
                    <a:pt x="58724" y="3323"/>
                  </a:cubicBezTo>
                  <a:cubicBezTo>
                    <a:pt x="58704" y="3323"/>
                    <a:pt x="58684" y="3323"/>
                    <a:pt x="58684" y="3323"/>
                  </a:cubicBezTo>
                  <a:cubicBezTo>
                    <a:pt x="58326" y="3363"/>
                    <a:pt x="57968" y="3422"/>
                    <a:pt x="57590" y="3462"/>
                  </a:cubicBezTo>
                  <a:cubicBezTo>
                    <a:pt x="57570" y="3462"/>
                    <a:pt x="57550" y="3462"/>
                    <a:pt x="57531" y="3462"/>
                  </a:cubicBezTo>
                  <a:cubicBezTo>
                    <a:pt x="57172" y="3502"/>
                    <a:pt x="56795" y="3542"/>
                    <a:pt x="56417" y="3601"/>
                  </a:cubicBezTo>
                  <a:cubicBezTo>
                    <a:pt x="56397" y="3601"/>
                    <a:pt x="56377" y="3601"/>
                    <a:pt x="56357" y="3601"/>
                  </a:cubicBezTo>
                  <a:cubicBezTo>
                    <a:pt x="55979" y="3641"/>
                    <a:pt x="55601" y="3681"/>
                    <a:pt x="55203" y="3721"/>
                  </a:cubicBezTo>
                  <a:cubicBezTo>
                    <a:pt x="55183" y="3721"/>
                    <a:pt x="55163" y="3721"/>
                    <a:pt x="55143" y="3721"/>
                  </a:cubicBezTo>
                  <a:cubicBezTo>
                    <a:pt x="54746" y="3761"/>
                    <a:pt x="54348" y="3800"/>
                    <a:pt x="53930" y="3840"/>
                  </a:cubicBezTo>
                  <a:lnTo>
                    <a:pt x="53850" y="3840"/>
                  </a:lnTo>
                  <a:cubicBezTo>
                    <a:pt x="53453" y="3880"/>
                    <a:pt x="53035" y="3920"/>
                    <a:pt x="52617" y="3940"/>
                  </a:cubicBezTo>
                  <a:lnTo>
                    <a:pt x="52518" y="3960"/>
                  </a:lnTo>
                  <a:cubicBezTo>
                    <a:pt x="52100" y="3979"/>
                    <a:pt x="51682" y="4019"/>
                    <a:pt x="51244" y="4059"/>
                  </a:cubicBezTo>
                  <a:cubicBezTo>
                    <a:pt x="51225" y="4059"/>
                    <a:pt x="51185" y="4059"/>
                    <a:pt x="51165" y="4059"/>
                  </a:cubicBezTo>
                  <a:cubicBezTo>
                    <a:pt x="50727" y="4079"/>
                    <a:pt x="50290" y="4119"/>
                    <a:pt x="49852" y="4139"/>
                  </a:cubicBezTo>
                  <a:cubicBezTo>
                    <a:pt x="49832" y="4139"/>
                    <a:pt x="49812" y="4139"/>
                    <a:pt x="49792" y="4158"/>
                  </a:cubicBezTo>
                  <a:cubicBezTo>
                    <a:pt x="49335" y="4178"/>
                    <a:pt x="48877" y="4198"/>
                    <a:pt x="48400" y="4238"/>
                  </a:cubicBezTo>
                  <a:cubicBezTo>
                    <a:pt x="48380" y="4238"/>
                    <a:pt x="48340" y="4238"/>
                    <a:pt x="48320" y="4238"/>
                  </a:cubicBezTo>
                  <a:cubicBezTo>
                    <a:pt x="47883" y="4258"/>
                    <a:pt x="47425" y="4278"/>
                    <a:pt x="46987" y="4298"/>
                  </a:cubicBezTo>
                  <a:cubicBezTo>
                    <a:pt x="46908" y="4298"/>
                    <a:pt x="46828" y="4318"/>
                    <a:pt x="46769" y="4318"/>
                  </a:cubicBezTo>
                  <a:cubicBezTo>
                    <a:pt x="46331" y="4338"/>
                    <a:pt x="45873" y="4357"/>
                    <a:pt x="45436" y="4377"/>
                  </a:cubicBezTo>
                  <a:cubicBezTo>
                    <a:pt x="45376" y="4377"/>
                    <a:pt x="45297" y="4377"/>
                    <a:pt x="45237" y="4377"/>
                  </a:cubicBezTo>
                  <a:cubicBezTo>
                    <a:pt x="44779" y="4397"/>
                    <a:pt x="44322" y="4417"/>
                    <a:pt x="43844" y="4437"/>
                  </a:cubicBezTo>
                  <a:cubicBezTo>
                    <a:pt x="43586" y="4437"/>
                    <a:pt x="43307" y="4457"/>
                    <a:pt x="43049" y="4457"/>
                  </a:cubicBezTo>
                  <a:cubicBezTo>
                    <a:pt x="42790" y="4457"/>
                    <a:pt x="42531" y="4477"/>
                    <a:pt x="42273" y="4477"/>
                  </a:cubicBezTo>
                  <a:cubicBezTo>
                    <a:pt x="41994" y="4477"/>
                    <a:pt x="41736" y="4497"/>
                    <a:pt x="41457" y="4497"/>
                  </a:cubicBezTo>
                  <a:cubicBezTo>
                    <a:pt x="41199" y="4497"/>
                    <a:pt x="40940" y="4517"/>
                    <a:pt x="40662" y="4517"/>
                  </a:cubicBezTo>
                  <a:cubicBezTo>
                    <a:pt x="40403" y="4517"/>
                    <a:pt x="40124" y="4517"/>
                    <a:pt x="39846" y="4536"/>
                  </a:cubicBezTo>
                  <a:cubicBezTo>
                    <a:pt x="39567" y="4536"/>
                    <a:pt x="39309" y="4536"/>
                    <a:pt x="39030" y="4536"/>
                  </a:cubicBezTo>
                  <a:cubicBezTo>
                    <a:pt x="38772" y="4536"/>
                    <a:pt x="38493" y="4536"/>
                    <a:pt x="38235" y="4556"/>
                  </a:cubicBezTo>
                  <a:cubicBezTo>
                    <a:pt x="37916" y="4556"/>
                    <a:pt x="37618" y="4556"/>
                    <a:pt x="37320" y="4556"/>
                  </a:cubicBezTo>
                  <a:lnTo>
                    <a:pt x="37260" y="4556"/>
                  </a:lnTo>
                  <a:cubicBezTo>
                    <a:pt x="36723" y="4556"/>
                    <a:pt x="36166" y="4556"/>
                    <a:pt x="35609" y="4556"/>
                  </a:cubicBezTo>
                  <a:cubicBezTo>
                    <a:pt x="35052" y="4556"/>
                    <a:pt x="34495" y="4556"/>
                    <a:pt x="33938" y="4556"/>
                  </a:cubicBezTo>
                  <a:cubicBezTo>
                    <a:pt x="33699" y="4556"/>
                    <a:pt x="33460" y="4556"/>
                    <a:pt x="33222" y="4536"/>
                  </a:cubicBezTo>
                  <a:cubicBezTo>
                    <a:pt x="32884" y="4536"/>
                    <a:pt x="32565" y="4536"/>
                    <a:pt x="32227" y="4536"/>
                  </a:cubicBezTo>
                  <a:cubicBezTo>
                    <a:pt x="31988" y="4536"/>
                    <a:pt x="31730" y="4536"/>
                    <a:pt x="31471" y="4517"/>
                  </a:cubicBezTo>
                  <a:cubicBezTo>
                    <a:pt x="31153" y="4517"/>
                    <a:pt x="30854" y="4517"/>
                    <a:pt x="30536" y="4497"/>
                  </a:cubicBezTo>
                  <a:cubicBezTo>
                    <a:pt x="30278" y="4497"/>
                    <a:pt x="30039" y="4497"/>
                    <a:pt x="29780" y="4497"/>
                  </a:cubicBezTo>
                  <a:cubicBezTo>
                    <a:pt x="29482" y="4477"/>
                    <a:pt x="29164" y="4477"/>
                    <a:pt x="28865" y="4457"/>
                  </a:cubicBezTo>
                  <a:cubicBezTo>
                    <a:pt x="28626" y="4457"/>
                    <a:pt x="28368" y="4457"/>
                    <a:pt x="28109" y="4437"/>
                  </a:cubicBezTo>
                  <a:cubicBezTo>
                    <a:pt x="27751" y="4437"/>
                    <a:pt x="27393" y="4417"/>
                    <a:pt x="27055" y="4417"/>
                  </a:cubicBezTo>
                  <a:cubicBezTo>
                    <a:pt x="26975" y="4397"/>
                    <a:pt x="26916" y="4397"/>
                    <a:pt x="26836" y="4397"/>
                  </a:cubicBezTo>
                  <a:cubicBezTo>
                    <a:pt x="26339" y="4377"/>
                    <a:pt x="25861" y="4357"/>
                    <a:pt x="25384" y="4338"/>
                  </a:cubicBezTo>
                  <a:lnTo>
                    <a:pt x="25185" y="4338"/>
                  </a:lnTo>
                  <a:cubicBezTo>
                    <a:pt x="24668" y="4318"/>
                    <a:pt x="24171" y="4298"/>
                    <a:pt x="23693" y="4258"/>
                  </a:cubicBezTo>
                  <a:cubicBezTo>
                    <a:pt x="23653" y="4258"/>
                    <a:pt x="23633" y="4258"/>
                    <a:pt x="23594" y="4258"/>
                  </a:cubicBezTo>
                  <a:cubicBezTo>
                    <a:pt x="23076" y="4238"/>
                    <a:pt x="22579" y="4218"/>
                    <a:pt x="22062" y="4178"/>
                  </a:cubicBezTo>
                  <a:cubicBezTo>
                    <a:pt x="22042" y="4178"/>
                    <a:pt x="22022" y="4178"/>
                    <a:pt x="21982" y="4178"/>
                  </a:cubicBezTo>
                  <a:cubicBezTo>
                    <a:pt x="21505" y="4139"/>
                    <a:pt x="21008" y="4119"/>
                    <a:pt x="20530" y="4079"/>
                  </a:cubicBezTo>
                  <a:cubicBezTo>
                    <a:pt x="20510" y="4079"/>
                    <a:pt x="20490" y="4079"/>
                    <a:pt x="20470" y="4079"/>
                  </a:cubicBezTo>
                  <a:cubicBezTo>
                    <a:pt x="19973" y="4039"/>
                    <a:pt x="19516" y="4019"/>
                    <a:pt x="19038" y="3979"/>
                  </a:cubicBezTo>
                  <a:cubicBezTo>
                    <a:pt x="18998" y="3979"/>
                    <a:pt x="18979" y="3979"/>
                    <a:pt x="18939" y="3979"/>
                  </a:cubicBezTo>
                  <a:cubicBezTo>
                    <a:pt x="18481" y="3940"/>
                    <a:pt x="18024" y="3900"/>
                    <a:pt x="17566" y="3860"/>
                  </a:cubicBezTo>
                  <a:lnTo>
                    <a:pt x="17487" y="3860"/>
                  </a:lnTo>
                  <a:cubicBezTo>
                    <a:pt x="17029" y="3820"/>
                    <a:pt x="16591" y="3781"/>
                    <a:pt x="16154" y="3741"/>
                  </a:cubicBezTo>
                  <a:cubicBezTo>
                    <a:pt x="16114" y="3741"/>
                    <a:pt x="16094" y="3741"/>
                    <a:pt x="16074" y="3741"/>
                  </a:cubicBezTo>
                  <a:cubicBezTo>
                    <a:pt x="15617" y="3701"/>
                    <a:pt x="15199" y="3661"/>
                    <a:pt x="14761" y="3621"/>
                  </a:cubicBezTo>
                  <a:cubicBezTo>
                    <a:pt x="14741" y="3601"/>
                    <a:pt x="14721" y="3601"/>
                    <a:pt x="14702" y="3601"/>
                  </a:cubicBezTo>
                  <a:cubicBezTo>
                    <a:pt x="14264" y="3562"/>
                    <a:pt x="13846" y="3522"/>
                    <a:pt x="13409" y="3462"/>
                  </a:cubicBezTo>
                  <a:cubicBezTo>
                    <a:pt x="13409" y="3462"/>
                    <a:pt x="13389" y="3462"/>
                    <a:pt x="13389" y="3462"/>
                  </a:cubicBezTo>
                  <a:cubicBezTo>
                    <a:pt x="12971" y="3422"/>
                    <a:pt x="12553" y="3383"/>
                    <a:pt x="12155" y="3323"/>
                  </a:cubicBezTo>
                  <a:cubicBezTo>
                    <a:pt x="12135" y="3323"/>
                    <a:pt x="12116" y="3323"/>
                    <a:pt x="12096" y="3323"/>
                  </a:cubicBezTo>
                  <a:cubicBezTo>
                    <a:pt x="11698" y="3263"/>
                    <a:pt x="11300" y="3224"/>
                    <a:pt x="10902" y="3164"/>
                  </a:cubicBezTo>
                  <a:lnTo>
                    <a:pt x="10902" y="3164"/>
                  </a:lnTo>
                  <a:cubicBezTo>
                    <a:pt x="10504" y="3104"/>
                    <a:pt x="10126" y="3064"/>
                    <a:pt x="9768" y="3005"/>
                  </a:cubicBezTo>
                  <a:cubicBezTo>
                    <a:pt x="9748" y="3005"/>
                    <a:pt x="9728" y="3005"/>
                    <a:pt x="9728" y="3005"/>
                  </a:cubicBezTo>
                  <a:cubicBezTo>
                    <a:pt x="9350" y="2945"/>
                    <a:pt x="8992" y="2885"/>
                    <a:pt x="8654" y="2846"/>
                  </a:cubicBezTo>
                  <a:cubicBezTo>
                    <a:pt x="8654" y="2846"/>
                    <a:pt x="8634" y="2846"/>
                    <a:pt x="8634" y="2846"/>
                  </a:cubicBezTo>
                  <a:cubicBezTo>
                    <a:pt x="8296" y="2786"/>
                    <a:pt x="7958" y="2726"/>
                    <a:pt x="7620" y="2667"/>
                  </a:cubicBezTo>
                  <a:cubicBezTo>
                    <a:pt x="7600" y="2667"/>
                    <a:pt x="7600" y="2667"/>
                    <a:pt x="7580" y="2667"/>
                  </a:cubicBezTo>
                  <a:cubicBezTo>
                    <a:pt x="7262" y="2607"/>
                    <a:pt x="6943" y="2547"/>
                    <a:pt x="6625" y="2487"/>
                  </a:cubicBezTo>
                  <a:cubicBezTo>
                    <a:pt x="6625" y="2487"/>
                    <a:pt x="6605" y="2487"/>
                    <a:pt x="6605" y="2487"/>
                  </a:cubicBezTo>
                  <a:cubicBezTo>
                    <a:pt x="6307" y="2428"/>
                    <a:pt x="5989" y="2368"/>
                    <a:pt x="5710" y="2308"/>
                  </a:cubicBezTo>
                  <a:lnTo>
                    <a:pt x="5670" y="2289"/>
                  </a:lnTo>
                  <a:cubicBezTo>
                    <a:pt x="5392" y="2229"/>
                    <a:pt x="5113" y="2169"/>
                    <a:pt x="4855" y="2110"/>
                  </a:cubicBezTo>
                  <a:cubicBezTo>
                    <a:pt x="4835" y="2110"/>
                    <a:pt x="4815" y="2110"/>
                    <a:pt x="4815" y="2110"/>
                  </a:cubicBezTo>
                  <a:cubicBezTo>
                    <a:pt x="4536" y="2050"/>
                    <a:pt x="4298" y="1990"/>
                    <a:pt x="4039" y="1911"/>
                  </a:cubicBezTo>
                  <a:cubicBezTo>
                    <a:pt x="4039" y="1911"/>
                    <a:pt x="4019" y="1911"/>
                    <a:pt x="4019" y="1911"/>
                  </a:cubicBezTo>
                  <a:cubicBezTo>
                    <a:pt x="3761" y="1851"/>
                    <a:pt x="3542" y="1791"/>
                    <a:pt x="3323" y="1712"/>
                  </a:cubicBezTo>
                  <a:cubicBezTo>
                    <a:pt x="3303" y="1712"/>
                    <a:pt x="3283" y="1712"/>
                    <a:pt x="3263" y="1712"/>
                  </a:cubicBezTo>
                  <a:cubicBezTo>
                    <a:pt x="3164" y="1672"/>
                    <a:pt x="3064" y="1652"/>
                    <a:pt x="2965" y="1612"/>
                  </a:cubicBezTo>
                  <a:cubicBezTo>
                    <a:pt x="2945" y="1612"/>
                    <a:pt x="2925" y="1612"/>
                    <a:pt x="2905" y="1592"/>
                  </a:cubicBezTo>
                  <a:cubicBezTo>
                    <a:pt x="2826" y="1572"/>
                    <a:pt x="2766" y="1553"/>
                    <a:pt x="2686" y="1533"/>
                  </a:cubicBezTo>
                  <a:cubicBezTo>
                    <a:pt x="2647" y="1513"/>
                    <a:pt x="2627" y="1513"/>
                    <a:pt x="2607" y="1493"/>
                  </a:cubicBezTo>
                  <a:cubicBezTo>
                    <a:pt x="2527" y="1473"/>
                    <a:pt x="2448" y="1453"/>
                    <a:pt x="2388" y="1433"/>
                  </a:cubicBezTo>
                  <a:cubicBezTo>
                    <a:pt x="2368" y="1413"/>
                    <a:pt x="2348" y="1413"/>
                    <a:pt x="2328" y="1413"/>
                  </a:cubicBezTo>
                  <a:cubicBezTo>
                    <a:pt x="2229" y="1374"/>
                    <a:pt x="2149" y="1354"/>
                    <a:pt x="2070" y="1314"/>
                  </a:cubicBezTo>
                  <a:cubicBezTo>
                    <a:pt x="2050" y="1314"/>
                    <a:pt x="2010" y="1294"/>
                    <a:pt x="1990" y="1294"/>
                  </a:cubicBezTo>
                  <a:cubicBezTo>
                    <a:pt x="1930" y="1254"/>
                    <a:pt x="1871" y="1234"/>
                    <a:pt x="1831" y="1214"/>
                  </a:cubicBezTo>
                  <a:cubicBezTo>
                    <a:pt x="1791" y="1214"/>
                    <a:pt x="1751" y="1194"/>
                    <a:pt x="1732" y="1175"/>
                  </a:cubicBezTo>
                  <a:cubicBezTo>
                    <a:pt x="1672" y="1155"/>
                    <a:pt x="1632" y="1135"/>
                    <a:pt x="1592" y="1115"/>
                  </a:cubicBezTo>
                  <a:cubicBezTo>
                    <a:pt x="1553" y="1115"/>
                    <a:pt x="1513" y="1095"/>
                    <a:pt x="1493" y="1075"/>
                  </a:cubicBezTo>
                  <a:cubicBezTo>
                    <a:pt x="1453" y="1055"/>
                    <a:pt x="1393" y="1035"/>
                    <a:pt x="1354" y="1015"/>
                  </a:cubicBezTo>
                  <a:cubicBezTo>
                    <a:pt x="1334" y="1015"/>
                    <a:pt x="1294" y="996"/>
                    <a:pt x="1274" y="976"/>
                  </a:cubicBezTo>
                  <a:lnTo>
                    <a:pt x="1175" y="936"/>
                  </a:lnTo>
                  <a:cubicBezTo>
                    <a:pt x="1135" y="916"/>
                    <a:pt x="1095" y="896"/>
                    <a:pt x="1055" y="876"/>
                  </a:cubicBezTo>
                  <a:cubicBezTo>
                    <a:pt x="1015" y="856"/>
                    <a:pt x="996" y="836"/>
                    <a:pt x="956" y="817"/>
                  </a:cubicBezTo>
                  <a:cubicBezTo>
                    <a:pt x="916" y="797"/>
                    <a:pt x="876" y="777"/>
                    <a:pt x="836" y="757"/>
                  </a:cubicBezTo>
                  <a:cubicBezTo>
                    <a:pt x="816" y="737"/>
                    <a:pt x="797" y="717"/>
                    <a:pt x="757" y="717"/>
                  </a:cubicBezTo>
                  <a:cubicBezTo>
                    <a:pt x="737" y="677"/>
                    <a:pt x="697" y="657"/>
                    <a:pt x="657" y="637"/>
                  </a:cubicBezTo>
                  <a:cubicBezTo>
                    <a:pt x="637" y="618"/>
                    <a:pt x="618" y="618"/>
                    <a:pt x="578" y="598"/>
                  </a:cubicBezTo>
                  <a:cubicBezTo>
                    <a:pt x="558" y="578"/>
                    <a:pt x="518" y="558"/>
                    <a:pt x="498" y="538"/>
                  </a:cubicBezTo>
                  <a:cubicBezTo>
                    <a:pt x="478" y="518"/>
                    <a:pt x="458" y="498"/>
                    <a:pt x="439" y="478"/>
                  </a:cubicBezTo>
                  <a:cubicBezTo>
                    <a:pt x="399" y="458"/>
                    <a:pt x="379" y="439"/>
                    <a:pt x="339" y="419"/>
                  </a:cubicBezTo>
                  <a:cubicBezTo>
                    <a:pt x="319" y="399"/>
                    <a:pt x="299" y="379"/>
                    <a:pt x="279" y="359"/>
                  </a:cubicBezTo>
                  <a:cubicBezTo>
                    <a:pt x="260" y="339"/>
                    <a:pt x="240" y="319"/>
                    <a:pt x="220" y="279"/>
                  </a:cubicBezTo>
                  <a:lnTo>
                    <a:pt x="160" y="240"/>
                  </a:lnTo>
                  <a:cubicBezTo>
                    <a:pt x="140" y="220"/>
                    <a:pt x="120" y="180"/>
                    <a:pt x="100" y="160"/>
                  </a:cubicBezTo>
                  <a:lnTo>
                    <a:pt x="80" y="120"/>
                  </a:lnTo>
                  <a:cubicBezTo>
                    <a:pt x="41" y="80"/>
                    <a:pt x="21" y="4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2885" y="5372"/>
                    <a:pt x="5790" y="10743"/>
                    <a:pt x="8674" y="16134"/>
                  </a:cubicBezTo>
                  <a:cubicBezTo>
                    <a:pt x="8694" y="16174"/>
                    <a:pt x="8714" y="16213"/>
                    <a:pt x="8754" y="16253"/>
                  </a:cubicBezTo>
                  <a:cubicBezTo>
                    <a:pt x="8754" y="16273"/>
                    <a:pt x="8774" y="16293"/>
                    <a:pt x="8793" y="16313"/>
                  </a:cubicBezTo>
                  <a:cubicBezTo>
                    <a:pt x="8813" y="16333"/>
                    <a:pt x="8813" y="16333"/>
                    <a:pt x="8813" y="16353"/>
                  </a:cubicBezTo>
                  <a:cubicBezTo>
                    <a:pt x="8833" y="16353"/>
                    <a:pt x="8833" y="16353"/>
                    <a:pt x="8833" y="16353"/>
                  </a:cubicBezTo>
                  <a:cubicBezTo>
                    <a:pt x="8873" y="16393"/>
                    <a:pt x="8913" y="16432"/>
                    <a:pt x="8953" y="16472"/>
                  </a:cubicBezTo>
                  <a:cubicBezTo>
                    <a:pt x="8953" y="16492"/>
                    <a:pt x="8972" y="16512"/>
                    <a:pt x="8992" y="16532"/>
                  </a:cubicBezTo>
                  <a:cubicBezTo>
                    <a:pt x="9012" y="16532"/>
                    <a:pt x="9012" y="16552"/>
                    <a:pt x="9032" y="16552"/>
                  </a:cubicBezTo>
                  <a:cubicBezTo>
                    <a:pt x="9052" y="16572"/>
                    <a:pt x="9052" y="16591"/>
                    <a:pt x="9072" y="16591"/>
                  </a:cubicBezTo>
                  <a:cubicBezTo>
                    <a:pt x="9112" y="16631"/>
                    <a:pt x="9152" y="16671"/>
                    <a:pt x="9211" y="16711"/>
                  </a:cubicBezTo>
                  <a:cubicBezTo>
                    <a:pt x="9211" y="16711"/>
                    <a:pt x="9231" y="16731"/>
                    <a:pt x="9251" y="16731"/>
                  </a:cubicBezTo>
                  <a:cubicBezTo>
                    <a:pt x="9251" y="16751"/>
                    <a:pt x="9271" y="16751"/>
                    <a:pt x="9291" y="16770"/>
                  </a:cubicBezTo>
                  <a:cubicBezTo>
                    <a:pt x="9311" y="16790"/>
                    <a:pt x="9331" y="16790"/>
                    <a:pt x="9350" y="16810"/>
                  </a:cubicBezTo>
                  <a:cubicBezTo>
                    <a:pt x="9410" y="16850"/>
                    <a:pt x="9470" y="16890"/>
                    <a:pt x="9529" y="16930"/>
                  </a:cubicBezTo>
                  <a:cubicBezTo>
                    <a:pt x="9529" y="16930"/>
                    <a:pt x="9549" y="16930"/>
                    <a:pt x="9549" y="16950"/>
                  </a:cubicBezTo>
                  <a:cubicBezTo>
                    <a:pt x="9569" y="16950"/>
                    <a:pt x="9569" y="16950"/>
                    <a:pt x="9589" y="16969"/>
                  </a:cubicBezTo>
                  <a:lnTo>
                    <a:pt x="9709" y="17029"/>
                  </a:lnTo>
                  <a:cubicBezTo>
                    <a:pt x="9748" y="17069"/>
                    <a:pt x="9808" y="17089"/>
                    <a:pt x="9848" y="17129"/>
                  </a:cubicBezTo>
                  <a:cubicBezTo>
                    <a:pt x="9868" y="17129"/>
                    <a:pt x="9888" y="17129"/>
                    <a:pt x="9907" y="17148"/>
                  </a:cubicBezTo>
                  <a:cubicBezTo>
                    <a:pt x="9907" y="17148"/>
                    <a:pt x="9927" y="17148"/>
                    <a:pt x="9947" y="17168"/>
                  </a:cubicBezTo>
                  <a:cubicBezTo>
                    <a:pt x="9967" y="17168"/>
                    <a:pt x="9987" y="17188"/>
                    <a:pt x="10007" y="17208"/>
                  </a:cubicBezTo>
                  <a:cubicBezTo>
                    <a:pt x="10067" y="17228"/>
                    <a:pt x="10126" y="17248"/>
                    <a:pt x="10186" y="17288"/>
                  </a:cubicBezTo>
                  <a:cubicBezTo>
                    <a:pt x="10226" y="17308"/>
                    <a:pt x="10266" y="17327"/>
                    <a:pt x="10305" y="17347"/>
                  </a:cubicBezTo>
                  <a:cubicBezTo>
                    <a:pt x="10325" y="17347"/>
                    <a:pt x="10325" y="17347"/>
                    <a:pt x="10345" y="17347"/>
                  </a:cubicBezTo>
                  <a:cubicBezTo>
                    <a:pt x="10345" y="17367"/>
                    <a:pt x="10365" y="17367"/>
                    <a:pt x="10365" y="17367"/>
                  </a:cubicBezTo>
                  <a:cubicBezTo>
                    <a:pt x="10425" y="17387"/>
                    <a:pt x="10464" y="17407"/>
                    <a:pt x="10524" y="17427"/>
                  </a:cubicBezTo>
                  <a:cubicBezTo>
                    <a:pt x="10584" y="17467"/>
                    <a:pt x="10643" y="17487"/>
                    <a:pt x="10703" y="17507"/>
                  </a:cubicBezTo>
                  <a:cubicBezTo>
                    <a:pt x="10723" y="17507"/>
                    <a:pt x="10743" y="17526"/>
                    <a:pt x="10763" y="17526"/>
                  </a:cubicBezTo>
                  <a:cubicBezTo>
                    <a:pt x="10783" y="17546"/>
                    <a:pt x="10783" y="17546"/>
                    <a:pt x="10803" y="17546"/>
                  </a:cubicBezTo>
                  <a:cubicBezTo>
                    <a:pt x="10823" y="17546"/>
                    <a:pt x="10842" y="17566"/>
                    <a:pt x="10882" y="17566"/>
                  </a:cubicBezTo>
                  <a:cubicBezTo>
                    <a:pt x="10942" y="17606"/>
                    <a:pt x="11002" y="17626"/>
                    <a:pt x="11061" y="17646"/>
                  </a:cubicBezTo>
                  <a:cubicBezTo>
                    <a:pt x="11121" y="17666"/>
                    <a:pt x="11181" y="17686"/>
                    <a:pt x="11240" y="17705"/>
                  </a:cubicBezTo>
                  <a:cubicBezTo>
                    <a:pt x="11240" y="17705"/>
                    <a:pt x="11260" y="17725"/>
                    <a:pt x="11280" y="17725"/>
                  </a:cubicBezTo>
                  <a:cubicBezTo>
                    <a:pt x="11280" y="17725"/>
                    <a:pt x="11280" y="17725"/>
                    <a:pt x="11280" y="17725"/>
                  </a:cubicBezTo>
                  <a:cubicBezTo>
                    <a:pt x="11300" y="17725"/>
                    <a:pt x="11300" y="17725"/>
                    <a:pt x="11300" y="17725"/>
                  </a:cubicBezTo>
                  <a:cubicBezTo>
                    <a:pt x="11340" y="17745"/>
                    <a:pt x="11380" y="17765"/>
                    <a:pt x="11419" y="17765"/>
                  </a:cubicBezTo>
                  <a:cubicBezTo>
                    <a:pt x="11479" y="17785"/>
                    <a:pt x="11539" y="17805"/>
                    <a:pt x="11598" y="17825"/>
                  </a:cubicBezTo>
                  <a:cubicBezTo>
                    <a:pt x="11658" y="17845"/>
                    <a:pt x="11718" y="17884"/>
                    <a:pt x="11777" y="17904"/>
                  </a:cubicBezTo>
                  <a:lnTo>
                    <a:pt x="11837" y="17904"/>
                  </a:lnTo>
                  <a:cubicBezTo>
                    <a:pt x="11857" y="17904"/>
                    <a:pt x="11857" y="17924"/>
                    <a:pt x="11857" y="17924"/>
                  </a:cubicBezTo>
                  <a:cubicBezTo>
                    <a:pt x="11897" y="17924"/>
                    <a:pt x="11937" y="17944"/>
                    <a:pt x="11976" y="17944"/>
                  </a:cubicBezTo>
                  <a:cubicBezTo>
                    <a:pt x="12036" y="17964"/>
                    <a:pt x="12096" y="17984"/>
                    <a:pt x="12155" y="18004"/>
                  </a:cubicBezTo>
                  <a:cubicBezTo>
                    <a:pt x="12235" y="18024"/>
                    <a:pt x="12295" y="18044"/>
                    <a:pt x="12354" y="18064"/>
                  </a:cubicBezTo>
                  <a:cubicBezTo>
                    <a:pt x="12374" y="18064"/>
                    <a:pt x="12414" y="18083"/>
                    <a:pt x="12434" y="18083"/>
                  </a:cubicBezTo>
                  <a:cubicBezTo>
                    <a:pt x="12454" y="18083"/>
                    <a:pt x="12454" y="18103"/>
                    <a:pt x="12474" y="18103"/>
                  </a:cubicBezTo>
                  <a:cubicBezTo>
                    <a:pt x="12494" y="18103"/>
                    <a:pt x="12533" y="18123"/>
                    <a:pt x="12553" y="18123"/>
                  </a:cubicBezTo>
                  <a:cubicBezTo>
                    <a:pt x="12613" y="18143"/>
                    <a:pt x="12673" y="18163"/>
                    <a:pt x="12752" y="18183"/>
                  </a:cubicBezTo>
                  <a:cubicBezTo>
                    <a:pt x="12812" y="18203"/>
                    <a:pt x="12871" y="18223"/>
                    <a:pt x="12951" y="18243"/>
                  </a:cubicBezTo>
                  <a:lnTo>
                    <a:pt x="13090" y="18262"/>
                  </a:lnTo>
                  <a:cubicBezTo>
                    <a:pt x="13110" y="18282"/>
                    <a:pt x="13110" y="18282"/>
                    <a:pt x="13110" y="18282"/>
                  </a:cubicBezTo>
                  <a:cubicBezTo>
                    <a:pt x="13130" y="18282"/>
                    <a:pt x="13150" y="18282"/>
                    <a:pt x="13150" y="18282"/>
                  </a:cubicBezTo>
                  <a:lnTo>
                    <a:pt x="13369" y="18342"/>
                  </a:lnTo>
                  <a:cubicBezTo>
                    <a:pt x="13428" y="18362"/>
                    <a:pt x="13508" y="18382"/>
                    <a:pt x="13568" y="18382"/>
                  </a:cubicBezTo>
                  <a:cubicBezTo>
                    <a:pt x="13627" y="18402"/>
                    <a:pt x="13707" y="18422"/>
                    <a:pt x="13767" y="18441"/>
                  </a:cubicBezTo>
                  <a:cubicBezTo>
                    <a:pt x="13787" y="18441"/>
                    <a:pt x="13787" y="18441"/>
                    <a:pt x="13787" y="18441"/>
                  </a:cubicBezTo>
                  <a:cubicBezTo>
                    <a:pt x="13806" y="18441"/>
                    <a:pt x="13806" y="18441"/>
                    <a:pt x="13806" y="18441"/>
                  </a:cubicBezTo>
                  <a:cubicBezTo>
                    <a:pt x="13866" y="18461"/>
                    <a:pt x="13926" y="18481"/>
                    <a:pt x="13985" y="18481"/>
                  </a:cubicBezTo>
                  <a:cubicBezTo>
                    <a:pt x="14065" y="18501"/>
                    <a:pt x="14125" y="18521"/>
                    <a:pt x="14204" y="18541"/>
                  </a:cubicBezTo>
                  <a:cubicBezTo>
                    <a:pt x="14284" y="18561"/>
                    <a:pt x="14344" y="18581"/>
                    <a:pt x="14423" y="18581"/>
                  </a:cubicBezTo>
                  <a:lnTo>
                    <a:pt x="14523" y="18601"/>
                  </a:lnTo>
                  <a:lnTo>
                    <a:pt x="14562" y="18620"/>
                  </a:lnTo>
                  <a:cubicBezTo>
                    <a:pt x="14582" y="18620"/>
                    <a:pt x="14622" y="18620"/>
                    <a:pt x="14642" y="18640"/>
                  </a:cubicBezTo>
                  <a:cubicBezTo>
                    <a:pt x="14721" y="18640"/>
                    <a:pt x="14781" y="18660"/>
                    <a:pt x="14861" y="18680"/>
                  </a:cubicBezTo>
                  <a:cubicBezTo>
                    <a:pt x="14940" y="18700"/>
                    <a:pt x="15020" y="18720"/>
                    <a:pt x="15080" y="18720"/>
                  </a:cubicBezTo>
                  <a:cubicBezTo>
                    <a:pt x="15159" y="18740"/>
                    <a:pt x="15239" y="18760"/>
                    <a:pt x="15318" y="18780"/>
                  </a:cubicBezTo>
                  <a:lnTo>
                    <a:pt x="15318" y="18780"/>
                  </a:lnTo>
                  <a:cubicBezTo>
                    <a:pt x="15318" y="18780"/>
                    <a:pt x="15318" y="18780"/>
                    <a:pt x="15318" y="18780"/>
                  </a:cubicBezTo>
                  <a:cubicBezTo>
                    <a:pt x="15398" y="18800"/>
                    <a:pt x="15477" y="18800"/>
                    <a:pt x="15557" y="18819"/>
                  </a:cubicBezTo>
                  <a:cubicBezTo>
                    <a:pt x="15617" y="18839"/>
                    <a:pt x="15696" y="18839"/>
                    <a:pt x="15776" y="18859"/>
                  </a:cubicBezTo>
                  <a:lnTo>
                    <a:pt x="16015" y="18899"/>
                  </a:lnTo>
                  <a:cubicBezTo>
                    <a:pt x="16054" y="18919"/>
                    <a:pt x="16094" y="18919"/>
                    <a:pt x="16134" y="18919"/>
                  </a:cubicBezTo>
                  <a:cubicBezTo>
                    <a:pt x="16134" y="18919"/>
                    <a:pt x="16154" y="18939"/>
                    <a:pt x="16154" y="18939"/>
                  </a:cubicBezTo>
                  <a:cubicBezTo>
                    <a:pt x="16194" y="18939"/>
                    <a:pt x="16233" y="18939"/>
                    <a:pt x="16273" y="18959"/>
                  </a:cubicBezTo>
                  <a:cubicBezTo>
                    <a:pt x="16353" y="18959"/>
                    <a:pt x="16432" y="18979"/>
                    <a:pt x="16512" y="18998"/>
                  </a:cubicBezTo>
                  <a:cubicBezTo>
                    <a:pt x="16591" y="18998"/>
                    <a:pt x="16671" y="19018"/>
                    <a:pt x="16770" y="19038"/>
                  </a:cubicBezTo>
                  <a:cubicBezTo>
                    <a:pt x="16850" y="19038"/>
                    <a:pt x="16930" y="19058"/>
                    <a:pt x="17009" y="19078"/>
                  </a:cubicBezTo>
                  <a:lnTo>
                    <a:pt x="17009" y="19078"/>
                  </a:lnTo>
                  <a:lnTo>
                    <a:pt x="17009" y="19078"/>
                  </a:lnTo>
                  <a:lnTo>
                    <a:pt x="17009" y="19078"/>
                  </a:lnTo>
                  <a:cubicBezTo>
                    <a:pt x="17089" y="19098"/>
                    <a:pt x="17188" y="19098"/>
                    <a:pt x="17268" y="19118"/>
                  </a:cubicBezTo>
                  <a:cubicBezTo>
                    <a:pt x="17367" y="19138"/>
                    <a:pt x="17447" y="19138"/>
                    <a:pt x="17526" y="19158"/>
                  </a:cubicBezTo>
                  <a:cubicBezTo>
                    <a:pt x="17626" y="19177"/>
                    <a:pt x="17705" y="19177"/>
                    <a:pt x="17805" y="19197"/>
                  </a:cubicBezTo>
                  <a:lnTo>
                    <a:pt x="17904" y="19217"/>
                  </a:lnTo>
                  <a:cubicBezTo>
                    <a:pt x="17904" y="19217"/>
                    <a:pt x="17924" y="19217"/>
                    <a:pt x="17944" y="19217"/>
                  </a:cubicBezTo>
                  <a:cubicBezTo>
                    <a:pt x="17984" y="19217"/>
                    <a:pt x="18024" y="19237"/>
                    <a:pt x="18063" y="19237"/>
                  </a:cubicBezTo>
                  <a:cubicBezTo>
                    <a:pt x="18163" y="19257"/>
                    <a:pt x="18242" y="19257"/>
                    <a:pt x="18342" y="19277"/>
                  </a:cubicBezTo>
                  <a:cubicBezTo>
                    <a:pt x="18441" y="19297"/>
                    <a:pt x="18521" y="19297"/>
                    <a:pt x="18620" y="19317"/>
                  </a:cubicBezTo>
                  <a:cubicBezTo>
                    <a:pt x="18700" y="19337"/>
                    <a:pt x="18760" y="19337"/>
                    <a:pt x="18839" y="19357"/>
                  </a:cubicBezTo>
                  <a:cubicBezTo>
                    <a:pt x="18859" y="19357"/>
                    <a:pt x="18859" y="19357"/>
                    <a:pt x="18879" y="19357"/>
                  </a:cubicBezTo>
                  <a:cubicBezTo>
                    <a:pt x="18879" y="19357"/>
                    <a:pt x="18899" y="19357"/>
                    <a:pt x="18899" y="19357"/>
                  </a:cubicBezTo>
                  <a:lnTo>
                    <a:pt x="19177" y="19396"/>
                  </a:lnTo>
                  <a:cubicBezTo>
                    <a:pt x="19277" y="19416"/>
                    <a:pt x="19376" y="19416"/>
                    <a:pt x="19476" y="19436"/>
                  </a:cubicBezTo>
                  <a:cubicBezTo>
                    <a:pt x="19575" y="19456"/>
                    <a:pt x="19695" y="19456"/>
                    <a:pt x="19794" y="19476"/>
                  </a:cubicBezTo>
                  <a:cubicBezTo>
                    <a:pt x="19794" y="19476"/>
                    <a:pt x="19814" y="19476"/>
                    <a:pt x="19834" y="19476"/>
                  </a:cubicBezTo>
                  <a:cubicBezTo>
                    <a:pt x="19834" y="19476"/>
                    <a:pt x="19854" y="19476"/>
                    <a:pt x="19854" y="19476"/>
                  </a:cubicBezTo>
                  <a:cubicBezTo>
                    <a:pt x="19933" y="19496"/>
                    <a:pt x="20013" y="19496"/>
                    <a:pt x="20093" y="19516"/>
                  </a:cubicBezTo>
                  <a:cubicBezTo>
                    <a:pt x="20192" y="19516"/>
                    <a:pt x="20291" y="19536"/>
                    <a:pt x="20391" y="19555"/>
                  </a:cubicBezTo>
                  <a:cubicBezTo>
                    <a:pt x="20510" y="19555"/>
                    <a:pt x="20610" y="19575"/>
                    <a:pt x="20729" y="19575"/>
                  </a:cubicBezTo>
                  <a:cubicBezTo>
                    <a:pt x="20749" y="19595"/>
                    <a:pt x="20789" y="19595"/>
                    <a:pt x="20829" y="19595"/>
                  </a:cubicBezTo>
                  <a:lnTo>
                    <a:pt x="20888" y="19595"/>
                  </a:lnTo>
                  <a:cubicBezTo>
                    <a:pt x="20948" y="19615"/>
                    <a:pt x="21008" y="19615"/>
                    <a:pt x="21047" y="19615"/>
                  </a:cubicBezTo>
                  <a:cubicBezTo>
                    <a:pt x="21167" y="19635"/>
                    <a:pt x="21286" y="19655"/>
                    <a:pt x="21386" y="19655"/>
                  </a:cubicBezTo>
                  <a:cubicBezTo>
                    <a:pt x="21505" y="19675"/>
                    <a:pt x="21604" y="19675"/>
                    <a:pt x="21724" y="19695"/>
                  </a:cubicBezTo>
                  <a:cubicBezTo>
                    <a:pt x="21763" y="19695"/>
                    <a:pt x="21823" y="19695"/>
                    <a:pt x="21863" y="19715"/>
                  </a:cubicBezTo>
                  <a:cubicBezTo>
                    <a:pt x="21883" y="19715"/>
                    <a:pt x="21903" y="19715"/>
                    <a:pt x="21943" y="19715"/>
                  </a:cubicBezTo>
                  <a:lnTo>
                    <a:pt x="22082" y="19734"/>
                  </a:lnTo>
                  <a:cubicBezTo>
                    <a:pt x="22201" y="19734"/>
                    <a:pt x="22320" y="19754"/>
                    <a:pt x="22440" y="19774"/>
                  </a:cubicBezTo>
                  <a:cubicBezTo>
                    <a:pt x="22559" y="19774"/>
                    <a:pt x="22698" y="19794"/>
                    <a:pt x="22818" y="19794"/>
                  </a:cubicBezTo>
                  <a:cubicBezTo>
                    <a:pt x="22858" y="19814"/>
                    <a:pt x="22897" y="19814"/>
                    <a:pt x="22937" y="19814"/>
                  </a:cubicBezTo>
                  <a:cubicBezTo>
                    <a:pt x="22957" y="19814"/>
                    <a:pt x="22977" y="19814"/>
                    <a:pt x="22997" y="19814"/>
                  </a:cubicBezTo>
                  <a:cubicBezTo>
                    <a:pt x="23057" y="19814"/>
                    <a:pt x="23116" y="19834"/>
                    <a:pt x="23176" y="19834"/>
                  </a:cubicBezTo>
                  <a:cubicBezTo>
                    <a:pt x="23315" y="19854"/>
                    <a:pt x="23454" y="19854"/>
                    <a:pt x="23594" y="19874"/>
                  </a:cubicBezTo>
                  <a:cubicBezTo>
                    <a:pt x="23713" y="19874"/>
                    <a:pt x="23852" y="19894"/>
                    <a:pt x="23991" y="19914"/>
                  </a:cubicBezTo>
                  <a:cubicBezTo>
                    <a:pt x="24011" y="19914"/>
                    <a:pt x="24031" y="19914"/>
                    <a:pt x="24051" y="19914"/>
                  </a:cubicBezTo>
                  <a:cubicBezTo>
                    <a:pt x="24071" y="19914"/>
                    <a:pt x="24091" y="19914"/>
                    <a:pt x="24111" y="19914"/>
                  </a:cubicBezTo>
                  <a:cubicBezTo>
                    <a:pt x="24210" y="19914"/>
                    <a:pt x="24310" y="19933"/>
                    <a:pt x="24409" y="19933"/>
                  </a:cubicBezTo>
                  <a:cubicBezTo>
                    <a:pt x="24548" y="19953"/>
                    <a:pt x="24688" y="19953"/>
                    <a:pt x="24827" y="19973"/>
                  </a:cubicBezTo>
                  <a:cubicBezTo>
                    <a:pt x="24946" y="19973"/>
                    <a:pt x="25066" y="19993"/>
                    <a:pt x="25165" y="19993"/>
                  </a:cubicBezTo>
                  <a:cubicBezTo>
                    <a:pt x="25185" y="19993"/>
                    <a:pt x="25205" y="19993"/>
                    <a:pt x="25205" y="19993"/>
                  </a:cubicBezTo>
                  <a:cubicBezTo>
                    <a:pt x="25225" y="19993"/>
                    <a:pt x="25225" y="19993"/>
                    <a:pt x="25225" y="19993"/>
                  </a:cubicBezTo>
                  <a:cubicBezTo>
                    <a:pt x="25245" y="19993"/>
                    <a:pt x="25284" y="19993"/>
                    <a:pt x="25304" y="20013"/>
                  </a:cubicBezTo>
                  <a:cubicBezTo>
                    <a:pt x="25464" y="20013"/>
                    <a:pt x="25623" y="20033"/>
                    <a:pt x="25782" y="20033"/>
                  </a:cubicBezTo>
                  <a:cubicBezTo>
                    <a:pt x="25941" y="20053"/>
                    <a:pt x="26100" y="20053"/>
                    <a:pt x="26259" y="20073"/>
                  </a:cubicBezTo>
                  <a:cubicBezTo>
                    <a:pt x="26299" y="20073"/>
                    <a:pt x="26319" y="20073"/>
                    <a:pt x="26339" y="20073"/>
                  </a:cubicBezTo>
                  <a:cubicBezTo>
                    <a:pt x="26379" y="20073"/>
                    <a:pt x="26398" y="20073"/>
                    <a:pt x="26418" y="20073"/>
                  </a:cubicBezTo>
                  <a:cubicBezTo>
                    <a:pt x="26538" y="20093"/>
                    <a:pt x="26637" y="20093"/>
                    <a:pt x="26757" y="20093"/>
                  </a:cubicBezTo>
                  <a:cubicBezTo>
                    <a:pt x="26955" y="20112"/>
                    <a:pt x="27174" y="20132"/>
                    <a:pt x="27373" y="20132"/>
                  </a:cubicBezTo>
                  <a:lnTo>
                    <a:pt x="27512" y="20152"/>
                  </a:lnTo>
                  <a:cubicBezTo>
                    <a:pt x="27552" y="20152"/>
                    <a:pt x="27612" y="20152"/>
                    <a:pt x="27652" y="20152"/>
                  </a:cubicBezTo>
                  <a:cubicBezTo>
                    <a:pt x="27771" y="20152"/>
                    <a:pt x="27871" y="20152"/>
                    <a:pt x="27990" y="20172"/>
                  </a:cubicBezTo>
                  <a:cubicBezTo>
                    <a:pt x="28189" y="20172"/>
                    <a:pt x="28408" y="20192"/>
                    <a:pt x="28607" y="20192"/>
                  </a:cubicBezTo>
                  <a:cubicBezTo>
                    <a:pt x="28646" y="20192"/>
                    <a:pt x="28686" y="20192"/>
                    <a:pt x="28726" y="20192"/>
                  </a:cubicBezTo>
                  <a:cubicBezTo>
                    <a:pt x="28766" y="20212"/>
                    <a:pt x="28825" y="20212"/>
                    <a:pt x="28865" y="20212"/>
                  </a:cubicBezTo>
                  <a:cubicBezTo>
                    <a:pt x="28985" y="20212"/>
                    <a:pt x="29124" y="20212"/>
                    <a:pt x="29243" y="20232"/>
                  </a:cubicBezTo>
                  <a:cubicBezTo>
                    <a:pt x="29382" y="20232"/>
                    <a:pt x="29522" y="20232"/>
                    <a:pt x="29661" y="20232"/>
                  </a:cubicBezTo>
                  <a:cubicBezTo>
                    <a:pt x="29840" y="20252"/>
                    <a:pt x="30019" y="20252"/>
                    <a:pt x="30198" y="20252"/>
                  </a:cubicBezTo>
                  <a:cubicBezTo>
                    <a:pt x="30278" y="20252"/>
                    <a:pt x="30337" y="20272"/>
                    <a:pt x="30417" y="20272"/>
                  </a:cubicBezTo>
                  <a:cubicBezTo>
                    <a:pt x="30556" y="20272"/>
                    <a:pt x="30715" y="20272"/>
                    <a:pt x="30874" y="20272"/>
                  </a:cubicBezTo>
                  <a:cubicBezTo>
                    <a:pt x="31053" y="20291"/>
                    <a:pt x="31232" y="20291"/>
                    <a:pt x="31431" y="20291"/>
                  </a:cubicBezTo>
                  <a:cubicBezTo>
                    <a:pt x="31471" y="20291"/>
                    <a:pt x="31531" y="20291"/>
                    <a:pt x="31590" y="20291"/>
                  </a:cubicBezTo>
                  <a:cubicBezTo>
                    <a:pt x="31770" y="20311"/>
                    <a:pt x="31949" y="20311"/>
                    <a:pt x="32108" y="20311"/>
                  </a:cubicBezTo>
                  <a:cubicBezTo>
                    <a:pt x="32287" y="20311"/>
                    <a:pt x="32466" y="20311"/>
                    <a:pt x="32665" y="20311"/>
                  </a:cubicBezTo>
                  <a:cubicBezTo>
                    <a:pt x="32704" y="20311"/>
                    <a:pt x="32744" y="20311"/>
                    <a:pt x="32784" y="20311"/>
                  </a:cubicBezTo>
                  <a:cubicBezTo>
                    <a:pt x="32983" y="20331"/>
                    <a:pt x="33182" y="20331"/>
                    <a:pt x="33381" y="20331"/>
                  </a:cubicBezTo>
                  <a:lnTo>
                    <a:pt x="33898" y="20331"/>
                  </a:lnTo>
                  <a:lnTo>
                    <a:pt x="33997" y="20331"/>
                  </a:lnTo>
                  <a:cubicBezTo>
                    <a:pt x="34097" y="20331"/>
                    <a:pt x="34177" y="20331"/>
                    <a:pt x="34276" y="20331"/>
                  </a:cubicBezTo>
                  <a:cubicBezTo>
                    <a:pt x="34375" y="20331"/>
                    <a:pt x="34455" y="20331"/>
                    <a:pt x="34554" y="20331"/>
                  </a:cubicBezTo>
                  <a:lnTo>
                    <a:pt x="34833" y="20331"/>
                  </a:lnTo>
                  <a:lnTo>
                    <a:pt x="35111" y="20331"/>
                  </a:lnTo>
                  <a:lnTo>
                    <a:pt x="35450" y="20331"/>
                  </a:lnTo>
                  <a:lnTo>
                    <a:pt x="35788" y="20331"/>
                  </a:lnTo>
                  <a:cubicBezTo>
                    <a:pt x="35907" y="20331"/>
                    <a:pt x="36007" y="20331"/>
                    <a:pt x="36126" y="20331"/>
                  </a:cubicBezTo>
                  <a:cubicBezTo>
                    <a:pt x="36186" y="20331"/>
                    <a:pt x="36265" y="20331"/>
                    <a:pt x="36325" y="20331"/>
                  </a:cubicBezTo>
                  <a:lnTo>
                    <a:pt x="36365" y="20331"/>
                  </a:lnTo>
                  <a:lnTo>
                    <a:pt x="36464" y="20331"/>
                  </a:lnTo>
                  <a:cubicBezTo>
                    <a:pt x="36643" y="20331"/>
                    <a:pt x="36842" y="20331"/>
                    <a:pt x="37041" y="20331"/>
                  </a:cubicBezTo>
                  <a:lnTo>
                    <a:pt x="37618" y="20311"/>
                  </a:lnTo>
                  <a:lnTo>
                    <a:pt x="37658" y="20311"/>
                  </a:lnTo>
                  <a:cubicBezTo>
                    <a:pt x="37857" y="20311"/>
                    <a:pt x="38036" y="20311"/>
                    <a:pt x="38235" y="20311"/>
                  </a:cubicBezTo>
                  <a:cubicBezTo>
                    <a:pt x="38434" y="20311"/>
                    <a:pt x="38613" y="20291"/>
                    <a:pt x="38812" y="20291"/>
                  </a:cubicBezTo>
                  <a:lnTo>
                    <a:pt x="38831" y="20291"/>
                  </a:lnTo>
                  <a:cubicBezTo>
                    <a:pt x="39030" y="20291"/>
                    <a:pt x="39229" y="20291"/>
                    <a:pt x="39408" y="20272"/>
                  </a:cubicBezTo>
                  <a:cubicBezTo>
                    <a:pt x="39607" y="20272"/>
                    <a:pt x="39786" y="20272"/>
                    <a:pt x="39985" y="20252"/>
                  </a:cubicBezTo>
                  <a:lnTo>
                    <a:pt x="40005" y="20252"/>
                  </a:lnTo>
                  <a:cubicBezTo>
                    <a:pt x="40204" y="20252"/>
                    <a:pt x="40383" y="20252"/>
                    <a:pt x="40582" y="20232"/>
                  </a:cubicBezTo>
                  <a:cubicBezTo>
                    <a:pt x="40761" y="20232"/>
                    <a:pt x="40940" y="20232"/>
                    <a:pt x="41139" y="20212"/>
                  </a:cubicBezTo>
                  <a:lnTo>
                    <a:pt x="41159" y="20212"/>
                  </a:lnTo>
                  <a:cubicBezTo>
                    <a:pt x="41358" y="20212"/>
                    <a:pt x="41557" y="20192"/>
                    <a:pt x="41776" y="20192"/>
                  </a:cubicBezTo>
                  <a:cubicBezTo>
                    <a:pt x="41895" y="20192"/>
                    <a:pt x="42034" y="20172"/>
                    <a:pt x="42153" y="20172"/>
                  </a:cubicBezTo>
                  <a:cubicBezTo>
                    <a:pt x="42193" y="20172"/>
                    <a:pt x="42253" y="20172"/>
                    <a:pt x="42293" y="20172"/>
                  </a:cubicBezTo>
                  <a:cubicBezTo>
                    <a:pt x="42313" y="20152"/>
                    <a:pt x="42352" y="20152"/>
                    <a:pt x="42372" y="20152"/>
                  </a:cubicBezTo>
                  <a:cubicBezTo>
                    <a:pt x="42591" y="20152"/>
                    <a:pt x="42790" y="20132"/>
                    <a:pt x="42989" y="20132"/>
                  </a:cubicBezTo>
                  <a:cubicBezTo>
                    <a:pt x="43088" y="20112"/>
                    <a:pt x="43168" y="20112"/>
                    <a:pt x="43267" y="20112"/>
                  </a:cubicBezTo>
                  <a:cubicBezTo>
                    <a:pt x="43327" y="20112"/>
                    <a:pt x="43367" y="20112"/>
                    <a:pt x="43427" y="20093"/>
                  </a:cubicBezTo>
                  <a:cubicBezTo>
                    <a:pt x="43466" y="20093"/>
                    <a:pt x="43526" y="20093"/>
                    <a:pt x="43586" y="20093"/>
                  </a:cubicBezTo>
                  <a:cubicBezTo>
                    <a:pt x="43745" y="20073"/>
                    <a:pt x="43904" y="20073"/>
                    <a:pt x="44063" y="20053"/>
                  </a:cubicBezTo>
                  <a:cubicBezTo>
                    <a:pt x="44183" y="20053"/>
                    <a:pt x="44282" y="20053"/>
                    <a:pt x="44401" y="20033"/>
                  </a:cubicBezTo>
                  <a:cubicBezTo>
                    <a:pt x="44421" y="20033"/>
                    <a:pt x="44441" y="20033"/>
                    <a:pt x="44441" y="20033"/>
                  </a:cubicBezTo>
                  <a:cubicBezTo>
                    <a:pt x="44461" y="20033"/>
                    <a:pt x="44461" y="20033"/>
                    <a:pt x="44461" y="20033"/>
                  </a:cubicBezTo>
                  <a:cubicBezTo>
                    <a:pt x="44481" y="20033"/>
                    <a:pt x="44501" y="20033"/>
                    <a:pt x="44521" y="20033"/>
                  </a:cubicBezTo>
                  <a:cubicBezTo>
                    <a:pt x="44680" y="20013"/>
                    <a:pt x="44839" y="20013"/>
                    <a:pt x="44998" y="19993"/>
                  </a:cubicBezTo>
                  <a:cubicBezTo>
                    <a:pt x="45137" y="19993"/>
                    <a:pt x="45297" y="19973"/>
                    <a:pt x="45456" y="19953"/>
                  </a:cubicBezTo>
                  <a:cubicBezTo>
                    <a:pt x="45456" y="19953"/>
                    <a:pt x="45476" y="19953"/>
                    <a:pt x="45495" y="19953"/>
                  </a:cubicBezTo>
                  <a:cubicBezTo>
                    <a:pt x="45495" y="19953"/>
                    <a:pt x="45515" y="19953"/>
                    <a:pt x="45515" y="19953"/>
                  </a:cubicBezTo>
                  <a:cubicBezTo>
                    <a:pt x="45635" y="19953"/>
                    <a:pt x="45734" y="19933"/>
                    <a:pt x="45854" y="19933"/>
                  </a:cubicBezTo>
                  <a:cubicBezTo>
                    <a:pt x="45993" y="19914"/>
                    <a:pt x="46112" y="19914"/>
                    <a:pt x="46251" y="19894"/>
                  </a:cubicBezTo>
                  <a:cubicBezTo>
                    <a:pt x="46331" y="19894"/>
                    <a:pt x="46411" y="19894"/>
                    <a:pt x="46490" y="19874"/>
                  </a:cubicBezTo>
                  <a:cubicBezTo>
                    <a:pt x="46510" y="19874"/>
                    <a:pt x="46530" y="19874"/>
                    <a:pt x="46570" y="19874"/>
                  </a:cubicBezTo>
                  <a:lnTo>
                    <a:pt x="46649" y="19874"/>
                  </a:lnTo>
                  <a:cubicBezTo>
                    <a:pt x="46769" y="19854"/>
                    <a:pt x="46908" y="19854"/>
                    <a:pt x="47027" y="19834"/>
                  </a:cubicBezTo>
                  <a:cubicBezTo>
                    <a:pt x="47147" y="19814"/>
                    <a:pt x="47266" y="19814"/>
                    <a:pt x="47385" y="19794"/>
                  </a:cubicBezTo>
                  <a:cubicBezTo>
                    <a:pt x="47425" y="19794"/>
                    <a:pt x="47465" y="19794"/>
                    <a:pt x="47505" y="19794"/>
                  </a:cubicBezTo>
                  <a:cubicBezTo>
                    <a:pt x="47525" y="19774"/>
                    <a:pt x="47544" y="19774"/>
                    <a:pt x="47564" y="19774"/>
                  </a:cubicBezTo>
                  <a:cubicBezTo>
                    <a:pt x="47624" y="19774"/>
                    <a:pt x="47684" y="19774"/>
                    <a:pt x="47743" y="19754"/>
                  </a:cubicBezTo>
                  <a:cubicBezTo>
                    <a:pt x="47843" y="19754"/>
                    <a:pt x="47962" y="19734"/>
                    <a:pt x="48082" y="19734"/>
                  </a:cubicBezTo>
                  <a:cubicBezTo>
                    <a:pt x="48201" y="19715"/>
                    <a:pt x="48300" y="19695"/>
                    <a:pt x="48420" y="19695"/>
                  </a:cubicBezTo>
                  <a:cubicBezTo>
                    <a:pt x="48440" y="19675"/>
                    <a:pt x="48459" y="19675"/>
                    <a:pt x="48479" y="19675"/>
                  </a:cubicBezTo>
                  <a:cubicBezTo>
                    <a:pt x="48499" y="19675"/>
                    <a:pt x="48519" y="19675"/>
                    <a:pt x="48539" y="19675"/>
                  </a:cubicBezTo>
                  <a:cubicBezTo>
                    <a:pt x="48599" y="19675"/>
                    <a:pt x="48678" y="19655"/>
                    <a:pt x="48738" y="19655"/>
                  </a:cubicBezTo>
                  <a:cubicBezTo>
                    <a:pt x="48857" y="19635"/>
                    <a:pt x="48957" y="19635"/>
                    <a:pt x="49056" y="19615"/>
                  </a:cubicBezTo>
                  <a:lnTo>
                    <a:pt x="49375" y="19575"/>
                  </a:lnTo>
                  <a:lnTo>
                    <a:pt x="49414" y="19575"/>
                  </a:lnTo>
                  <a:cubicBezTo>
                    <a:pt x="49434" y="19575"/>
                    <a:pt x="49454" y="19575"/>
                    <a:pt x="49474" y="19555"/>
                  </a:cubicBezTo>
                  <a:cubicBezTo>
                    <a:pt x="49534" y="19555"/>
                    <a:pt x="49613" y="19555"/>
                    <a:pt x="49673" y="19536"/>
                  </a:cubicBezTo>
                  <a:cubicBezTo>
                    <a:pt x="49772" y="19536"/>
                    <a:pt x="49872" y="19516"/>
                    <a:pt x="49971" y="19496"/>
                  </a:cubicBezTo>
                  <a:cubicBezTo>
                    <a:pt x="50071" y="19496"/>
                    <a:pt x="50170" y="19476"/>
                    <a:pt x="50270" y="19456"/>
                  </a:cubicBezTo>
                  <a:cubicBezTo>
                    <a:pt x="50290" y="19456"/>
                    <a:pt x="50309" y="19456"/>
                    <a:pt x="50329" y="19456"/>
                  </a:cubicBezTo>
                  <a:cubicBezTo>
                    <a:pt x="50349" y="19456"/>
                    <a:pt x="50349" y="19456"/>
                    <a:pt x="50369" y="19456"/>
                  </a:cubicBezTo>
                  <a:cubicBezTo>
                    <a:pt x="50429" y="19436"/>
                    <a:pt x="50489" y="19436"/>
                    <a:pt x="50548" y="19416"/>
                  </a:cubicBezTo>
                  <a:cubicBezTo>
                    <a:pt x="50648" y="19416"/>
                    <a:pt x="50727" y="19396"/>
                    <a:pt x="50827" y="19376"/>
                  </a:cubicBezTo>
                  <a:cubicBezTo>
                    <a:pt x="50926" y="19376"/>
                    <a:pt x="51006" y="19357"/>
                    <a:pt x="51105" y="19357"/>
                  </a:cubicBezTo>
                  <a:lnTo>
                    <a:pt x="51205" y="19337"/>
                  </a:lnTo>
                  <a:cubicBezTo>
                    <a:pt x="51205" y="19337"/>
                    <a:pt x="51225" y="19337"/>
                    <a:pt x="51244" y="19337"/>
                  </a:cubicBezTo>
                  <a:cubicBezTo>
                    <a:pt x="51284" y="19317"/>
                    <a:pt x="51324" y="19317"/>
                    <a:pt x="51364" y="19317"/>
                  </a:cubicBezTo>
                  <a:cubicBezTo>
                    <a:pt x="51443" y="19297"/>
                    <a:pt x="51543" y="19277"/>
                    <a:pt x="51622" y="19277"/>
                  </a:cubicBezTo>
                  <a:cubicBezTo>
                    <a:pt x="51702" y="19257"/>
                    <a:pt x="51782" y="19237"/>
                    <a:pt x="51881" y="19237"/>
                  </a:cubicBezTo>
                  <a:cubicBezTo>
                    <a:pt x="51921" y="19217"/>
                    <a:pt x="51980" y="19217"/>
                    <a:pt x="52040" y="19197"/>
                  </a:cubicBezTo>
                  <a:cubicBezTo>
                    <a:pt x="52040" y="19197"/>
                    <a:pt x="52060" y="19197"/>
                    <a:pt x="52060" y="19197"/>
                  </a:cubicBezTo>
                  <a:cubicBezTo>
                    <a:pt x="52060" y="19197"/>
                    <a:pt x="52060" y="19197"/>
                    <a:pt x="52060" y="19197"/>
                  </a:cubicBezTo>
                  <a:cubicBezTo>
                    <a:pt x="52080" y="19197"/>
                    <a:pt x="52100" y="19197"/>
                    <a:pt x="52120" y="19197"/>
                  </a:cubicBezTo>
                  <a:cubicBezTo>
                    <a:pt x="52199" y="19177"/>
                    <a:pt x="52279" y="19158"/>
                    <a:pt x="52378" y="19158"/>
                  </a:cubicBezTo>
                  <a:cubicBezTo>
                    <a:pt x="52458" y="19138"/>
                    <a:pt x="52537" y="19118"/>
                    <a:pt x="52617" y="19098"/>
                  </a:cubicBezTo>
                  <a:cubicBezTo>
                    <a:pt x="52697" y="19098"/>
                    <a:pt x="52776" y="19078"/>
                    <a:pt x="52856" y="19058"/>
                  </a:cubicBezTo>
                  <a:cubicBezTo>
                    <a:pt x="52935" y="19058"/>
                    <a:pt x="53015" y="19038"/>
                    <a:pt x="53094" y="19018"/>
                  </a:cubicBezTo>
                  <a:cubicBezTo>
                    <a:pt x="53154" y="18998"/>
                    <a:pt x="53234" y="18998"/>
                    <a:pt x="53313" y="18979"/>
                  </a:cubicBezTo>
                  <a:cubicBezTo>
                    <a:pt x="53393" y="18959"/>
                    <a:pt x="53472" y="18959"/>
                    <a:pt x="53532" y="18939"/>
                  </a:cubicBezTo>
                  <a:cubicBezTo>
                    <a:pt x="53552" y="18939"/>
                    <a:pt x="53572" y="18939"/>
                    <a:pt x="53592" y="18919"/>
                  </a:cubicBezTo>
                  <a:cubicBezTo>
                    <a:pt x="53612" y="18919"/>
                    <a:pt x="53612" y="18919"/>
                    <a:pt x="53632" y="18919"/>
                  </a:cubicBezTo>
                  <a:cubicBezTo>
                    <a:pt x="53671" y="18919"/>
                    <a:pt x="53711" y="18899"/>
                    <a:pt x="53771" y="18899"/>
                  </a:cubicBezTo>
                  <a:cubicBezTo>
                    <a:pt x="53831" y="18879"/>
                    <a:pt x="53910" y="18859"/>
                    <a:pt x="53990" y="18859"/>
                  </a:cubicBezTo>
                  <a:lnTo>
                    <a:pt x="54208" y="18800"/>
                  </a:lnTo>
                  <a:cubicBezTo>
                    <a:pt x="54228" y="18800"/>
                    <a:pt x="54268" y="18800"/>
                    <a:pt x="54308" y="18780"/>
                  </a:cubicBezTo>
                  <a:cubicBezTo>
                    <a:pt x="54328" y="18780"/>
                    <a:pt x="54328" y="18780"/>
                    <a:pt x="54348" y="18780"/>
                  </a:cubicBezTo>
                  <a:lnTo>
                    <a:pt x="54407" y="18760"/>
                  </a:lnTo>
                  <a:lnTo>
                    <a:pt x="54626" y="18720"/>
                  </a:lnTo>
                  <a:cubicBezTo>
                    <a:pt x="54686" y="18700"/>
                    <a:pt x="54765" y="18680"/>
                    <a:pt x="54825" y="18660"/>
                  </a:cubicBezTo>
                  <a:cubicBezTo>
                    <a:pt x="54885" y="18660"/>
                    <a:pt x="54944" y="18640"/>
                    <a:pt x="55004" y="18620"/>
                  </a:cubicBezTo>
                  <a:cubicBezTo>
                    <a:pt x="55004" y="18620"/>
                    <a:pt x="55004" y="18620"/>
                    <a:pt x="55024" y="18620"/>
                  </a:cubicBezTo>
                  <a:cubicBezTo>
                    <a:pt x="55024" y="18620"/>
                    <a:pt x="55024" y="18620"/>
                    <a:pt x="55024" y="18620"/>
                  </a:cubicBezTo>
                  <a:cubicBezTo>
                    <a:pt x="55104" y="18601"/>
                    <a:pt x="55163" y="18581"/>
                    <a:pt x="55223" y="18581"/>
                  </a:cubicBezTo>
                  <a:cubicBezTo>
                    <a:pt x="55303" y="18561"/>
                    <a:pt x="55362" y="18541"/>
                    <a:pt x="55422" y="18521"/>
                  </a:cubicBezTo>
                  <a:cubicBezTo>
                    <a:pt x="55482" y="18521"/>
                    <a:pt x="55561" y="18501"/>
                    <a:pt x="55621" y="18481"/>
                  </a:cubicBezTo>
                  <a:cubicBezTo>
                    <a:pt x="55621" y="18481"/>
                    <a:pt x="55641" y="18481"/>
                    <a:pt x="55641" y="18461"/>
                  </a:cubicBezTo>
                  <a:cubicBezTo>
                    <a:pt x="55661" y="18461"/>
                    <a:pt x="55661" y="18461"/>
                    <a:pt x="55661" y="18461"/>
                  </a:cubicBezTo>
                  <a:lnTo>
                    <a:pt x="55800" y="18422"/>
                  </a:lnTo>
                  <a:cubicBezTo>
                    <a:pt x="55860" y="18402"/>
                    <a:pt x="55939" y="18402"/>
                    <a:pt x="55999" y="18382"/>
                  </a:cubicBezTo>
                  <a:cubicBezTo>
                    <a:pt x="56058" y="18362"/>
                    <a:pt x="56118" y="18342"/>
                    <a:pt x="56178" y="18322"/>
                  </a:cubicBezTo>
                  <a:cubicBezTo>
                    <a:pt x="56198" y="18322"/>
                    <a:pt x="56218" y="18322"/>
                    <a:pt x="56238" y="18302"/>
                  </a:cubicBezTo>
                  <a:cubicBezTo>
                    <a:pt x="56238" y="18302"/>
                    <a:pt x="56257" y="18302"/>
                    <a:pt x="56277" y="18302"/>
                  </a:cubicBezTo>
                  <a:cubicBezTo>
                    <a:pt x="56297" y="18302"/>
                    <a:pt x="56337" y="18282"/>
                    <a:pt x="56357" y="18282"/>
                  </a:cubicBezTo>
                  <a:cubicBezTo>
                    <a:pt x="56417" y="18262"/>
                    <a:pt x="56476" y="18243"/>
                    <a:pt x="56536" y="18223"/>
                  </a:cubicBezTo>
                  <a:cubicBezTo>
                    <a:pt x="56596" y="18203"/>
                    <a:pt x="56655" y="18183"/>
                    <a:pt x="56715" y="18163"/>
                  </a:cubicBezTo>
                  <a:cubicBezTo>
                    <a:pt x="56735" y="18163"/>
                    <a:pt x="56775" y="18163"/>
                    <a:pt x="56795" y="18143"/>
                  </a:cubicBezTo>
                  <a:cubicBezTo>
                    <a:pt x="56814" y="18143"/>
                    <a:pt x="56814" y="18143"/>
                    <a:pt x="56814" y="18143"/>
                  </a:cubicBezTo>
                  <a:cubicBezTo>
                    <a:pt x="56834" y="18123"/>
                    <a:pt x="56874" y="18123"/>
                    <a:pt x="56894" y="18123"/>
                  </a:cubicBezTo>
                  <a:cubicBezTo>
                    <a:pt x="56954" y="18103"/>
                    <a:pt x="56993" y="18083"/>
                    <a:pt x="57053" y="18064"/>
                  </a:cubicBezTo>
                  <a:cubicBezTo>
                    <a:pt x="57113" y="18044"/>
                    <a:pt x="57172" y="18024"/>
                    <a:pt x="57232" y="18004"/>
                  </a:cubicBezTo>
                  <a:cubicBezTo>
                    <a:pt x="57252" y="18004"/>
                    <a:pt x="57292" y="17984"/>
                    <a:pt x="57312" y="17984"/>
                  </a:cubicBezTo>
                  <a:cubicBezTo>
                    <a:pt x="57312" y="17984"/>
                    <a:pt x="57312" y="17984"/>
                    <a:pt x="57332" y="17964"/>
                  </a:cubicBezTo>
                  <a:cubicBezTo>
                    <a:pt x="57332" y="17964"/>
                    <a:pt x="57332" y="17964"/>
                    <a:pt x="57332" y="17964"/>
                  </a:cubicBezTo>
                  <a:cubicBezTo>
                    <a:pt x="57352" y="17964"/>
                    <a:pt x="57371" y="17964"/>
                    <a:pt x="57391" y="17944"/>
                  </a:cubicBezTo>
                  <a:cubicBezTo>
                    <a:pt x="57451" y="17924"/>
                    <a:pt x="57511" y="17904"/>
                    <a:pt x="57550" y="17884"/>
                  </a:cubicBezTo>
                  <a:cubicBezTo>
                    <a:pt x="57610" y="17865"/>
                    <a:pt x="57670" y="17845"/>
                    <a:pt x="57710" y="17825"/>
                  </a:cubicBezTo>
                  <a:cubicBezTo>
                    <a:pt x="57729" y="17825"/>
                    <a:pt x="57749" y="17805"/>
                    <a:pt x="57769" y="17805"/>
                  </a:cubicBezTo>
                  <a:cubicBezTo>
                    <a:pt x="57789" y="17805"/>
                    <a:pt x="57789" y="17805"/>
                    <a:pt x="57809" y="17785"/>
                  </a:cubicBezTo>
                  <a:cubicBezTo>
                    <a:pt x="57829" y="17785"/>
                    <a:pt x="57849" y="17785"/>
                    <a:pt x="57869" y="17765"/>
                  </a:cubicBezTo>
                  <a:cubicBezTo>
                    <a:pt x="57928" y="17745"/>
                    <a:pt x="57968" y="17725"/>
                    <a:pt x="58028" y="17705"/>
                  </a:cubicBezTo>
                  <a:cubicBezTo>
                    <a:pt x="58068" y="17686"/>
                    <a:pt x="58127" y="17666"/>
                    <a:pt x="58167" y="17646"/>
                  </a:cubicBezTo>
                  <a:lnTo>
                    <a:pt x="58207" y="17626"/>
                  </a:lnTo>
                  <a:cubicBezTo>
                    <a:pt x="58207" y="17626"/>
                    <a:pt x="58227" y="17626"/>
                    <a:pt x="58227" y="17606"/>
                  </a:cubicBezTo>
                  <a:lnTo>
                    <a:pt x="58326" y="17566"/>
                  </a:lnTo>
                  <a:cubicBezTo>
                    <a:pt x="58366" y="17546"/>
                    <a:pt x="58426" y="17526"/>
                    <a:pt x="58465" y="17507"/>
                  </a:cubicBezTo>
                  <a:cubicBezTo>
                    <a:pt x="58505" y="17487"/>
                    <a:pt x="58545" y="17467"/>
                    <a:pt x="58585" y="17447"/>
                  </a:cubicBezTo>
                  <a:lnTo>
                    <a:pt x="58585" y="17447"/>
                  </a:lnTo>
                  <a:lnTo>
                    <a:pt x="58605" y="17427"/>
                  </a:lnTo>
                  <a:cubicBezTo>
                    <a:pt x="58645" y="17407"/>
                    <a:pt x="58704" y="17387"/>
                    <a:pt x="58744" y="17367"/>
                  </a:cubicBezTo>
                  <a:cubicBezTo>
                    <a:pt x="58784" y="17327"/>
                    <a:pt x="58843" y="17308"/>
                    <a:pt x="58883" y="17288"/>
                  </a:cubicBezTo>
                  <a:cubicBezTo>
                    <a:pt x="58883" y="17268"/>
                    <a:pt x="58903" y="17268"/>
                    <a:pt x="58903" y="17268"/>
                  </a:cubicBezTo>
                  <a:cubicBezTo>
                    <a:pt x="58923" y="17268"/>
                    <a:pt x="58923" y="17248"/>
                    <a:pt x="58943" y="17248"/>
                  </a:cubicBezTo>
                  <a:cubicBezTo>
                    <a:pt x="58963" y="17228"/>
                    <a:pt x="58983" y="17208"/>
                    <a:pt x="59022" y="17208"/>
                  </a:cubicBezTo>
                  <a:cubicBezTo>
                    <a:pt x="59062" y="17168"/>
                    <a:pt x="59102" y="17148"/>
                    <a:pt x="59142" y="17109"/>
                  </a:cubicBezTo>
                  <a:cubicBezTo>
                    <a:pt x="59162" y="17109"/>
                    <a:pt x="59182" y="17089"/>
                    <a:pt x="59182" y="17089"/>
                  </a:cubicBezTo>
                  <a:cubicBezTo>
                    <a:pt x="59202" y="17069"/>
                    <a:pt x="59202" y="17069"/>
                    <a:pt x="59221" y="17069"/>
                  </a:cubicBezTo>
                  <a:cubicBezTo>
                    <a:pt x="59221" y="17049"/>
                    <a:pt x="59241" y="17049"/>
                    <a:pt x="59261" y="17029"/>
                  </a:cubicBezTo>
                  <a:cubicBezTo>
                    <a:pt x="59301" y="16989"/>
                    <a:pt x="59341" y="16969"/>
                    <a:pt x="59381" y="16930"/>
                  </a:cubicBezTo>
                  <a:cubicBezTo>
                    <a:pt x="59400" y="16910"/>
                    <a:pt x="59400" y="16910"/>
                    <a:pt x="59420" y="16890"/>
                  </a:cubicBezTo>
                  <a:cubicBezTo>
                    <a:pt x="59440" y="16890"/>
                    <a:pt x="59440" y="16870"/>
                    <a:pt x="59460" y="16870"/>
                  </a:cubicBezTo>
                  <a:cubicBezTo>
                    <a:pt x="59460" y="16850"/>
                    <a:pt x="59480" y="16830"/>
                    <a:pt x="59500" y="16810"/>
                  </a:cubicBezTo>
                  <a:cubicBezTo>
                    <a:pt x="59540" y="16770"/>
                    <a:pt x="59579" y="16751"/>
                    <a:pt x="59599" y="16711"/>
                  </a:cubicBezTo>
                  <a:cubicBezTo>
                    <a:pt x="59599" y="16711"/>
                    <a:pt x="59619" y="16691"/>
                    <a:pt x="59619" y="16691"/>
                  </a:cubicBezTo>
                  <a:cubicBezTo>
                    <a:pt x="59619" y="16691"/>
                    <a:pt x="59619" y="16671"/>
                    <a:pt x="59639" y="16671"/>
                  </a:cubicBezTo>
                  <a:cubicBezTo>
                    <a:pt x="59659" y="16651"/>
                    <a:pt x="59679" y="16611"/>
                    <a:pt x="59679" y="16591"/>
                  </a:cubicBezTo>
                  <a:cubicBezTo>
                    <a:pt x="59699" y="16591"/>
                    <a:pt x="59699" y="16572"/>
                    <a:pt x="59699" y="16572"/>
                  </a:cubicBezTo>
                  <a:cubicBezTo>
                    <a:pt x="59719" y="16552"/>
                    <a:pt x="59719" y="16552"/>
                    <a:pt x="59719" y="16532"/>
                  </a:cubicBezTo>
                  <a:cubicBezTo>
                    <a:pt x="59719" y="16532"/>
                    <a:pt x="59739" y="16532"/>
                    <a:pt x="59739" y="16512"/>
                  </a:cubicBezTo>
                  <a:cubicBezTo>
                    <a:pt x="59739" y="16512"/>
                    <a:pt x="59759" y="16492"/>
                    <a:pt x="59759" y="16492"/>
                  </a:cubicBezTo>
                  <a:lnTo>
                    <a:pt x="68730" y="379"/>
                  </a:lnTo>
                  <a:cubicBezTo>
                    <a:pt x="68730" y="439"/>
                    <a:pt x="68710" y="478"/>
                    <a:pt x="68690" y="498"/>
                  </a:cubicBezTo>
                  <a:close/>
                </a:path>
              </a:pathLst>
            </a:custGeom>
            <a:gradFill>
              <a:gsLst>
                <a:gs pos="0">
                  <a:srgbClr val="C7E1F9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1098087" y="2451365"/>
              <a:ext cx="1728858" cy="234760"/>
            </a:xfrm>
            <a:custGeom>
              <a:avLst/>
              <a:gdLst/>
              <a:ahLst/>
              <a:cxnLst/>
              <a:rect l="l" t="t" r="r" b="b"/>
              <a:pathLst>
                <a:path w="69446" h="9430" extrusionOk="0">
                  <a:moveTo>
                    <a:pt x="219" y="4337"/>
                  </a:moveTo>
                  <a:cubicBezTo>
                    <a:pt x="418" y="3680"/>
                    <a:pt x="1552" y="3103"/>
                    <a:pt x="3402" y="2566"/>
                  </a:cubicBezTo>
                  <a:cubicBezTo>
                    <a:pt x="5212" y="2049"/>
                    <a:pt x="7719" y="1572"/>
                    <a:pt x="10742" y="1194"/>
                  </a:cubicBezTo>
                  <a:cubicBezTo>
                    <a:pt x="13706" y="816"/>
                    <a:pt x="17208" y="517"/>
                    <a:pt x="21047" y="318"/>
                  </a:cubicBezTo>
                  <a:cubicBezTo>
                    <a:pt x="24846" y="120"/>
                    <a:pt x="29024" y="0"/>
                    <a:pt x="33400" y="20"/>
                  </a:cubicBezTo>
                  <a:cubicBezTo>
                    <a:pt x="37797" y="20"/>
                    <a:pt x="42034" y="120"/>
                    <a:pt x="45953" y="338"/>
                  </a:cubicBezTo>
                  <a:cubicBezTo>
                    <a:pt x="49891" y="537"/>
                    <a:pt x="53532" y="856"/>
                    <a:pt x="56714" y="1234"/>
                  </a:cubicBezTo>
                  <a:cubicBezTo>
                    <a:pt x="59937" y="1611"/>
                    <a:pt x="62702" y="2069"/>
                    <a:pt x="64791" y="2586"/>
                  </a:cubicBezTo>
                  <a:cubicBezTo>
                    <a:pt x="66919" y="3123"/>
                    <a:pt x="68352" y="3720"/>
                    <a:pt x="68889" y="4357"/>
                  </a:cubicBezTo>
                  <a:cubicBezTo>
                    <a:pt x="69446" y="5013"/>
                    <a:pt x="69008" y="5650"/>
                    <a:pt x="67715" y="6247"/>
                  </a:cubicBezTo>
                  <a:cubicBezTo>
                    <a:pt x="66382" y="6843"/>
                    <a:pt x="64154" y="7400"/>
                    <a:pt x="61210" y="7878"/>
                  </a:cubicBezTo>
                  <a:cubicBezTo>
                    <a:pt x="58206" y="8355"/>
                    <a:pt x="54486" y="8733"/>
                    <a:pt x="50190" y="9012"/>
                  </a:cubicBezTo>
                  <a:cubicBezTo>
                    <a:pt x="45873" y="9290"/>
                    <a:pt x="41039" y="9429"/>
                    <a:pt x="35887" y="9429"/>
                  </a:cubicBezTo>
                  <a:cubicBezTo>
                    <a:pt x="30735" y="9429"/>
                    <a:pt x="25821" y="9270"/>
                    <a:pt x="21345" y="8992"/>
                  </a:cubicBezTo>
                  <a:cubicBezTo>
                    <a:pt x="16929" y="8713"/>
                    <a:pt x="12990" y="8315"/>
                    <a:pt x="9748" y="7838"/>
                  </a:cubicBezTo>
                  <a:cubicBezTo>
                    <a:pt x="6545" y="7360"/>
                    <a:pt x="4039" y="6803"/>
                    <a:pt x="2407" y="6207"/>
                  </a:cubicBezTo>
                  <a:cubicBezTo>
                    <a:pt x="776" y="5610"/>
                    <a:pt x="0" y="4973"/>
                    <a:pt x="219" y="43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1319443" y="2643496"/>
              <a:ext cx="306557" cy="417514"/>
            </a:xfrm>
            <a:custGeom>
              <a:avLst/>
              <a:gdLst/>
              <a:ahLst/>
              <a:cxnLst/>
              <a:rect l="l" t="t" r="r" b="b"/>
              <a:pathLst>
                <a:path w="12314" h="16771" extrusionOk="0">
                  <a:moveTo>
                    <a:pt x="8813" y="1015"/>
                  </a:moveTo>
                  <a:cubicBezTo>
                    <a:pt x="8375" y="975"/>
                    <a:pt x="7958" y="936"/>
                    <a:pt x="7540" y="896"/>
                  </a:cubicBezTo>
                  <a:cubicBezTo>
                    <a:pt x="7520" y="896"/>
                    <a:pt x="7480" y="896"/>
                    <a:pt x="7460" y="896"/>
                  </a:cubicBezTo>
                  <a:cubicBezTo>
                    <a:pt x="7023" y="856"/>
                    <a:pt x="6585" y="816"/>
                    <a:pt x="6147" y="776"/>
                  </a:cubicBezTo>
                  <a:cubicBezTo>
                    <a:pt x="6127" y="776"/>
                    <a:pt x="6107" y="776"/>
                    <a:pt x="6088" y="756"/>
                  </a:cubicBezTo>
                  <a:cubicBezTo>
                    <a:pt x="5650" y="717"/>
                    <a:pt x="5232" y="677"/>
                    <a:pt x="4814" y="637"/>
                  </a:cubicBezTo>
                  <a:cubicBezTo>
                    <a:pt x="4795" y="617"/>
                    <a:pt x="4775" y="617"/>
                    <a:pt x="4775" y="617"/>
                  </a:cubicBezTo>
                  <a:cubicBezTo>
                    <a:pt x="4357" y="577"/>
                    <a:pt x="3939" y="538"/>
                    <a:pt x="3541" y="478"/>
                  </a:cubicBezTo>
                  <a:cubicBezTo>
                    <a:pt x="3521" y="478"/>
                    <a:pt x="3502" y="478"/>
                    <a:pt x="3482" y="478"/>
                  </a:cubicBezTo>
                  <a:cubicBezTo>
                    <a:pt x="3084" y="418"/>
                    <a:pt x="2686" y="379"/>
                    <a:pt x="2288" y="319"/>
                  </a:cubicBezTo>
                  <a:lnTo>
                    <a:pt x="2288" y="319"/>
                  </a:lnTo>
                  <a:cubicBezTo>
                    <a:pt x="1890" y="279"/>
                    <a:pt x="1532" y="219"/>
                    <a:pt x="1154" y="160"/>
                  </a:cubicBezTo>
                  <a:cubicBezTo>
                    <a:pt x="1134" y="160"/>
                    <a:pt x="1134" y="160"/>
                    <a:pt x="1114" y="160"/>
                  </a:cubicBezTo>
                  <a:cubicBezTo>
                    <a:pt x="736" y="100"/>
                    <a:pt x="378" y="60"/>
                    <a:pt x="40" y="1"/>
                  </a:cubicBezTo>
                  <a:cubicBezTo>
                    <a:pt x="40" y="1"/>
                    <a:pt x="40" y="1"/>
                    <a:pt x="20" y="1"/>
                  </a:cubicBezTo>
                  <a:cubicBezTo>
                    <a:pt x="20" y="1"/>
                    <a:pt x="20" y="1"/>
                    <a:pt x="0" y="1"/>
                  </a:cubicBezTo>
                  <a:lnTo>
                    <a:pt x="5232" y="15616"/>
                  </a:lnTo>
                  <a:cubicBezTo>
                    <a:pt x="5272" y="15616"/>
                    <a:pt x="5332" y="15636"/>
                    <a:pt x="5371" y="15636"/>
                  </a:cubicBezTo>
                  <a:cubicBezTo>
                    <a:pt x="5451" y="15656"/>
                    <a:pt x="5531" y="15676"/>
                    <a:pt x="5590" y="15696"/>
                  </a:cubicBezTo>
                  <a:cubicBezTo>
                    <a:pt x="5670" y="15716"/>
                    <a:pt x="5730" y="15736"/>
                    <a:pt x="5809" y="15736"/>
                  </a:cubicBezTo>
                  <a:lnTo>
                    <a:pt x="5909" y="15756"/>
                  </a:lnTo>
                  <a:lnTo>
                    <a:pt x="5948" y="15775"/>
                  </a:lnTo>
                  <a:cubicBezTo>
                    <a:pt x="5968" y="15775"/>
                    <a:pt x="6008" y="15775"/>
                    <a:pt x="6028" y="15795"/>
                  </a:cubicBezTo>
                  <a:cubicBezTo>
                    <a:pt x="6107" y="15795"/>
                    <a:pt x="6187" y="15815"/>
                    <a:pt x="6247" y="15835"/>
                  </a:cubicBezTo>
                  <a:cubicBezTo>
                    <a:pt x="6326" y="15855"/>
                    <a:pt x="6406" y="15875"/>
                    <a:pt x="6485" y="15895"/>
                  </a:cubicBezTo>
                  <a:cubicBezTo>
                    <a:pt x="6545" y="15895"/>
                    <a:pt x="6625" y="15915"/>
                    <a:pt x="6704" y="15935"/>
                  </a:cubicBezTo>
                  <a:lnTo>
                    <a:pt x="6704" y="15935"/>
                  </a:lnTo>
                  <a:cubicBezTo>
                    <a:pt x="6704" y="15935"/>
                    <a:pt x="6724" y="15935"/>
                    <a:pt x="6724" y="15935"/>
                  </a:cubicBezTo>
                  <a:cubicBezTo>
                    <a:pt x="6784" y="15955"/>
                    <a:pt x="6863" y="15955"/>
                    <a:pt x="6943" y="15974"/>
                  </a:cubicBezTo>
                  <a:cubicBezTo>
                    <a:pt x="7023" y="15994"/>
                    <a:pt x="7102" y="16014"/>
                    <a:pt x="7182" y="16014"/>
                  </a:cubicBezTo>
                  <a:lnTo>
                    <a:pt x="7420" y="16074"/>
                  </a:lnTo>
                  <a:cubicBezTo>
                    <a:pt x="7460" y="16074"/>
                    <a:pt x="7480" y="16074"/>
                    <a:pt x="7520" y="16074"/>
                  </a:cubicBezTo>
                  <a:cubicBezTo>
                    <a:pt x="7540" y="16094"/>
                    <a:pt x="7540" y="16094"/>
                    <a:pt x="7560" y="16094"/>
                  </a:cubicBezTo>
                  <a:cubicBezTo>
                    <a:pt x="7599" y="16094"/>
                    <a:pt x="7619" y="16094"/>
                    <a:pt x="7659" y="16114"/>
                  </a:cubicBezTo>
                  <a:cubicBezTo>
                    <a:pt x="7739" y="16114"/>
                    <a:pt x="7818" y="16134"/>
                    <a:pt x="7898" y="16153"/>
                  </a:cubicBezTo>
                  <a:cubicBezTo>
                    <a:pt x="7997" y="16173"/>
                    <a:pt x="8077" y="16173"/>
                    <a:pt x="8156" y="16193"/>
                  </a:cubicBezTo>
                  <a:cubicBezTo>
                    <a:pt x="8236" y="16213"/>
                    <a:pt x="8316" y="16213"/>
                    <a:pt x="8395" y="16233"/>
                  </a:cubicBezTo>
                  <a:lnTo>
                    <a:pt x="8395" y="16233"/>
                  </a:lnTo>
                  <a:lnTo>
                    <a:pt x="8395" y="16233"/>
                  </a:lnTo>
                  <a:lnTo>
                    <a:pt x="8415" y="16233"/>
                  </a:lnTo>
                  <a:cubicBezTo>
                    <a:pt x="8495" y="16253"/>
                    <a:pt x="8574" y="16253"/>
                    <a:pt x="8674" y="16273"/>
                  </a:cubicBezTo>
                  <a:cubicBezTo>
                    <a:pt x="8753" y="16293"/>
                    <a:pt x="8833" y="16293"/>
                    <a:pt x="8932" y="16313"/>
                  </a:cubicBezTo>
                  <a:cubicBezTo>
                    <a:pt x="9012" y="16332"/>
                    <a:pt x="9111" y="16352"/>
                    <a:pt x="9191" y="16352"/>
                  </a:cubicBezTo>
                  <a:lnTo>
                    <a:pt x="9290" y="16372"/>
                  </a:lnTo>
                  <a:cubicBezTo>
                    <a:pt x="9310" y="16372"/>
                    <a:pt x="9310" y="16372"/>
                    <a:pt x="9330" y="16372"/>
                  </a:cubicBezTo>
                  <a:cubicBezTo>
                    <a:pt x="9370" y="16392"/>
                    <a:pt x="9410" y="16392"/>
                    <a:pt x="9449" y="16392"/>
                  </a:cubicBezTo>
                  <a:cubicBezTo>
                    <a:pt x="9549" y="16412"/>
                    <a:pt x="9648" y="16432"/>
                    <a:pt x="9728" y="16432"/>
                  </a:cubicBezTo>
                  <a:cubicBezTo>
                    <a:pt x="9827" y="16452"/>
                    <a:pt x="9927" y="16472"/>
                    <a:pt x="10006" y="16472"/>
                  </a:cubicBezTo>
                  <a:cubicBezTo>
                    <a:pt x="10086" y="16492"/>
                    <a:pt x="10166" y="16492"/>
                    <a:pt x="10245" y="16512"/>
                  </a:cubicBezTo>
                  <a:cubicBezTo>
                    <a:pt x="10245" y="16512"/>
                    <a:pt x="10265" y="16512"/>
                    <a:pt x="10265" y="16512"/>
                  </a:cubicBezTo>
                  <a:cubicBezTo>
                    <a:pt x="10265" y="16512"/>
                    <a:pt x="10285" y="16512"/>
                    <a:pt x="10305" y="16512"/>
                  </a:cubicBezTo>
                  <a:lnTo>
                    <a:pt x="10583" y="16551"/>
                  </a:lnTo>
                  <a:cubicBezTo>
                    <a:pt x="10683" y="16571"/>
                    <a:pt x="10782" y="16571"/>
                    <a:pt x="10882" y="16591"/>
                  </a:cubicBezTo>
                  <a:cubicBezTo>
                    <a:pt x="10981" y="16611"/>
                    <a:pt x="11081" y="16611"/>
                    <a:pt x="11180" y="16631"/>
                  </a:cubicBezTo>
                  <a:cubicBezTo>
                    <a:pt x="11200" y="16631"/>
                    <a:pt x="11200" y="16631"/>
                    <a:pt x="11220" y="16631"/>
                  </a:cubicBezTo>
                  <a:cubicBezTo>
                    <a:pt x="11240" y="16631"/>
                    <a:pt x="11240" y="16631"/>
                    <a:pt x="11260" y="16631"/>
                  </a:cubicBezTo>
                  <a:cubicBezTo>
                    <a:pt x="11339" y="16651"/>
                    <a:pt x="11399" y="16651"/>
                    <a:pt x="11479" y="16671"/>
                  </a:cubicBezTo>
                  <a:cubicBezTo>
                    <a:pt x="11578" y="16671"/>
                    <a:pt x="11697" y="16691"/>
                    <a:pt x="11797" y="16710"/>
                  </a:cubicBezTo>
                  <a:cubicBezTo>
                    <a:pt x="11896" y="16710"/>
                    <a:pt x="12016" y="16730"/>
                    <a:pt x="12115" y="16750"/>
                  </a:cubicBezTo>
                  <a:cubicBezTo>
                    <a:pt x="12155" y="16750"/>
                    <a:pt x="12175" y="16750"/>
                    <a:pt x="12215" y="16750"/>
                  </a:cubicBezTo>
                  <a:lnTo>
                    <a:pt x="12274" y="16750"/>
                  </a:lnTo>
                  <a:cubicBezTo>
                    <a:pt x="12294" y="16770"/>
                    <a:pt x="12314" y="16770"/>
                    <a:pt x="12314" y="16770"/>
                  </a:cubicBezTo>
                  <a:close/>
                </a:path>
              </a:pathLst>
            </a:custGeom>
            <a:solidFill>
              <a:srgbClr val="FFFFFF">
                <a:alpha val="34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2276189" y="2651910"/>
              <a:ext cx="314001" cy="414527"/>
            </a:xfrm>
            <a:custGeom>
              <a:avLst/>
              <a:gdLst/>
              <a:ahLst/>
              <a:cxnLst/>
              <a:rect l="l" t="t" r="r" b="b"/>
              <a:pathLst>
                <a:path w="12613" h="16651" extrusionOk="0">
                  <a:moveTo>
                    <a:pt x="11657" y="140"/>
                  </a:moveTo>
                  <a:cubicBezTo>
                    <a:pt x="11657" y="140"/>
                    <a:pt x="11637" y="140"/>
                    <a:pt x="11617" y="140"/>
                  </a:cubicBezTo>
                  <a:cubicBezTo>
                    <a:pt x="11279" y="180"/>
                    <a:pt x="10921" y="220"/>
                    <a:pt x="10543" y="279"/>
                  </a:cubicBezTo>
                  <a:cubicBezTo>
                    <a:pt x="10523" y="279"/>
                    <a:pt x="10503" y="279"/>
                    <a:pt x="10484" y="279"/>
                  </a:cubicBezTo>
                  <a:cubicBezTo>
                    <a:pt x="10125" y="319"/>
                    <a:pt x="9748" y="359"/>
                    <a:pt x="9370" y="399"/>
                  </a:cubicBezTo>
                  <a:cubicBezTo>
                    <a:pt x="9350" y="418"/>
                    <a:pt x="9330" y="418"/>
                    <a:pt x="9310" y="418"/>
                  </a:cubicBezTo>
                  <a:cubicBezTo>
                    <a:pt x="8932" y="458"/>
                    <a:pt x="8554" y="498"/>
                    <a:pt x="8156" y="538"/>
                  </a:cubicBezTo>
                  <a:cubicBezTo>
                    <a:pt x="8136" y="538"/>
                    <a:pt x="8116" y="538"/>
                    <a:pt x="8096" y="538"/>
                  </a:cubicBezTo>
                  <a:cubicBezTo>
                    <a:pt x="7699" y="578"/>
                    <a:pt x="7301" y="617"/>
                    <a:pt x="6883" y="657"/>
                  </a:cubicBezTo>
                  <a:lnTo>
                    <a:pt x="6803" y="657"/>
                  </a:lnTo>
                  <a:cubicBezTo>
                    <a:pt x="6406" y="697"/>
                    <a:pt x="5988" y="717"/>
                    <a:pt x="5570" y="757"/>
                  </a:cubicBezTo>
                  <a:lnTo>
                    <a:pt x="5471" y="777"/>
                  </a:lnTo>
                  <a:cubicBezTo>
                    <a:pt x="5053" y="796"/>
                    <a:pt x="4635" y="836"/>
                    <a:pt x="4197" y="856"/>
                  </a:cubicBezTo>
                  <a:cubicBezTo>
                    <a:pt x="4178" y="876"/>
                    <a:pt x="4138" y="876"/>
                    <a:pt x="4118" y="876"/>
                  </a:cubicBezTo>
                  <a:cubicBezTo>
                    <a:pt x="3919" y="896"/>
                    <a:pt x="3700" y="896"/>
                    <a:pt x="3501" y="916"/>
                  </a:cubicBezTo>
                  <a:lnTo>
                    <a:pt x="0" y="16651"/>
                  </a:lnTo>
                  <a:lnTo>
                    <a:pt x="0" y="16651"/>
                  </a:lnTo>
                  <a:cubicBezTo>
                    <a:pt x="119" y="16651"/>
                    <a:pt x="239" y="16631"/>
                    <a:pt x="358" y="16631"/>
                  </a:cubicBezTo>
                  <a:cubicBezTo>
                    <a:pt x="398" y="16611"/>
                    <a:pt x="418" y="16611"/>
                    <a:pt x="458" y="16611"/>
                  </a:cubicBezTo>
                  <a:cubicBezTo>
                    <a:pt x="497" y="16611"/>
                    <a:pt x="517" y="16611"/>
                    <a:pt x="537" y="16611"/>
                  </a:cubicBezTo>
                  <a:cubicBezTo>
                    <a:pt x="597" y="16591"/>
                    <a:pt x="637" y="16591"/>
                    <a:pt x="696" y="16591"/>
                  </a:cubicBezTo>
                  <a:cubicBezTo>
                    <a:pt x="816" y="16571"/>
                    <a:pt x="935" y="16571"/>
                    <a:pt x="1054" y="16551"/>
                  </a:cubicBezTo>
                  <a:lnTo>
                    <a:pt x="1393" y="16512"/>
                  </a:lnTo>
                  <a:cubicBezTo>
                    <a:pt x="1412" y="16512"/>
                    <a:pt x="1432" y="16512"/>
                    <a:pt x="1452" y="16512"/>
                  </a:cubicBezTo>
                  <a:cubicBezTo>
                    <a:pt x="1472" y="16512"/>
                    <a:pt x="1472" y="16512"/>
                    <a:pt x="1492" y="16492"/>
                  </a:cubicBezTo>
                  <a:cubicBezTo>
                    <a:pt x="1572" y="16492"/>
                    <a:pt x="1631" y="16492"/>
                    <a:pt x="1711" y="16472"/>
                  </a:cubicBezTo>
                  <a:cubicBezTo>
                    <a:pt x="1810" y="16472"/>
                    <a:pt x="1930" y="16452"/>
                    <a:pt x="2029" y="16432"/>
                  </a:cubicBezTo>
                  <a:lnTo>
                    <a:pt x="2347" y="16412"/>
                  </a:lnTo>
                  <a:lnTo>
                    <a:pt x="2387" y="16392"/>
                  </a:lnTo>
                  <a:cubicBezTo>
                    <a:pt x="2407" y="16392"/>
                    <a:pt x="2427" y="16392"/>
                    <a:pt x="2427" y="16392"/>
                  </a:cubicBezTo>
                  <a:cubicBezTo>
                    <a:pt x="2507" y="16392"/>
                    <a:pt x="2566" y="16372"/>
                    <a:pt x="2646" y="16372"/>
                  </a:cubicBezTo>
                  <a:cubicBezTo>
                    <a:pt x="2745" y="16353"/>
                    <a:pt x="2845" y="16333"/>
                    <a:pt x="2944" y="16333"/>
                  </a:cubicBezTo>
                  <a:cubicBezTo>
                    <a:pt x="3044" y="16313"/>
                    <a:pt x="3143" y="16313"/>
                    <a:pt x="3223" y="16293"/>
                  </a:cubicBezTo>
                  <a:cubicBezTo>
                    <a:pt x="3243" y="16293"/>
                    <a:pt x="3282" y="16293"/>
                    <a:pt x="3302" y="16273"/>
                  </a:cubicBezTo>
                  <a:cubicBezTo>
                    <a:pt x="3302" y="16273"/>
                    <a:pt x="3322" y="16273"/>
                    <a:pt x="3342" y="16273"/>
                  </a:cubicBezTo>
                  <a:cubicBezTo>
                    <a:pt x="3402" y="16273"/>
                    <a:pt x="3461" y="16253"/>
                    <a:pt x="3521" y="16253"/>
                  </a:cubicBezTo>
                  <a:cubicBezTo>
                    <a:pt x="3601" y="16233"/>
                    <a:pt x="3700" y="16233"/>
                    <a:pt x="3800" y="16213"/>
                  </a:cubicBezTo>
                  <a:cubicBezTo>
                    <a:pt x="3879" y="16193"/>
                    <a:pt x="3979" y="16193"/>
                    <a:pt x="4058" y="16174"/>
                  </a:cubicBezTo>
                  <a:lnTo>
                    <a:pt x="4178" y="16154"/>
                  </a:lnTo>
                  <a:cubicBezTo>
                    <a:pt x="4178" y="16154"/>
                    <a:pt x="4197" y="16154"/>
                    <a:pt x="4197" y="16154"/>
                  </a:cubicBezTo>
                  <a:cubicBezTo>
                    <a:pt x="4237" y="16154"/>
                    <a:pt x="4297" y="16134"/>
                    <a:pt x="4337" y="16134"/>
                  </a:cubicBezTo>
                  <a:cubicBezTo>
                    <a:pt x="4416" y="16134"/>
                    <a:pt x="4496" y="16114"/>
                    <a:pt x="4595" y="16094"/>
                  </a:cubicBezTo>
                  <a:cubicBezTo>
                    <a:pt x="4675" y="16094"/>
                    <a:pt x="4754" y="16074"/>
                    <a:pt x="4834" y="16054"/>
                  </a:cubicBezTo>
                  <a:cubicBezTo>
                    <a:pt x="4894" y="16054"/>
                    <a:pt x="4953" y="16034"/>
                    <a:pt x="5013" y="16034"/>
                  </a:cubicBezTo>
                  <a:cubicBezTo>
                    <a:pt x="5013" y="16034"/>
                    <a:pt x="5013" y="16034"/>
                    <a:pt x="5033" y="16034"/>
                  </a:cubicBezTo>
                  <a:cubicBezTo>
                    <a:pt x="5033" y="16034"/>
                    <a:pt x="5033" y="16034"/>
                    <a:pt x="5033" y="16034"/>
                  </a:cubicBezTo>
                  <a:cubicBezTo>
                    <a:pt x="5053" y="16014"/>
                    <a:pt x="5073" y="16014"/>
                    <a:pt x="5093" y="16014"/>
                  </a:cubicBezTo>
                  <a:cubicBezTo>
                    <a:pt x="5172" y="15994"/>
                    <a:pt x="5252" y="15994"/>
                    <a:pt x="5331" y="15975"/>
                  </a:cubicBezTo>
                  <a:cubicBezTo>
                    <a:pt x="5411" y="15955"/>
                    <a:pt x="5490" y="15955"/>
                    <a:pt x="5590" y="15935"/>
                  </a:cubicBezTo>
                  <a:cubicBezTo>
                    <a:pt x="5670" y="15915"/>
                    <a:pt x="5749" y="15915"/>
                    <a:pt x="5829" y="15895"/>
                  </a:cubicBezTo>
                  <a:cubicBezTo>
                    <a:pt x="5908" y="15875"/>
                    <a:pt x="5968" y="15855"/>
                    <a:pt x="6047" y="15855"/>
                  </a:cubicBezTo>
                  <a:cubicBezTo>
                    <a:pt x="6127" y="15835"/>
                    <a:pt x="6207" y="15815"/>
                    <a:pt x="6286" y="15815"/>
                  </a:cubicBezTo>
                  <a:cubicBezTo>
                    <a:pt x="6366" y="15796"/>
                    <a:pt x="6425" y="15776"/>
                    <a:pt x="6505" y="15756"/>
                  </a:cubicBezTo>
                  <a:cubicBezTo>
                    <a:pt x="6525" y="15756"/>
                    <a:pt x="6545" y="15756"/>
                    <a:pt x="6565" y="15756"/>
                  </a:cubicBezTo>
                  <a:cubicBezTo>
                    <a:pt x="6565" y="15756"/>
                    <a:pt x="6585" y="15756"/>
                    <a:pt x="6585" y="15756"/>
                  </a:cubicBezTo>
                  <a:cubicBezTo>
                    <a:pt x="6644" y="15736"/>
                    <a:pt x="6684" y="15736"/>
                    <a:pt x="6724" y="15716"/>
                  </a:cubicBezTo>
                  <a:cubicBezTo>
                    <a:pt x="6803" y="15716"/>
                    <a:pt x="6883" y="15696"/>
                    <a:pt x="6943" y="15676"/>
                  </a:cubicBezTo>
                  <a:lnTo>
                    <a:pt x="7161" y="15636"/>
                  </a:lnTo>
                  <a:cubicBezTo>
                    <a:pt x="7201" y="15617"/>
                    <a:pt x="7241" y="15617"/>
                    <a:pt x="7281" y="15617"/>
                  </a:cubicBezTo>
                  <a:cubicBezTo>
                    <a:pt x="7281" y="15597"/>
                    <a:pt x="7301" y="15597"/>
                    <a:pt x="7321" y="15597"/>
                  </a:cubicBezTo>
                  <a:lnTo>
                    <a:pt x="7380" y="15577"/>
                  </a:lnTo>
                  <a:cubicBezTo>
                    <a:pt x="7400" y="15577"/>
                    <a:pt x="7400" y="15577"/>
                    <a:pt x="7420" y="15577"/>
                  </a:cubicBezTo>
                  <a:lnTo>
                    <a:pt x="12612" y="1"/>
                  </a:lnTo>
                  <a:cubicBezTo>
                    <a:pt x="12314" y="41"/>
                    <a:pt x="11995" y="100"/>
                    <a:pt x="11657" y="140"/>
                  </a:cubicBezTo>
                  <a:close/>
                </a:path>
              </a:pathLst>
            </a:custGeom>
            <a:solidFill>
              <a:srgbClr val="FFFFFF">
                <a:alpha val="34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23"/>
          <p:cNvSpPr/>
          <p:nvPr/>
        </p:nvSpPr>
        <p:spPr>
          <a:xfrm>
            <a:off x="6471807" y="2057669"/>
            <a:ext cx="2012484" cy="343227"/>
          </a:xfrm>
          <a:custGeom>
            <a:avLst/>
            <a:gdLst/>
            <a:ahLst/>
            <a:cxnLst/>
            <a:rect l="l" t="t" r="r" b="b"/>
            <a:pathLst>
              <a:path w="69884" h="13787" extrusionOk="0">
                <a:moveTo>
                  <a:pt x="0" y="0"/>
                </a:moveTo>
                <a:lnTo>
                  <a:pt x="69883" y="0"/>
                </a:lnTo>
                <a:lnTo>
                  <a:pt x="69883" y="13786"/>
                </a:lnTo>
                <a:lnTo>
                  <a:pt x="0" y="137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2" name="Google Shape;352;p23"/>
          <p:cNvGrpSpPr/>
          <p:nvPr/>
        </p:nvGrpSpPr>
        <p:grpSpPr>
          <a:xfrm>
            <a:off x="879195" y="1907608"/>
            <a:ext cx="6629166" cy="695335"/>
            <a:chOff x="879195" y="1907608"/>
            <a:chExt cx="6629166" cy="695335"/>
          </a:xfrm>
        </p:grpSpPr>
        <p:sp>
          <p:nvSpPr>
            <p:cNvPr id="353" name="Google Shape;353;p23"/>
            <p:cNvSpPr/>
            <p:nvPr/>
          </p:nvSpPr>
          <p:spPr>
            <a:xfrm>
              <a:off x="1951350" y="2010625"/>
              <a:ext cx="5557011" cy="437306"/>
            </a:xfrm>
            <a:custGeom>
              <a:avLst/>
              <a:gdLst/>
              <a:ahLst/>
              <a:cxnLst/>
              <a:rect l="l" t="t" r="r" b="b"/>
              <a:pathLst>
                <a:path w="183173" h="17566" extrusionOk="0">
                  <a:moveTo>
                    <a:pt x="178955" y="17566"/>
                  </a:moveTo>
                  <a:lnTo>
                    <a:pt x="0" y="17566"/>
                  </a:lnTo>
                  <a:lnTo>
                    <a:pt x="0" y="1"/>
                  </a:lnTo>
                  <a:lnTo>
                    <a:pt x="178955" y="1"/>
                  </a:lnTo>
                  <a:lnTo>
                    <a:pt x="183172" y="879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888605" y="2058664"/>
              <a:ext cx="2144854" cy="544279"/>
            </a:xfrm>
            <a:custGeom>
              <a:avLst/>
              <a:gdLst/>
              <a:ahLst/>
              <a:cxnLst/>
              <a:rect l="l" t="t" r="r" b="b"/>
              <a:pathLst>
                <a:path w="86156" h="21863" extrusionOk="0">
                  <a:moveTo>
                    <a:pt x="86037" y="736"/>
                  </a:moveTo>
                  <a:cubicBezTo>
                    <a:pt x="86037" y="756"/>
                    <a:pt x="86017" y="756"/>
                    <a:pt x="86017" y="776"/>
                  </a:cubicBezTo>
                  <a:cubicBezTo>
                    <a:pt x="85977" y="816"/>
                    <a:pt x="85957" y="836"/>
                    <a:pt x="85937" y="876"/>
                  </a:cubicBezTo>
                  <a:cubicBezTo>
                    <a:pt x="85917" y="895"/>
                    <a:pt x="85897" y="895"/>
                    <a:pt x="85878" y="915"/>
                  </a:cubicBezTo>
                  <a:cubicBezTo>
                    <a:pt x="85858" y="955"/>
                    <a:pt x="85838" y="975"/>
                    <a:pt x="85798" y="995"/>
                  </a:cubicBezTo>
                  <a:cubicBezTo>
                    <a:pt x="85778" y="1015"/>
                    <a:pt x="85758" y="1035"/>
                    <a:pt x="85738" y="1055"/>
                  </a:cubicBezTo>
                  <a:cubicBezTo>
                    <a:pt x="85718" y="1074"/>
                    <a:pt x="85679" y="1114"/>
                    <a:pt x="85659" y="1134"/>
                  </a:cubicBezTo>
                  <a:cubicBezTo>
                    <a:pt x="85619" y="1154"/>
                    <a:pt x="85599" y="1174"/>
                    <a:pt x="85559" y="1214"/>
                  </a:cubicBezTo>
                  <a:cubicBezTo>
                    <a:pt x="85539" y="1214"/>
                    <a:pt x="85519" y="1234"/>
                    <a:pt x="85500" y="1253"/>
                  </a:cubicBezTo>
                  <a:cubicBezTo>
                    <a:pt x="85460" y="1273"/>
                    <a:pt x="85420" y="1313"/>
                    <a:pt x="85380" y="1333"/>
                  </a:cubicBezTo>
                  <a:cubicBezTo>
                    <a:pt x="85360" y="1353"/>
                    <a:pt x="85340" y="1353"/>
                    <a:pt x="85321" y="1373"/>
                  </a:cubicBezTo>
                  <a:cubicBezTo>
                    <a:pt x="85261" y="1413"/>
                    <a:pt x="85181" y="1452"/>
                    <a:pt x="85122" y="1492"/>
                  </a:cubicBezTo>
                  <a:cubicBezTo>
                    <a:pt x="85122" y="1492"/>
                    <a:pt x="85122" y="1492"/>
                    <a:pt x="85122" y="1492"/>
                  </a:cubicBezTo>
                  <a:cubicBezTo>
                    <a:pt x="85102" y="1492"/>
                    <a:pt x="85082" y="1512"/>
                    <a:pt x="85082" y="1512"/>
                  </a:cubicBezTo>
                  <a:cubicBezTo>
                    <a:pt x="85022" y="1552"/>
                    <a:pt x="84962" y="1572"/>
                    <a:pt x="84903" y="1612"/>
                  </a:cubicBezTo>
                  <a:cubicBezTo>
                    <a:pt x="84883" y="1612"/>
                    <a:pt x="84863" y="1631"/>
                    <a:pt x="84843" y="1631"/>
                  </a:cubicBezTo>
                  <a:cubicBezTo>
                    <a:pt x="84783" y="1671"/>
                    <a:pt x="84724" y="1691"/>
                    <a:pt x="84684" y="1711"/>
                  </a:cubicBezTo>
                  <a:cubicBezTo>
                    <a:pt x="84644" y="1731"/>
                    <a:pt x="84624" y="1751"/>
                    <a:pt x="84584" y="1751"/>
                  </a:cubicBezTo>
                  <a:cubicBezTo>
                    <a:pt x="84545" y="1791"/>
                    <a:pt x="84485" y="1810"/>
                    <a:pt x="84425" y="1830"/>
                  </a:cubicBezTo>
                  <a:cubicBezTo>
                    <a:pt x="84405" y="1850"/>
                    <a:pt x="84366" y="1850"/>
                    <a:pt x="84346" y="1870"/>
                  </a:cubicBezTo>
                  <a:cubicBezTo>
                    <a:pt x="84266" y="1910"/>
                    <a:pt x="84207" y="1930"/>
                    <a:pt x="84127" y="1970"/>
                  </a:cubicBezTo>
                  <a:cubicBezTo>
                    <a:pt x="84127" y="1970"/>
                    <a:pt x="84107" y="1970"/>
                    <a:pt x="84087" y="1990"/>
                  </a:cubicBezTo>
                  <a:cubicBezTo>
                    <a:pt x="84008" y="2009"/>
                    <a:pt x="83908" y="2049"/>
                    <a:pt x="83829" y="2089"/>
                  </a:cubicBezTo>
                  <a:lnTo>
                    <a:pt x="83729" y="2109"/>
                  </a:lnTo>
                  <a:cubicBezTo>
                    <a:pt x="83669" y="2149"/>
                    <a:pt x="83590" y="2169"/>
                    <a:pt x="83530" y="2188"/>
                  </a:cubicBezTo>
                  <a:lnTo>
                    <a:pt x="83431" y="2228"/>
                  </a:lnTo>
                  <a:cubicBezTo>
                    <a:pt x="83331" y="2268"/>
                    <a:pt x="83232" y="2288"/>
                    <a:pt x="83132" y="2328"/>
                  </a:cubicBezTo>
                  <a:cubicBezTo>
                    <a:pt x="83132" y="2328"/>
                    <a:pt x="83112" y="2328"/>
                    <a:pt x="83093" y="2348"/>
                  </a:cubicBezTo>
                  <a:cubicBezTo>
                    <a:pt x="83013" y="2367"/>
                    <a:pt x="82914" y="2407"/>
                    <a:pt x="82814" y="2427"/>
                  </a:cubicBezTo>
                  <a:cubicBezTo>
                    <a:pt x="82774" y="2447"/>
                    <a:pt x="82754" y="2447"/>
                    <a:pt x="82734" y="2467"/>
                  </a:cubicBezTo>
                  <a:cubicBezTo>
                    <a:pt x="82615" y="2487"/>
                    <a:pt x="82516" y="2527"/>
                    <a:pt x="82396" y="2566"/>
                  </a:cubicBezTo>
                  <a:cubicBezTo>
                    <a:pt x="82396" y="2566"/>
                    <a:pt x="82396" y="2566"/>
                    <a:pt x="82396" y="2566"/>
                  </a:cubicBezTo>
                  <a:cubicBezTo>
                    <a:pt x="82277" y="2606"/>
                    <a:pt x="82158" y="2626"/>
                    <a:pt x="82018" y="2666"/>
                  </a:cubicBezTo>
                  <a:cubicBezTo>
                    <a:pt x="81998" y="2666"/>
                    <a:pt x="81959" y="2686"/>
                    <a:pt x="81939" y="2686"/>
                  </a:cubicBezTo>
                  <a:cubicBezTo>
                    <a:pt x="81819" y="2726"/>
                    <a:pt x="81700" y="2765"/>
                    <a:pt x="81561" y="2785"/>
                  </a:cubicBezTo>
                  <a:cubicBezTo>
                    <a:pt x="81561" y="2785"/>
                    <a:pt x="81561" y="2785"/>
                    <a:pt x="81561" y="2785"/>
                  </a:cubicBezTo>
                  <a:cubicBezTo>
                    <a:pt x="81441" y="2825"/>
                    <a:pt x="81302" y="2865"/>
                    <a:pt x="81183" y="2885"/>
                  </a:cubicBezTo>
                  <a:cubicBezTo>
                    <a:pt x="81143" y="2905"/>
                    <a:pt x="81103" y="2905"/>
                    <a:pt x="81083" y="2924"/>
                  </a:cubicBezTo>
                  <a:cubicBezTo>
                    <a:pt x="80944" y="2944"/>
                    <a:pt x="80825" y="2984"/>
                    <a:pt x="80686" y="3004"/>
                  </a:cubicBezTo>
                  <a:lnTo>
                    <a:pt x="80606" y="3024"/>
                  </a:lnTo>
                  <a:cubicBezTo>
                    <a:pt x="80487" y="3044"/>
                    <a:pt x="80367" y="3084"/>
                    <a:pt x="80248" y="3104"/>
                  </a:cubicBezTo>
                  <a:cubicBezTo>
                    <a:pt x="80208" y="3123"/>
                    <a:pt x="80188" y="3123"/>
                    <a:pt x="80148" y="3123"/>
                  </a:cubicBezTo>
                  <a:cubicBezTo>
                    <a:pt x="80009" y="3163"/>
                    <a:pt x="79870" y="3183"/>
                    <a:pt x="79731" y="3223"/>
                  </a:cubicBezTo>
                  <a:cubicBezTo>
                    <a:pt x="79691" y="3223"/>
                    <a:pt x="79651" y="3243"/>
                    <a:pt x="79631" y="3243"/>
                  </a:cubicBezTo>
                  <a:cubicBezTo>
                    <a:pt x="79492" y="3263"/>
                    <a:pt x="79353" y="3302"/>
                    <a:pt x="79233" y="3322"/>
                  </a:cubicBezTo>
                  <a:cubicBezTo>
                    <a:pt x="79213" y="3322"/>
                    <a:pt x="79194" y="3322"/>
                    <a:pt x="79154" y="3342"/>
                  </a:cubicBezTo>
                  <a:cubicBezTo>
                    <a:pt x="79015" y="3362"/>
                    <a:pt x="78855" y="3402"/>
                    <a:pt x="78716" y="3422"/>
                  </a:cubicBezTo>
                  <a:cubicBezTo>
                    <a:pt x="78676" y="3422"/>
                    <a:pt x="78617" y="3442"/>
                    <a:pt x="78577" y="3442"/>
                  </a:cubicBezTo>
                  <a:cubicBezTo>
                    <a:pt x="78438" y="3481"/>
                    <a:pt x="78279" y="3501"/>
                    <a:pt x="78119" y="3541"/>
                  </a:cubicBezTo>
                  <a:cubicBezTo>
                    <a:pt x="78099" y="3541"/>
                    <a:pt x="78060" y="3541"/>
                    <a:pt x="78020" y="3541"/>
                  </a:cubicBezTo>
                  <a:cubicBezTo>
                    <a:pt x="77881" y="3581"/>
                    <a:pt x="77741" y="3601"/>
                    <a:pt x="77602" y="3621"/>
                  </a:cubicBezTo>
                  <a:cubicBezTo>
                    <a:pt x="77562" y="3641"/>
                    <a:pt x="77542" y="3641"/>
                    <a:pt x="77503" y="3641"/>
                  </a:cubicBezTo>
                  <a:cubicBezTo>
                    <a:pt x="77344" y="3680"/>
                    <a:pt x="77165" y="3700"/>
                    <a:pt x="77005" y="3720"/>
                  </a:cubicBezTo>
                  <a:cubicBezTo>
                    <a:pt x="76966" y="3740"/>
                    <a:pt x="76926" y="3740"/>
                    <a:pt x="76886" y="3760"/>
                  </a:cubicBezTo>
                  <a:cubicBezTo>
                    <a:pt x="76707" y="3780"/>
                    <a:pt x="76528" y="3800"/>
                    <a:pt x="76369" y="3840"/>
                  </a:cubicBezTo>
                  <a:lnTo>
                    <a:pt x="76349" y="3840"/>
                  </a:lnTo>
                  <a:cubicBezTo>
                    <a:pt x="76349" y="3840"/>
                    <a:pt x="76329" y="3840"/>
                    <a:pt x="76329" y="3840"/>
                  </a:cubicBezTo>
                  <a:cubicBezTo>
                    <a:pt x="76150" y="3859"/>
                    <a:pt x="75991" y="3899"/>
                    <a:pt x="75812" y="3919"/>
                  </a:cubicBezTo>
                  <a:cubicBezTo>
                    <a:pt x="75772" y="3919"/>
                    <a:pt x="75732" y="3939"/>
                    <a:pt x="75673" y="3939"/>
                  </a:cubicBezTo>
                  <a:cubicBezTo>
                    <a:pt x="75494" y="3959"/>
                    <a:pt x="75314" y="3999"/>
                    <a:pt x="75135" y="4019"/>
                  </a:cubicBezTo>
                  <a:lnTo>
                    <a:pt x="75016" y="4038"/>
                  </a:lnTo>
                  <a:cubicBezTo>
                    <a:pt x="74857" y="4058"/>
                    <a:pt x="74698" y="4078"/>
                    <a:pt x="74519" y="4098"/>
                  </a:cubicBezTo>
                  <a:lnTo>
                    <a:pt x="74419" y="4118"/>
                  </a:lnTo>
                  <a:cubicBezTo>
                    <a:pt x="74240" y="4138"/>
                    <a:pt x="74041" y="4178"/>
                    <a:pt x="73842" y="4198"/>
                  </a:cubicBezTo>
                  <a:cubicBezTo>
                    <a:pt x="73823" y="4198"/>
                    <a:pt x="73783" y="4198"/>
                    <a:pt x="73743" y="4218"/>
                  </a:cubicBezTo>
                  <a:cubicBezTo>
                    <a:pt x="73325" y="4277"/>
                    <a:pt x="72868" y="4317"/>
                    <a:pt x="72430" y="4377"/>
                  </a:cubicBezTo>
                  <a:cubicBezTo>
                    <a:pt x="72410" y="4377"/>
                    <a:pt x="72370" y="4377"/>
                    <a:pt x="72350" y="4377"/>
                  </a:cubicBezTo>
                  <a:cubicBezTo>
                    <a:pt x="71913" y="4436"/>
                    <a:pt x="71455" y="4496"/>
                    <a:pt x="70978" y="4536"/>
                  </a:cubicBezTo>
                  <a:cubicBezTo>
                    <a:pt x="70938" y="4536"/>
                    <a:pt x="70918" y="4556"/>
                    <a:pt x="70898" y="4556"/>
                  </a:cubicBezTo>
                  <a:cubicBezTo>
                    <a:pt x="70421" y="4595"/>
                    <a:pt x="69943" y="4655"/>
                    <a:pt x="69466" y="4695"/>
                  </a:cubicBezTo>
                  <a:cubicBezTo>
                    <a:pt x="69426" y="4695"/>
                    <a:pt x="69386" y="4715"/>
                    <a:pt x="69367" y="4715"/>
                  </a:cubicBezTo>
                  <a:cubicBezTo>
                    <a:pt x="68889" y="4755"/>
                    <a:pt x="68392" y="4794"/>
                    <a:pt x="67895" y="4854"/>
                  </a:cubicBezTo>
                  <a:cubicBezTo>
                    <a:pt x="67855" y="4854"/>
                    <a:pt x="67815" y="4854"/>
                    <a:pt x="67775" y="4854"/>
                  </a:cubicBezTo>
                  <a:cubicBezTo>
                    <a:pt x="67258" y="4894"/>
                    <a:pt x="66761" y="4954"/>
                    <a:pt x="66243" y="4993"/>
                  </a:cubicBezTo>
                  <a:cubicBezTo>
                    <a:pt x="66204" y="4993"/>
                    <a:pt x="66164" y="4993"/>
                    <a:pt x="66124" y="4993"/>
                  </a:cubicBezTo>
                  <a:cubicBezTo>
                    <a:pt x="65607" y="5033"/>
                    <a:pt x="65090" y="5073"/>
                    <a:pt x="64553" y="5113"/>
                  </a:cubicBezTo>
                  <a:cubicBezTo>
                    <a:pt x="64533" y="5113"/>
                    <a:pt x="64513" y="5113"/>
                    <a:pt x="64473" y="5113"/>
                  </a:cubicBezTo>
                  <a:cubicBezTo>
                    <a:pt x="63936" y="5152"/>
                    <a:pt x="63399" y="5192"/>
                    <a:pt x="62842" y="5232"/>
                  </a:cubicBezTo>
                  <a:cubicBezTo>
                    <a:pt x="62782" y="5232"/>
                    <a:pt x="62722" y="5232"/>
                    <a:pt x="62683" y="5232"/>
                  </a:cubicBezTo>
                  <a:cubicBezTo>
                    <a:pt x="62146" y="5272"/>
                    <a:pt x="61608" y="5312"/>
                    <a:pt x="61071" y="5332"/>
                  </a:cubicBezTo>
                  <a:cubicBezTo>
                    <a:pt x="61012" y="5332"/>
                    <a:pt x="60952" y="5332"/>
                    <a:pt x="60892" y="5351"/>
                  </a:cubicBezTo>
                  <a:cubicBezTo>
                    <a:pt x="60355" y="5371"/>
                    <a:pt x="59818" y="5391"/>
                    <a:pt x="59281" y="5431"/>
                  </a:cubicBezTo>
                  <a:cubicBezTo>
                    <a:pt x="59201" y="5431"/>
                    <a:pt x="59102" y="5431"/>
                    <a:pt x="59022" y="5431"/>
                  </a:cubicBezTo>
                  <a:cubicBezTo>
                    <a:pt x="58485" y="5471"/>
                    <a:pt x="57928" y="5491"/>
                    <a:pt x="57371" y="5511"/>
                  </a:cubicBezTo>
                  <a:cubicBezTo>
                    <a:pt x="57272" y="5511"/>
                    <a:pt x="57172" y="5511"/>
                    <a:pt x="57073" y="5530"/>
                  </a:cubicBezTo>
                  <a:cubicBezTo>
                    <a:pt x="56536" y="5550"/>
                    <a:pt x="55999" y="5570"/>
                    <a:pt x="55462" y="5590"/>
                  </a:cubicBezTo>
                  <a:cubicBezTo>
                    <a:pt x="55123" y="5590"/>
                    <a:pt x="54765" y="5610"/>
                    <a:pt x="54427" y="5610"/>
                  </a:cubicBezTo>
                  <a:cubicBezTo>
                    <a:pt x="54109" y="5630"/>
                    <a:pt x="53811" y="5630"/>
                    <a:pt x="53492" y="5650"/>
                  </a:cubicBezTo>
                  <a:cubicBezTo>
                    <a:pt x="53134" y="5650"/>
                    <a:pt x="52776" y="5650"/>
                    <a:pt x="52438" y="5670"/>
                  </a:cubicBezTo>
                  <a:cubicBezTo>
                    <a:pt x="52120" y="5670"/>
                    <a:pt x="51801" y="5690"/>
                    <a:pt x="51483" y="5690"/>
                  </a:cubicBezTo>
                  <a:cubicBezTo>
                    <a:pt x="51125" y="5690"/>
                    <a:pt x="50767" y="5709"/>
                    <a:pt x="50429" y="5709"/>
                  </a:cubicBezTo>
                  <a:cubicBezTo>
                    <a:pt x="50091" y="5709"/>
                    <a:pt x="49752" y="5709"/>
                    <a:pt x="49434" y="5729"/>
                  </a:cubicBezTo>
                  <a:cubicBezTo>
                    <a:pt x="49076" y="5729"/>
                    <a:pt x="48738" y="5729"/>
                    <a:pt x="48380" y="5729"/>
                  </a:cubicBezTo>
                  <a:cubicBezTo>
                    <a:pt x="47982" y="5729"/>
                    <a:pt x="47604" y="5729"/>
                    <a:pt x="47206" y="5749"/>
                  </a:cubicBezTo>
                  <a:lnTo>
                    <a:pt x="47107" y="5749"/>
                  </a:lnTo>
                  <a:cubicBezTo>
                    <a:pt x="46430" y="5749"/>
                    <a:pt x="45734" y="5749"/>
                    <a:pt x="45038" y="5749"/>
                  </a:cubicBezTo>
                  <a:cubicBezTo>
                    <a:pt x="44322" y="5749"/>
                    <a:pt x="43586" y="5749"/>
                    <a:pt x="42870" y="5729"/>
                  </a:cubicBezTo>
                  <a:cubicBezTo>
                    <a:pt x="42591" y="5729"/>
                    <a:pt x="42332" y="5729"/>
                    <a:pt x="42054" y="5729"/>
                  </a:cubicBezTo>
                  <a:cubicBezTo>
                    <a:pt x="41616" y="5729"/>
                    <a:pt x="41159" y="5709"/>
                    <a:pt x="40701" y="5709"/>
                  </a:cubicBezTo>
                  <a:cubicBezTo>
                    <a:pt x="40403" y="5709"/>
                    <a:pt x="40085" y="5709"/>
                    <a:pt x="39786" y="5690"/>
                  </a:cubicBezTo>
                  <a:cubicBezTo>
                    <a:pt x="39368" y="5690"/>
                    <a:pt x="38971" y="5690"/>
                    <a:pt x="38573" y="5670"/>
                  </a:cubicBezTo>
                  <a:cubicBezTo>
                    <a:pt x="38235" y="5670"/>
                    <a:pt x="37916" y="5670"/>
                    <a:pt x="37598" y="5650"/>
                  </a:cubicBezTo>
                  <a:cubicBezTo>
                    <a:pt x="37220" y="5650"/>
                    <a:pt x="36842" y="5630"/>
                    <a:pt x="36444" y="5630"/>
                  </a:cubicBezTo>
                  <a:cubicBezTo>
                    <a:pt x="36126" y="5610"/>
                    <a:pt x="35808" y="5610"/>
                    <a:pt x="35489" y="5590"/>
                  </a:cubicBezTo>
                  <a:cubicBezTo>
                    <a:pt x="35052" y="5590"/>
                    <a:pt x="34614" y="5570"/>
                    <a:pt x="34196" y="5550"/>
                  </a:cubicBezTo>
                  <a:cubicBezTo>
                    <a:pt x="34077" y="5550"/>
                    <a:pt x="33977" y="5550"/>
                    <a:pt x="33878" y="5550"/>
                  </a:cubicBezTo>
                  <a:cubicBezTo>
                    <a:pt x="33281" y="5511"/>
                    <a:pt x="32665" y="5491"/>
                    <a:pt x="32068" y="5471"/>
                  </a:cubicBezTo>
                  <a:cubicBezTo>
                    <a:pt x="31968" y="5471"/>
                    <a:pt x="31869" y="5471"/>
                    <a:pt x="31769" y="5451"/>
                  </a:cubicBezTo>
                  <a:cubicBezTo>
                    <a:pt x="31153" y="5431"/>
                    <a:pt x="30536" y="5391"/>
                    <a:pt x="29939" y="5371"/>
                  </a:cubicBezTo>
                  <a:cubicBezTo>
                    <a:pt x="29880" y="5371"/>
                    <a:pt x="29820" y="5371"/>
                    <a:pt x="29760" y="5371"/>
                  </a:cubicBezTo>
                  <a:cubicBezTo>
                    <a:pt x="29104" y="5332"/>
                    <a:pt x="28467" y="5292"/>
                    <a:pt x="27831" y="5252"/>
                  </a:cubicBezTo>
                  <a:cubicBezTo>
                    <a:pt x="27771" y="5252"/>
                    <a:pt x="27731" y="5252"/>
                    <a:pt x="27672" y="5252"/>
                  </a:cubicBezTo>
                  <a:cubicBezTo>
                    <a:pt x="27413" y="5232"/>
                    <a:pt x="27154" y="5212"/>
                    <a:pt x="26896" y="5192"/>
                  </a:cubicBezTo>
                  <a:lnTo>
                    <a:pt x="26657" y="5192"/>
                  </a:lnTo>
                  <a:cubicBezTo>
                    <a:pt x="26438" y="5172"/>
                    <a:pt x="26219" y="5152"/>
                    <a:pt x="26001" y="5133"/>
                  </a:cubicBezTo>
                  <a:cubicBezTo>
                    <a:pt x="25921" y="5133"/>
                    <a:pt x="25841" y="5133"/>
                    <a:pt x="25742" y="5133"/>
                  </a:cubicBezTo>
                  <a:cubicBezTo>
                    <a:pt x="25483" y="5113"/>
                    <a:pt x="25225" y="5093"/>
                    <a:pt x="24966" y="5073"/>
                  </a:cubicBezTo>
                  <a:cubicBezTo>
                    <a:pt x="24926" y="5073"/>
                    <a:pt x="24906" y="5073"/>
                    <a:pt x="24887" y="5073"/>
                  </a:cubicBezTo>
                  <a:cubicBezTo>
                    <a:pt x="24588" y="5053"/>
                    <a:pt x="24310" y="5033"/>
                    <a:pt x="24031" y="4993"/>
                  </a:cubicBezTo>
                  <a:cubicBezTo>
                    <a:pt x="23952" y="4993"/>
                    <a:pt x="23872" y="4993"/>
                    <a:pt x="23812" y="4993"/>
                  </a:cubicBezTo>
                  <a:cubicBezTo>
                    <a:pt x="23594" y="4973"/>
                    <a:pt x="23375" y="4954"/>
                    <a:pt x="23156" y="4934"/>
                  </a:cubicBezTo>
                  <a:cubicBezTo>
                    <a:pt x="23096" y="4934"/>
                    <a:pt x="23017" y="4934"/>
                    <a:pt x="22957" y="4914"/>
                  </a:cubicBezTo>
                  <a:cubicBezTo>
                    <a:pt x="22698" y="4894"/>
                    <a:pt x="22420" y="4874"/>
                    <a:pt x="22161" y="4854"/>
                  </a:cubicBezTo>
                  <a:cubicBezTo>
                    <a:pt x="22102" y="4854"/>
                    <a:pt x="22022" y="4854"/>
                    <a:pt x="21942" y="4834"/>
                  </a:cubicBezTo>
                  <a:cubicBezTo>
                    <a:pt x="21724" y="4814"/>
                    <a:pt x="21525" y="4794"/>
                    <a:pt x="21326" y="4794"/>
                  </a:cubicBezTo>
                  <a:cubicBezTo>
                    <a:pt x="21266" y="4775"/>
                    <a:pt x="21187" y="4775"/>
                    <a:pt x="21107" y="4775"/>
                  </a:cubicBezTo>
                  <a:cubicBezTo>
                    <a:pt x="20868" y="4755"/>
                    <a:pt x="20630" y="4715"/>
                    <a:pt x="20371" y="4695"/>
                  </a:cubicBezTo>
                  <a:cubicBezTo>
                    <a:pt x="20311" y="4695"/>
                    <a:pt x="20232" y="4695"/>
                    <a:pt x="20152" y="4675"/>
                  </a:cubicBezTo>
                  <a:cubicBezTo>
                    <a:pt x="19953" y="4655"/>
                    <a:pt x="19734" y="4635"/>
                    <a:pt x="19535" y="4615"/>
                  </a:cubicBezTo>
                  <a:cubicBezTo>
                    <a:pt x="19476" y="4615"/>
                    <a:pt x="19436" y="4615"/>
                    <a:pt x="19376" y="4615"/>
                  </a:cubicBezTo>
                  <a:cubicBezTo>
                    <a:pt x="19138" y="4595"/>
                    <a:pt x="18899" y="4556"/>
                    <a:pt x="18660" y="4536"/>
                  </a:cubicBezTo>
                  <a:cubicBezTo>
                    <a:pt x="18581" y="4536"/>
                    <a:pt x="18521" y="4516"/>
                    <a:pt x="18441" y="4516"/>
                  </a:cubicBezTo>
                  <a:cubicBezTo>
                    <a:pt x="18203" y="4496"/>
                    <a:pt x="17964" y="4476"/>
                    <a:pt x="17745" y="4436"/>
                  </a:cubicBezTo>
                  <a:cubicBezTo>
                    <a:pt x="17705" y="4436"/>
                    <a:pt x="17646" y="4436"/>
                    <a:pt x="17606" y="4436"/>
                  </a:cubicBezTo>
                  <a:cubicBezTo>
                    <a:pt x="17387" y="4397"/>
                    <a:pt x="17168" y="4377"/>
                    <a:pt x="16969" y="4357"/>
                  </a:cubicBezTo>
                  <a:cubicBezTo>
                    <a:pt x="16910" y="4357"/>
                    <a:pt x="16870" y="4357"/>
                    <a:pt x="16830" y="4337"/>
                  </a:cubicBezTo>
                  <a:cubicBezTo>
                    <a:pt x="16591" y="4317"/>
                    <a:pt x="16353" y="4297"/>
                    <a:pt x="16134" y="4257"/>
                  </a:cubicBezTo>
                  <a:cubicBezTo>
                    <a:pt x="16074" y="4257"/>
                    <a:pt x="16034" y="4257"/>
                    <a:pt x="15975" y="4237"/>
                  </a:cubicBezTo>
                  <a:cubicBezTo>
                    <a:pt x="15756" y="4218"/>
                    <a:pt x="15517" y="4198"/>
                    <a:pt x="15298" y="4158"/>
                  </a:cubicBezTo>
                  <a:cubicBezTo>
                    <a:pt x="15258" y="4158"/>
                    <a:pt x="15219" y="4158"/>
                    <a:pt x="15179" y="4158"/>
                  </a:cubicBezTo>
                  <a:cubicBezTo>
                    <a:pt x="14960" y="4118"/>
                    <a:pt x="14741" y="4098"/>
                    <a:pt x="14522" y="4058"/>
                  </a:cubicBezTo>
                  <a:cubicBezTo>
                    <a:pt x="14503" y="4058"/>
                    <a:pt x="14483" y="4058"/>
                    <a:pt x="14463" y="4058"/>
                  </a:cubicBezTo>
                  <a:cubicBezTo>
                    <a:pt x="14224" y="4038"/>
                    <a:pt x="14005" y="3999"/>
                    <a:pt x="13786" y="3979"/>
                  </a:cubicBezTo>
                  <a:cubicBezTo>
                    <a:pt x="13727" y="3959"/>
                    <a:pt x="13687" y="3959"/>
                    <a:pt x="13647" y="3959"/>
                  </a:cubicBezTo>
                  <a:cubicBezTo>
                    <a:pt x="13428" y="3919"/>
                    <a:pt x="13229" y="3899"/>
                    <a:pt x="13011" y="3859"/>
                  </a:cubicBezTo>
                  <a:cubicBezTo>
                    <a:pt x="12971" y="3859"/>
                    <a:pt x="12931" y="3859"/>
                    <a:pt x="12891" y="3840"/>
                  </a:cubicBezTo>
                  <a:cubicBezTo>
                    <a:pt x="12672" y="3820"/>
                    <a:pt x="12474" y="3780"/>
                    <a:pt x="12255" y="3760"/>
                  </a:cubicBezTo>
                  <a:cubicBezTo>
                    <a:pt x="12235" y="3760"/>
                    <a:pt x="12235" y="3760"/>
                    <a:pt x="12215" y="3740"/>
                  </a:cubicBezTo>
                  <a:cubicBezTo>
                    <a:pt x="12016" y="3720"/>
                    <a:pt x="11817" y="3680"/>
                    <a:pt x="11618" y="3661"/>
                  </a:cubicBezTo>
                  <a:cubicBezTo>
                    <a:pt x="11578" y="3661"/>
                    <a:pt x="11539" y="3661"/>
                    <a:pt x="11519" y="3641"/>
                  </a:cubicBezTo>
                  <a:cubicBezTo>
                    <a:pt x="11320" y="3621"/>
                    <a:pt x="11121" y="3581"/>
                    <a:pt x="10922" y="3561"/>
                  </a:cubicBezTo>
                  <a:cubicBezTo>
                    <a:pt x="10882" y="3541"/>
                    <a:pt x="10842" y="3541"/>
                    <a:pt x="10803" y="3541"/>
                  </a:cubicBezTo>
                  <a:cubicBezTo>
                    <a:pt x="10604" y="3501"/>
                    <a:pt x="10425" y="3481"/>
                    <a:pt x="10226" y="3442"/>
                  </a:cubicBezTo>
                  <a:cubicBezTo>
                    <a:pt x="10186" y="3442"/>
                    <a:pt x="10166" y="3422"/>
                    <a:pt x="10126" y="3422"/>
                  </a:cubicBezTo>
                  <a:cubicBezTo>
                    <a:pt x="9947" y="3382"/>
                    <a:pt x="9768" y="3362"/>
                    <a:pt x="9589" y="3322"/>
                  </a:cubicBezTo>
                  <a:cubicBezTo>
                    <a:pt x="9569" y="3322"/>
                    <a:pt x="9549" y="3322"/>
                    <a:pt x="9529" y="3322"/>
                  </a:cubicBezTo>
                  <a:cubicBezTo>
                    <a:pt x="9350" y="3283"/>
                    <a:pt x="9171" y="3263"/>
                    <a:pt x="8992" y="3223"/>
                  </a:cubicBezTo>
                  <a:cubicBezTo>
                    <a:pt x="8953" y="3223"/>
                    <a:pt x="8913" y="3203"/>
                    <a:pt x="8873" y="3203"/>
                  </a:cubicBezTo>
                  <a:cubicBezTo>
                    <a:pt x="8694" y="3163"/>
                    <a:pt x="8535" y="3143"/>
                    <a:pt x="8356" y="3104"/>
                  </a:cubicBezTo>
                  <a:cubicBezTo>
                    <a:pt x="8316" y="3104"/>
                    <a:pt x="8276" y="3084"/>
                    <a:pt x="8236" y="3084"/>
                  </a:cubicBezTo>
                  <a:cubicBezTo>
                    <a:pt x="8057" y="3044"/>
                    <a:pt x="7898" y="3004"/>
                    <a:pt x="7739" y="2984"/>
                  </a:cubicBezTo>
                  <a:cubicBezTo>
                    <a:pt x="7719" y="2984"/>
                    <a:pt x="7699" y="2964"/>
                    <a:pt x="7679" y="2964"/>
                  </a:cubicBezTo>
                  <a:cubicBezTo>
                    <a:pt x="7520" y="2944"/>
                    <a:pt x="7361" y="2905"/>
                    <a:pt x="7222" y="2885"/>
                  </a:cubicBezTo>
                  <a:cubicBezTo>
                    <a:pt x="7182" y="2865"/>
                    <a:pt x="7142" y="2865"/>
                    <a:pt x="7102" y="2845"/>
                  </a:cubicBezTo>
                  <a:cubicBezTo>
                    <a:pt x="6943" y="2825"/>
                    <a:pt x="6784" y="2785"/>
                    <a:pt x="6645" y="2745"/>
                  </a:cubicBezTo>
                  <a:cubicBezTo>
                    <a:pt x="6605" y="2745"/>
                    <a:pt x="6565" y="2745"/>
                    <a:pt x="6526" y="2726"/>
                  </a:cubicBezTo>
                  <a:cubicBezTo>
                    <a:pt x="6386" y="2706"/>
                    <a:pt x="6227" y="2666"/>
                    <a:pt x="6088" y="2626"/>
                  </a:cubicBezTo>
                  <a:cubicBezTo>
                    <a:pt x="6068" y="2626"/>
                    <a:pt x="6068" y="2626"/>
                    <a:pt x="6048" y="2626"/>
                  </a:cubicBezTo>
                  <a:cubicBezTo>
                    <a:pt x="6048" y="2626"/>
                    <a:pt x="6048" y="2626"/>
                    <a:pt x="6048" y="2626"/>
                  </a:cubicBezTo>
                  <a:cubicBezTo>
                    <a:pt x="5889" y="2586"/>
                    <a:pt x="5750" y="2547"/>
                    <a:pt x="5611" y="2507"/>
                  </a:cubicBezTo>
                  <a:cubicBezTo>
                    <a:pt x="5571" y="2507"/>
                    <a:pt x="5531" y="2507"/>
                    <a:pt x="5491" y="2487"/>
                  </a:cubicBezTo>
                  <a:cubicBezTo>
                    <a:pt x="5352" y="2447"/>
                    <a:pt x="5213" y="2427"/>
                    <a:pt x="5073" y="2387"/>
                  </a:cubicBezTo>
                  <a:lnTo>
                    <a:pt x="5014" y="2367"/>
                  </a:lnTo>
                  <a:cubicBezTo>
                    <a:pt x="4894" y="2328"/>
                    <a:pt x="4775" y="2308"/>
                    <a:pt x="4636" y="2268"/>
                  </a:cubicBezTo>
                  <a:cubicBezTo>
                    <a:pt x="4616" y="2268"/>
                    <a:pt x="4576" y="2248"/>
                    <a:pt x="4556" y="2248"/>
                  </a:cubicBezTo>
                  <a:cubicBezTo>
                    <a:pt x="4417" y="2208"/>
                    <a:pt x="4278" y="2169"/>
                    <a:pt x="4158" y="2129"/>
                  </a:cubicBezTo>
                  <a:cubicBezTo>
                    <a:pt x="4138" y="2129"/>
                    <a:pt x="4099" y="2109"/>
                    <a:pt x="4079" y="2109"/>
                  </a:cubicBezTo>
                  <a:cubicBezTo>
                    <a:pt x="3979" y="2069"/>
                    <a:pt x="3880" y="2049"/>
                    <a:pt x="3761" y="2009"/>
                  </a:cubicBezTo>
                  <a:cubicBezTo>
                    <a:pt x="3741" y="2009"/>
                    <a:pt x="3701" y="1990"/>
                    <a:pt x="3681" y="1990"/>
                  </a:cubicBezTo>
                  <a:cubicBezTo>
                    <a:pt x="3562" y="1950"/>
                    <a:pt x="3442" y="1910"/>
                    <a:pt x="3323" y="1870"/>
                  </a:cubicBezTo>
                  <a:cubicBezTo>
                    <a:pt x="3303" y="1870"/>
                    <a:pt x="3303" y="1870"/>
                    <a:pt x="3283" y="1870"/>
                  </a:cubicBezTo>
                  <a:cubicBezTo>
                    <a:pt x="3184" y="1830"/>
                    <a:pt x="3084" y="1791"/>
                    <a:pt x="2985" y="1751"/>
                  </a:cubicBezTo>
                  <a:cubicBezTo>
                    <a:pt x="2945" y="1751"/>
                    <a:pt x="2905" y="1731"/>
                    <a:pt x="2865" y="1731"/>
                  </a:cubicBezTo>
                  <a:cubicBezTo>
                    <a:pt x="2786" y="1691"/>
                    <a:pt x="2706" y="1671"/>
                    <a:pt x="2647" y="1631"/>
                  </a:cubicBezTo>
                  <a:cubicBezTo>
                    <a:pt x="2607" y="1631"/>
                    <a:pt x="2567" y="1612"/>
                    <a:pt x="2547" y="1612"/>
                  </a:cubicBezTo>
                  <a:cubicBezTo>
                    <a:pt x="2467" y="1572"/>
                    <a:pt x="2388" y="1532"/>
                    <a:pt x="2308" y="1512"/>
                  </a:cubicBezTo>
                  <a:cubicBezTo>
                    <a:pt x="2288" y="1512"/>
                    <a:pt x="2249" y="1492"/>
                    <a:pt x="2229" y="1492"/>
                  </a:cubicBezTo>
                  <a:cubicBezTo>
                    <a:pt x="2129" y="1452"/>
                    <a:pt x="2030" y="1413"/>
                    <a:pt x="1950" y="1373"/>
                  </a:cubicBezTo>
                  <a:cubicBezTo>
                    <a:pt x="1910" y="1353"/>
                    <a:pt x="1891" y="1333"/>
                    <a:pt x="1851" y="1333"/>
                  </a:cubicBezTo>
                  <a:cubicBezTo>
                    <a:pt x="1791" y="1293"/>
                    <a:pt x="1731" y="1273"/>
                    <a:pt x="1672" y="1234"/>
                  </a:cubicBezTo>
                  <a:cubicBezTo>
                    <a:pt x="1632" y="1234"/>
                    <a:pt x="1592" y="1214"/>
                    <a:pt x="1572" y="1194"/>
                  </a:cubicBezTo>
                  <a:cubicBezTo>
                    <a:pt x="1513" y="1174"/>
                    <a:pt x="1473" y="1154"/>
                    <a:pt x="1413" y="1114"/>
                  </a:cubicBezTo>
                  <a:cubicBezTo>
                    <a:pt x="1373" y="1094"/>
                    <a:pt x="1314" y="1074"/>
                    <a:pt x="1254" y="1035"/>
                  </a:cubicBezTo>
                  <a:cubicBezTo>
                    <a:pt x="1234" y="1015"/>
                    <a:pt x="1194" y="995"/>
                    <a:pt x="1155" y="975"/>
                  </a:cubicBezTo>
                  <a:cubicBezTo>
                    <a:pt x="1115" y="955"/>
                    <a:pt x="1055" y="935"/>
                    <a:pt x="1015" y="895"/>
                  </a:cubicBezTo>
                  <a:cubicBezTo>
                    <a:pt x="976" y="876"/>
                    <a:pt x="936" y="856"/>
                    <a:pt x="916" y="836"/>
                  </a:cubicBezTo>
                  <a:cubicBezTo>
                    <a:pt x="876" y="816"/>
                    <a:pt x="816" y="776"/>
                    <a:pt x="777" y="756"/>
                  </a:cubicBezTo>
                  <a:cubicBezTo>
                    <a:pt x="757" y="736"/>
                    <a:pt x="717" y="716"/>
                    <a:pt x="697" y="696"/>
                  </a:cubicBezTo>
                  <a:cubicBezTo>
                    <a:pt x="657" y="677"/>
                    <a:pt x="617" y="637"/>
                    <a:pt x="558" y="597"/>
                  </a:cubicBezTo>
                  <a:cubicBezTo>
                    <a:pt x="538" y="597"/>
                    <a:pt x="518" y="577"/>
                    <a:pt x="498" y="557"/>
                  </a:cubicBezTo>
                  <a:cubicBezTo>
                    <a:pt x="478" y="537"/>
                    <a:pt x="438" y="498"/>
                    <a:pt x="399" y="478"/>
                  </a:cubicBezTo>
                  <a:cubicBezTo>
                    <a:pt x="379" y="458"/>
                    <a:pt x="359" y="438"/>
                    <a:pt x="339" y="418"/>
                  </a:cubicBezTo>
                  <a:cubicBezTo>
                    <a:pt x="319" y="398"/>
                    <a:pt x="279" y="358"/>
                    <a:pt x="259" y="338"/>
                  </a:cubicBezTo>
                  <a:cubicBezTo>
                    <a:pt x="240" y="319"/>
                    <a:pt x="220" y="299"/>
                    <a:pt x="220" y="279"/>
                  </a:cubicBezTo>
                  <a:cubicBezTo>
                    <a:pt x="180" y="239"/>
                    <a:pt x="160" y="219"/>
                    <a:pt x="140" y="179"/>
                  </a:cubicBezTo>
                  <a:cubicBezTo>
                    <a:pt x="120" y="159"/>
                    <a:pt x="100" y="159"/>
                    <a:pt x="100" y="140"/>
                  </a:cubicBezTo>
                  <a:cubicBezTo>
                    <a:pt x="60" y="100"/>
                    <a:pt x="41" y="40"/>
                    <a:pt x="1" y="0"/>
                  </a:cubicBezTo>
                  <a:cubicBezTo>
                    <a:pt x="2925" y="5391"/>
                    <a:pt x="5829" y="10762"/>
                    <a:pt x="8734" y="16153"/>
                  </a:cubicBezTo>
                  <a:cubicBezTo>
                    <a:pt x="8773" y="16213"/>
                    <a:pt x="8793" y="16253"/>
                    <a:pt x="8833" y="16292"/>
                  </a:cubicBezTo>
                  <a:lnTo>
                    <a:pt x="8833" y="16292"/>
                  </a:lnTo>
                  <a:cubicBezTo>
                    <a:pt x="8833" y="16312"/>
                    <a:pt x="8853" y="16332"/>
                    <a:pt x="8853" y="16352"/>
                  </a:cubicBezTo>
                  <a:cubicBezTo>
                    <a:pt x="8873" y="16372"/>
                    <a:pt x="8913" y="16412"/>
                    <a:pt x="8933" y="16432"/>
                  </a:cubicBezTo>
                  <a:lnTo>
                    <a:pt x="8933" y="16452"/>
                  </a:lnTo>
                  <a:cubicBezTo>
                    <a:pt x="8953" y="16452"/>
                    <a:pt x="8972" y="16471"/>
                    <a:pt x="8972" y="16491"/>
                  </a:cubicBezTo>
                  <a:cubicBezTo>
                    <a:pt x="9012" y="16531"/>
                    <a:pt x="9032" y="16551"/>
                    <a:pt x="9052" y="16571"/>
                  </a:cubicBezTo>
                  <a:lnTo>
                    <a:pt x="9052" y="16591"/>
                  </a:lnTo>
                  <a:lnTo>
                    <a:pt x="9112" y="16631"/>
                  </a:lnTo>
                  <a:cubicBezTo>
                    <a:pt x="9132" y="16670"/>
                    <a:pt x="9171" y="16690"/>
                    <a:pt x="9191" y="16730"/>
                  </a:cubicBezTo>
                  <a:lnTo>
                    <a:pt x="9211" y="16730"/>
                  </a:lnTo>
                  <a:cubicBezTo>
                    <a:pt x="9211" y="16750"/>
                    <a:pt x="9231" y="16750"/>
                    <a:pt x="9251" y="16770"/>
                  </a:cubicBezTo>
                  <a:cubicBezTo>
                    <a:pt x="9291" y="16810"/>
                    <a:pt x="9330" y="16829"/>
                    <a:pt x="9370" y="16869"/>
                  </a:cubicBezTo>
                  <a:cubicBezTo>
                    <a:pt x="9370" y="16869"/>
                    <a:pt x="9370" y="16869"/>
                    <a:pt x="9370" y="16869"/>
                  </a:cubicBezTo>
                  <a:cubicBezTo>
                    <a:pt x="9390" y="16889"/>
                    <a:pt x="9410" y="16909"/>
                    <a:pt x="9430" y="16909"/>
                  </a:cubicBezTo>
                  <a:cubicBezTo>
                    <a:pt x="9470" y="16949"/>
                    <a:pt x="9509" y="16969"/>
                    <a:pt x="9549" y="17009"/>
                  </a:cubicBezTo>
                  <a:cubicBezTo>
                    <a:pt x="9549" y="17009"/>
                    <a:pt x="9569" y="17009"/>
                    <a:pt x="9569" y="17028"/>
                  </a:cubicBezTo>
                  <a:cubicBezTo>
                    <a:pt x="9589" y="17028"/>
                    <a:pt x="9609" y="17048"/>
                    <a:pt x="9629" y="17068"/>
                  </a:cubicBezTo>
                  <a:cubicBezTo>
                    <a:pt x="9669" y="17088"/>
                    <a:pt x="9708" y="17128"/>
                    <a:pt x="9748" y="17148"/>
                  </a:cubicBezTo>
                  <a:cubicBezTo>
                    <a:pt x="9768" y="17148"/>
                    <a:pt x="9768" y="17168"/>
                    <a:pt x="9788" y="17168"/>
                  </a:cubicBezTo>
                  <a:cubicBezTo>
                    <a:pt x="9808" y="17188"/>
                    <a:pt x="9828" y="17188"/>
                    <a:pt x="9848" y="17207"/>
                  </a:cubicBezTo>
                  <a:cubicBezTo>
                    <a:pt x="9887" y="17227"/>
                    <a:pt x="9927" y="17267"/>
                    <a:pt x="9987" y="17287"/>
                  </a:cubicBezTo>
                  <a:cubicBezTo>
                    <a:pt x="9987" y="17287"/>
                    <a:pt x="10007" y="17307"/>
                    <a:pt x="10027" y="17307"/>
                  </a:cubicBezTo>
                  <a:cubicBezTo>
                    <a:pt x="10047" y="17327"/>
                    <a:pt x="10066" y="17347"/>
                    <a:pt x="10106" y="17367"/>
                  </a:cubicBezTo>
                  <a:cubicBezTo>
                    <a:pt x="10126" y="17367"/>
                    <a:pt x="10166" y="17386"/>
                    <a:pt x="10186" y="17406"/>
                  </a:cubicBezTo>
                  <a:cubicBezTo>
                    <a:pt x="10206" y="17406"/>
                    <a:pt x="10206" y="17426"/>
                    <a:pt x="10226" y="17426"/>
                  </a:cubicBezTo>
                  <a:cubicBezTo>
                    <a:pt x="10265" y="17446"/>
                    <a:pt x="10305" y="17466"/>
                    <a:pt x="10345" y="17486"/>
                  </a:cubicBezTo>
                  <a:cubicBezTo>
                    <a:pt x="10365" y="17506"/>
                    <a:pt x="10385" y="17526"/>
                    <a:pt x="10425" y="17526"/>
                  </a:cubicBezTo>
                  <a:lnTo>
                    <a:pt x="10425" y="17546"/>
                  </a:lnTo>
                  <a:cubicBezTo>
                    <a:pt x="10504" y="17585"/>
                    <a:pt x="10584" y="17605"/>
                    <a:pt x="10663" y="17645"/>
                  </a:cubicBezTo>
                  <a:cubicBezTo>
                    <a:pt x="10663" y="17645"/>
                    <a:pt x="10663" y="17645"/>
                    <a:pt x="10663" y="17645"/>
                  </a:cubicBezTo>
                  <a:cubicBezTo>
                    <a:pt x="10683" y="17665"/>
                    <a:pt x="10703" y="17665"/>
                    <a:pt x="10723" y="17685"/>
                  </a:cubicBezTo>
                  <a:cubicBezTo>
                    <a:pt x="10783" y="17705"/>
                    <a:pt x="10842" y="17725"/>
                    <a:pt x="10902" y="17764"/>
                  </a:cubicBezTo>
                  <a:cubicBezTo>
                    <a:pt x="10902" y="17764"/>
                    <a:pt x="10922" y="17764"/>
                    <a:pt x="10922" y="17764"/>
                  </a:cubicBezTo>
                  <a:cubicBezTo>
                    <a:pt x="10942" y="17784"/>
                    <a:pt x="10982" y="17804"/>
                    <a:pt x="11001" y="17804"/>
                  </a:cubicBezTo>
                  <a:cubicBezTo>
                    <a:pt x="11041" y="17824"/>
                    <a:pt x="11081" y="17844"/>
                    <a:pt x="11101" y="17864"/>
                  </a:cubicBezTo>
                  <a:lnTo>
                    <a:pt x="11200" y="17904"/>
                  </a:lnTo>
                  <a:cubicBezTo>
                    <a:pt x="11220" y="17904"/>
                    <a:pt x="11260" y="17924"/>
                    <a:pt x="11280" y="17924"/>
                  </a:cubicBezTo>
                  <a:lnTo>
                    <a:pt x="11340" y="17943"/>
                  </a:lnTo>
                  <a:cubicBezTo>
                    <a:pt x="11399" y="17983"/>
                    <a:pt x="11459" y="18003"/>
                    <a:pt x="11539" y="18043"/>
                  </a:cubicBezTo>
                  <a:cubicBezTo>
                    <a:pt x="11539" y="18043"/>
                    <a:pt x="11558" y="18043"/>
                    <a:pt x="11558" y="18043"/>
                  </a:cubicBezTo>
                  <a:lnTo>
                    <a:pt x="11558" y="18043"/>
                  </a:lnTo>
                  <a:cubicBezTo>
                    <a:pt x="11638" y="18083"/>
                    <a:pt x="11718" y="18103"/>
                    <a:pt x="11797" y="18142"/>
                  </a:cubicBezTo>
                  <a:cubicBezTo>
                    <a:pt x="11817" y="18142"/>
                    <a:pt x="11837" y="18142"/>
                    <a:pt x="11857" y="18162"/>
                  </a:cubicBezTo>
                  <a:cubicBezTo>
                    <a:pt x="11877" y="18162"/>
                    <a:pt x="11917" y="18182"/>
                    <a:pt x="11936" y="18182"/>
                  </a:cubicBezTo>
                  <a:cubicBezTo>
                    <a:pt x="11976" y="18202"/>
                    <a:pt x="11996" y="18202"/>
                    <a:pt x="12036" y="18222"/>
                  </a:cubicBezTo>
                  <a:cubicBezTo>
                    <a:pt x="12096" y="18242"/>
                    <a:pt x="12135" y="18262"/>
                    <a:pt x="12195" y="18282"/>
                  </a:cubicBezTo>
                  <a:cubicBezTo>
                    <a:pt x="12215" y="18282"/>
                    <a:pt x="12215" y="18282"/>
                    <a:pt x="12235" y="18302"/>
                  </a:cubicBezTo>
                  <a:cubicBezTo>
                    <a:pt x="12235" y="18302"/>
                    <a:pt x="12235" y="18302"/>
                    <a:pt x="12235" y="18302"/>
                  </a:cubicBezTo>
                  <a:cubicBezTo>
                    <a:pt x="12255" y="18302"/>
                    <a:pt x="12275" y="18302"/>
                    <a:pt x="12275" y="18302"/>
                  </a:cubicBezTo>
                  <a:cubicBezTo>
                    <a:pt x="12354" y="18341"/>
                    <a:pt x="12434" y="18361"/>
                    <a:pt x="12513" y="18401"/>
                  </a:cubicBezTo>
                  <a:cubicBezTo>
                    <a:pt x="12613" y="18421"/>
                    <a:pt x="12692" y="18441"/>
                    <a:pt x="12772" y="18481"/>
                  </a:cubicBezTo>
                  <a:cubicBezTo>
                    <a:pt x="12832" y="18500"/>
                    <a:pt x="12911" y="18520"/>
                    <a:pt x="12971" y="18540"/>
                  </a:cubicBezTo>
                  <a:lnTo>
                    <a:pt x="12991" y="18540"/>
                  </a:lnTo>
                  <a:cubicBezTo>
                    <a:pt x="13011" y="18540"/>
                    <a:pt x="13011" y="18560"/>
                    <a:pt x="13031" y="18560"/>
                  </a:cubicBezTo>
                  <a:cubicBezTo>
                    <a:pt x="13110" y="18580"/>
                    <a:pt x="13190" y="18600"/>
                    <a:pt x="13269" y="18640"/>
                  </a:cubicBezTo>
                  <a:cubicBezTo>
                    <a:pt x="13369" y="18660"/>
                    <a:pt x="13448" y="18680"/>
                    <a:pt x="13528" y="18719"/>
                  </a:cubicBezTo>
                  <a:cubicBezTo>
                    <a:pt x="13627" y="18739"/>
                    <a:pt x="13707" y="18759"/>
                    <a:pt x="13786" y="18799"/>
                  </a:cubicBezTo>
                  <a:cubicBezTo>
                    <a:pt x="13806" y="18799"/>
                    <a:pt x="13806" y="18799"/>
                    <a:pt x="13806" y="18799"/>
                  </a:cubicBezTo>
                  <a:cubicBezTo>
                    <a:pt x="13886" y="18819"/>
                    <a:pt x="13965" y="18839"/>
                    <a:pt x="14065" y="18859"/>
                  </a:cubicBezTo>
                  <a:cubicBezTo>
                    <a:pt x="14144" y="18898"/>
                    <a:pt x="14244" y="18918"/>
                    <a:pt x="14324" y="18938"/>
                  </a:cubicBezTo>
                  <a:cubicBezTo>
                    <a:pt x="14423" y="18958"/>
                    <a:pt x="14503" y="18978"/>
                    <a:pt x="14602" y="19018"/>
                  </a:cubicBezTo>
                  <a:cubicBezTo>
                    <a:pt x="14622" y="19018"/>
                    <a:pt x="14642" y="19018"/>
                    <a:pt x="14662" y="19018"/>
                  </a:cubicBezTo>
                  <a:cubicBezTo>
                    <a:pt x="14682" y="19018"/>
                    <a:pt x="14682" y="19038"/>
                    <a:pt x="14701" y="19038"/>
                  </a:cubicBezTo>
                  <a:cubicBezTo>
                    <a:pt x="14761" y="19057"/>
                    <a:pt x="14821" y="19057"/>
                    <a:pt x="14881" y="19077"/>
                  </a:cubicBezTo>
                  <a:cubicBezTo>
                    <a:pt x="14980" y="19097"/>
                    <a:pt x="15060" y="19117"/>
                    <a:pt x="15159" y="19157"/>
                  </a:cubicBezTo>
                  <a:cubicBezTo>
                    <a:pt x="15239" y="19177"/>
                    <a:pt x="15338" y="19197"/>
                    <a:pt x="15438" y="19217"/>
                  </a:cubicBezTo>
                  <a:cubicBezTo>
                    <a:pt x="15477" y="19237"/>
                    <a:pt x="15537" y="19237"/>
                    <a:pt x="15577" y="19256"/>
                  </a:cubicBezTo>
                  <a:cubicBezTo>
                    <a:pt x="15597" y="19256"/>
                    <a:pt x="15617" y="19256"/>
                    <a:pt x="15636" y="19256"/>
                  </a:cubicBezTo>
                  <a:cubicBezTo>
                    <a:pt x="15656" y="19276"/>
                    <a:pt x="15696" y="19276"/>
                    <a:pt x="15716" y="19276"/>
                  </a:cubicBezTo>
                  <a:cubicBezTo>
                    <a:pt x="15815" y="19316"/>
                    <a:pt x="15915" y="19336"/>
                    <a:pt x="16014" y="19356"/>
                  </a:cubicBezTo>
                  <a:cubicBezTo>
                    <a:pt x="16094" y="19376"/>
                    <a:pt x="16193" y="19396"/>
                    <a:pt x="16293" y="19416"/>
                  </a:cubicBezTo>
                  <a:cubicBezTo>
                    <a:pt x="16392" y="19435"/>
                    <a:pt x="16492" y="19455"/>
                    <a:pt x="16591" y="19475"/>
                  </a:cubicBezTo>
                  <a:cubicBezTo>
                    <a:pt x="16591" y="19475"/>
                    <a:pt x="16591" y="19475"/>
                    <a:pt x="16591" y="19475"/>
                  </a:cubicBezTo>
                  <a:cubicBezTo>
                    <a:pt x="16611" y="19475"/>
                    <a:pt x="16611" y="19495"/>
                    <a:pt x="16611" y="19495"/>
                  </a:cubicBezTo>
                  <a:cubicBezTo>
                    <a:pt x="16711" y="19515"/>
                    <a:pt x="16790" y="19535"/>
                    <a:pt x="16890" y="19555"/>
                  </a:cubicBezTo>
                  <a:cubicBezTo>
                    <a:pt x="16989" y="19575"/>
                    <a:pt x="17089" y="19595"/>
                    <a:pt x="17208" y="19614"/>
                  </a:cubicBezTo>
                  <a:cubicBezTo>
                    <a:pt x="17307" y="19634"/>
                    <a:pt x="17407" y="19654"/>
                    <a:pt x="17506" y="19674"/>
                  </a:cubicBezTo>
                  <a:cubicBezTo>
                    <a:pt x="17546" y="19674"/>
                    <a:pt x="17586" y="19694"/>
                    <a:pt x="17626" y="19694"/>
                  </a:cubicBezTo>
                  <a:cubicBezTo>
                    <a:pt x="17646" y="19694"/>
                    <a:pt x="17665" y="19714"/>
                    <a:pt x="17685" y="19714"/>
                  </a:cubicBezTo>
                  <a:cubicBezTo>
                    <a:pt x="17725" y="19714"/>
                    <a:pt x="17765" y="19734"/>
                    <a:pt x="17825" y="19734"/>
                  </a:cubicBezTo>
                  <a:cubicBezTo>
                    <a:pt x="17924" y="19754"/>
                    <a:pt x="18024" y="19774"/>
                    <a:pt x="18143" y="19794"/>
                  </a:cubicBezTo>
                  <a:lnTo>
                    <a:pt x="18461" y="19853"/>
                  </a:lnTo>
                  <a:lnTo>
                    <a:pt x="18760" y="19913"/>
                  </a:lnTo>
                  <a:cubicBezTo>
                    <a:pt x="18760" y="19913"/>
                    <a:pt x="18760" y="19913"/>
                    <a:pt x="18760" y="19913"/>
                  </a:cubicBezTo>
                  <a:cubicBezTo>
                    <a:pt x="18779" y="19913"/>
                    <a:pt x="18779" y="19913"/>
                    <a:pt x="18779" y="19913"/>
                  </a:cubicBezTo>
                  <a:cubicBezTo>
                    <a:pt x="18899" y="19933"/>
                    <a:pt x="18998" y="19953"/>
                    <a:pt x="19118" y="19973"/>
                  </a:cubicBezTo>
                  <a:cubicBezTo>
                    <a:pt x="19237" y="19992"/>
                    <a:pt x="19336" y="20012"/>
                    <a:pt x="19456" y="20032"/>
                  </a:cubicBezTo>
                  <a:cubicBezTo>
                    <a:pt x="19555" y="20052"/>
                    <a:pt x="19675" y="20072"/>
                    <a:pt x="19794" y="20092"/>
                  </a:cubicBezTo>
                  <a:cubicBezTo>
                    <a:pt x="19834" y="20092"/>
                    <a:pt x="19854" y="20092"/>
                    <a:pt x="19893" y="20112"/>
                  </a:cubicBezTo>
                  <a:cubicBezTo>
                    <a:pt x="19913" y="20112"/>
                    <a:pt x="19913" y="20112"/>
                    <a:pt x="19913" y="20112"/>
                  </a:cubicBezTo>
                  <a:cubicBezTo>
                    <a:pt x="19933" y="20112"/>
                    <a:pt x="19933" y="20112"/>
                    <a:pt x="19953" y="20112"/>
                  </a:cubicBezTo>
                  <a:cubicBezTo>
                    <a:pt x="20013" y="20132"/>
                    <a:pt x="20073" y="20132"/>
                    <a:pt x="20132" y="20152"/>
                  </a:cubicBezTo>
                  <a:cubicBezTo>
                    <a:pt x="20252" y="20171"/>
                    <a:pt x="20371" y="20191"/>
                    <a:pt x="20490" y="20211"/>
                  </a:cubicBezTo>
                  <a:cubicBezTo>
                    <a:pt x="20610" y="20231"/>
                    <a:pt x="20729" y="20231"/>
                    <a:pt x="20848" y="20251"/>
                  </a:cubicBezTo>
                  <a:cubicBezTo>
                    <a:pt x="20948" y="20271"/>
                    <a:pt x="21027" y="20291"/>
                    <a:pt x="21127" y="20311"/>
                  </a:cubicBezTo>
                  <a:cubicBezTo>
                    <a:pt x="21127" y="20311"/>
                    <a:pt x="21147" y="20311"/>
                    <a:pt x="21167" y="20311"/>
                  </a:cubicBezTo>
                  <a:cubicBezTo>
                    <a:pt x="21187" y="20311"/>
                    <a:pt x="21206" y="20311"/>
                    <a:pt x="21206" y="20311"/>
                  </a:cubicBezTo>
                  <a:cubicBezTo>
                    <a:pt x="21346" y="20331"/>
                    <a:pt x="21465" y="20351"/>
                    <a:pt x="21584" y="20370"/>
                  </a:cubicBezTo>
                  <a:cubicBezTo>
                    <a:pt x="21704" y="20390"/>
                    <a:pt x="21843" y="20410"/>
                    <a:pt x="21962" y="20430"/>
                  </a:cubicBezTo>
                  <a:cubicBezTo>
                    <a:pt x="22082" y="20450"/>
                    <a:pt x="22221" y="20450"/>
                    <a:pt x="22340" y="20470"/>
                  </a:cubicBezTo>
                  <a:lnTo>
                    <a:pt x="22400" y="20490"/>
                  </a:lnTo>
                  <a:cubicBezTo>
                    <a:pt x="22420" y="20490"/>
                    <a:pt x="22440" y="20490"/>
                    <a:pt x="22440" y="20490"/>
                  </a:cubicBezTo>
                  <a:cubicBezTo>
                    <a:pt x="22539" y="20510"/>
                    <a:pt x="22639" y="20510"/>
                    <a:pt x="22718" y="20530"/>
                  </a:cubicBezTo>
                  <a:cubicBezTo>
                    <a:pt x="22857" y="20549"/>
                    <a:pt x="22997" y="20569"/>
                    <a:pt x="23136" y="20589"/>
                  </a:cubicBezTo>
                  <a:cubicBezTo>
                    <a:pt x="23275" y="20609"/>
                    <a:pt x="23395" y="20629"/>
                    <a:pt x="23534" y="20629"/>
                  </a:cubicBezTo>
                  <a:cubicBezTo>
                    <a:pt x="23594" y="20649"/>
                    <a:pt x="23653" y="20649"/>
                    <a:pt x="23713" y="20649"/>
                  </a:cubicBezTo>
                  <a:cubicBezTo>
                    <a:pt x="23733" y="20669"/>
                    <a:pt x="23753" y="20669"/>
                    <a:pt x="23773" y="20669"/>
                  </a:cubicBezTo>
                  <a:cubicBezTo>
                    <a:pt x="23832" y="20669"/>
                    <a:pt x="23892" y="20689"/>
                    <a:pt x="23952" y="20689"/>
                  </a:cubicBezTo>
                  <a:lnTo>
                    <a:pt x="24369" y="20748"/>
                  </a:lnTo>
                  <a:cubicBezTo>
                    <a:pt x="24528" y="20768"/>
                    <a:pt x="24668" y="20768"/>
                    <a:pt x="24807" y="20788"/>
                  </a:cubicBezTo>
                  <a:lnTo>
                    <a:pt x="25066" y="20828"/>
                  </a:lnTo>
                  <a:cubicBezTo>
                    <a:pt x="25105" y="20828"/>
                    <a:pt x="25125" y="20828"/>
                    <a:pt x="25145" y="20828"/>
                  </a:cubicBezTo>
                  <a:cubicBezTo>
                    <a:pt x="25185" y="20848"/>
                    <a:pt x="25225" y="20848"/>
                    <a:pt x="25265" y="20848"/>
                  </a:cubicBezTo>
                  <a:cubicBezTo>
                    <a:pt x="25424" y="20868"/>
                    <a:pt x="25563" y="20888"/>
                    <a:pt x="25722" y="20888"/>
                  </a:cubicBezTo>
                  <a:cubicBezTo>
                    <a:pt x="25861" y="20908"/>
                    <a:pt x="26020" y="20927"/>
                    <a:pt x="26180" y="20947"/>
                  </a:cubicBezTo>
                  <a:cubicBezTo>
                    <a:pt x="26279" y="20947"/>
                    <a:pt x="26378" y="20967"/>
                    <a:pt x="26478" y="20987"/>
                  </a:cubicBezTo>
                  <a:cubicBezTo>
                    <a:pt x="26518" y="20987"/>
                    <a:pt x="26538" y="20987"/>
                    <a:pt x="26558" y="20987"/>
                  </a:cubicBezTo>
                  <a:cubicBezTo>
                    <a:pt x="26597" y="20987"/>
                    <a:pt x="26637" y="20987"/>
                    <a:pt x="26657" y="20987"/>
                  </a:cubicBezTo>
                  <a:cubicBezTo>
                    <a:pt x="26836" y="21007"/>
                    <a:pt x="26995" y="21027"/>
                    <a:pt x="27154" y="21047"/>
                  </a:cubicBezTo>
                  <a:cubicBezTo>
                    <a:pt x="27313" y="21067"/>
                    <a:pt x="27492" y="21087"/>
                    <a:pt x="27652" y="21087"/>
                  </a:cubicBezTo>
                  <a:cubicBezTo>
                    <a:pt x="27751" y="21106"/>
                    <a:pt x="27851" y="21106"/>
                    <a:pt x="27930" y="21126"/>
                  </a:cubicBezTo>
                  <a:cubicBezTo>
                    <a:pt x="27970" y="21126"/>
                    <a:pt x="27990" y="21126"/>
                    <a:pt x="28030" y="21126"/>
                  </a:cubicBezTo>
                  <a:cubicBezTo>
                    <a:pt x="28069" y="21126"/>
                    <a:pt x="28109" y="21126"/>
                    <a:pt x="28149" y="21146"/>
                  </a:cubicBezTo>
                  <a:cubicBezTo>
                    <a:pt x="28348" y="21166"/>
                    <a:pt x="28527" y="21166"/>
                    <a:pt x="28706" y="21186"/>
                  </a:cubicBezTo>
                  <a:cubicBezTo>
                    <a:pt x="28885" y="21206"/>
                    <a:pt x="29084" y="21226"/>
                    <a:pt x="29263" y="21246"/>
                  </a:cubicBezTo>
                  <a:cubicBezTo>
                    <a:pt x="29323" y="21246"/>
                    <a:pt x="29382" y="21246"/>
                    <a:pt x="29442" y="21246"/>
                  </a:cubicBezTo>
                  <a:cubicBezTo>
                    <a:pt x="29462" y="21246"/>
                    <a:pt x="29502" y="21266"/>
                    <a:pt x="29541" y="21266"/>
                  </a:cubicBezTo>
                  <a:cubicBezTo>
                    <a:pt x="29641" y="21266"/>
                    <a:pt x="29720" y="21285"/>
                    <a:pt x="29820" y="21285"/>
                  </a:cubicBezTo>
                  <a:lnTo>
                    <a:pt x="30397" y="21325"/>
                  </a:lnTo>
                  <a:cubicBezTo>
                    <a:pt x="30596" y="21345"/>
                    <a:pt x="30795" y="21365"/>
                    <a:pt x="30994" y="21365"/>
                  </a:cubicBezTo>
                  <a:cubicBezTo>
                    <a:pt x="30994" y="21365"/>
                    <a:pt x="31013" y="21365"/>
                    <a:pt x="31013" y="21385"/>
                  </a:cubicBezTo>
                  <a:lnTo>
                    <a:pt x="31013" y="21385"/>
                  </a:lnTo>
                  <a:cubicBezTo>
                    <a:pt x="31033" y="21385"/>
                    <a:pt x="31033" y="21385"/>
                    <a:pt x="31053" y="21385"/>
                  </a:cubicBezTo>
                  <a:cubicBezTo>
                    <a:pt x="31252" y="21385"/>
                    <a:pt x="31471" y="21405"/>
                    <a:pt x="31690" y="21425"/>
                  </a:cubicBezTo>
                  <a:cubicBezTo>
                    <a:pt x="31909" y="21445"/>
                    <a:pt x="32147" y="21465"/>
                    <a:pt x="32366" y="21465"/>
                  </a:cubicBezTo>
                  <a:cubicBezTo>
                    <a:pt x="32426" y="21484"/>
                    <a:pt x="32486" y="21484"/>
                    <a:pt x="32545" y="21484"/>
                  </a:cubicBezTo>
                  <a:lnTo>
                    <a:pt x="32665" y="21484"/>
                  </a:lnTo>
                  <a:cubicBezTo>
                    <a:pt x="32784" y="21504"/>
                    <a:pt x="32903" y="21504"/>
                    <a:pt x="33023" y="21504"/>
                  </a:cubicBezTo>
                  <a:cubicBezTo>
                    <a:pt x="33301" y="21524"/>
                    <a:pt x="33580" y="21544"/>
                    <a:pt x="33858" y="21564"/>
                  </a:cubicBezTo>
                  <a:cubicBezTo>
                    <a:pt x="33938" y="21564"/>
                    <a:pt x="34017" y="21564"/>
                    <a:pt x="34097" y="21564"/>
                  </a:cubicBezTo>
                  <a:cubicBezTo>
                    <a:pt x="34176" y="21584"/>
                    <a:pt x="34256" y="21584"/>
                    <a:pt x="34336" y="21584"/>
                  </a:cubicBezTo>
                  <a:cubicBezTo>
                    <a:pt x="34455" y="21584"/>
                    <a:pt x="34574" y="21604"/>
                    <a:pt x="34714" y="21604"/>
                  </a:cubicBezTo>
                  <a:cubicBezTo>
                    <a:pt x="34992" y="21624"/>
                    <a:pt x="35271" y="21624"/>
                    <a:pt x="35549" y="21644"/>
                  </a:cubicBezTo>
                  <a:cubicBezTo>
                    <a:pt x="35629" y="21644"/>
                    <a:pt x="35688" y="21644"/>
                    <a:pt x="35748" y="21663"/>
                  </a:cubicBezTo>
                  <a:cubicBezTo>
                    <a:pt x="35828" y="21663"/>
                    <a:pt x="35907" y="21663"/>
                    <a:pt x="35987" y="21663"/>
                  </a:cubicBezTo>
                  <a:cubicBezTo>
                    <a:pt x="36126" y="21683"/>
                    <a:pt x="36265" y="21683"/>
                    <a:pt x="36424" y="21683"/>
                  </a:cubicBezTo>
                  <a:cubicBezTo>
                    <a:pt x="36603" y="21703"/>
                    <a:pt x="36802" y="21703"/>
                    <a:pt x="37001" y="21703"/>
                  </a:cubicBezTo>
                  <a:cubicBezTo>
                    <a:pt x="37260" y="21723"/>
                    <a:pt x="37499" y="21723"/>
                    <a:pt x="37757" y="21743"/>
                  </a:cubicBezTo>
                  <a:cubicBezTo>
                    <a:pt x="37837" y="21743"/>
                    <a:pt x="37916" y="21743"/>
                    <a:pt x="37976" y="21743"/>
                  </a:cubicBezTo>
                  <a:cubicBezTo>
                    <a:pt x="38215" y="21763"/>
                    <a:pt x="38433" y="21763"/>
                    <a:pt x="38652" y="21763"/>
                  </a:cubicBezTo>
                  <a:lnTo>
                    <a:pt x="39388" y="21783"/>
                  </a:lnTo>
                  <a:cubicBezTo>
                    <a:pt x="39448" y="21783"/>
                    <a:pt x="39508" y="21803"/>
                    <a:pt x="39587" y="21803"/>
                  </a:cubicBezTo>
                  <a:cubicBezTo>
                    <a:pt x="39826" y="21803"/>
                    <a:pt x="40104" y="21803"/>
                    <a:pt x="40363" y="21803"/>
                  </a:cubicBezTo>
                  <a:lnTo>
                    <a:pt x="41059" y="21823"/>
                  </a:lnTo>
                  <a:cubicBezTo>
                    <a:pt x="41099" y="21823"/>
                    <a:pt x="41139" y="21823"/>
                    <a:pt x="41199" y="21823"/>
                  </a:cubicBezTo>
                  <a:cubicBezTo>
                    <a:pt x="41497" y="21842"/>
                    <a:pt x="41815" y="21842"/>
                    <a:pt x="42114" y="21842"/>
                  </a:cubicBezTo>
                  <a:cubicBezTo>
                    <a:pt x="42332" y="21842"/>
                    <a:pt x="42531" y="21842"/>
                    <a:pt x="42750" y="21842"/>
                  </a:cubicBezTo>
                  <a:lnTo>
                    <a:pt x="42830" y="21842"/>
                  </a:lnTo>
                  <a:cubicBezTo>
                    <a:pt x="42949" y="21842"/>
                    <a:pt x="43088" y="21842"/>
                    <a:pt x="43228" y="21842"/>
                  </a:cubicBezTo>
                  <a:cubicBezTo>
                    <a:pt x="43367" y="21842"/>
                    <a:pt x="43486" y="21862"/>
                    <a:pt x="43625" y="21862"/>
                  </a:cubicBezTo>
                  <a:cubicBezTo>
                    <a:pt x="43765" y="21862"/>
                    <a:pt x="43904" y="21862"/>
                    <a:pt x="44023" y="21862"/>
                  </a:cubicBezTo>
                  <a:cubicBezTo>
                    <a:pt x="44163" y="21862"/>
                    <a:pt x="44302" y="21862"/>
                    <a:pt x="44441" y="21862"/>
                  </a:cubicBezTo>
                  <a:lnTo>
                    <a:pt x="44918" y="21862"/>
                  </a:lnTo>
                  <a:cubicBezTo>
                    <a:pt x="45078" y="21862"/>
                    <a:pt x="45257" y="21862"/>
                    <a:pt x="45416" y="21862"/>
                  </a:cubicBezTo>
                  <a:cubicBezTo>
                    <a:pt x="45575" y="21862"/>
                    <a:pt x="45734" y="21842"/>
                    <a:pt x="45893" y="21842"/>
                  </a:cubicBezTo>
                  <a:lnTo>
                    <a:pt x="46052" y="21842"/>
                  </a:lnTo>
                  <a:lnTo>
                    <a:pt x="46132" y="21842"/>
                  </a:lnTo>
                  <a:cubicBezTo>
                    <a:pt x="46212" y="21842"/>
                    <a:pt x="46291" y="21842"/>
                    <a:pt x="46371" y="21842"/>
                  </a:cubicBezTo>
                  <a:cubicBezTo>
                    <a:pt x="46589" y="21842"/>
                    <a:pt x="46808" y="21842"/>
                    <a:pt x="47027" y="21842"/>
                  </a:cubicBezTo>
                  <a:cubicBezTo>
                    <a:pt x="47306" y="21842"/>
                    <a:pt x="47584" y="21842"/>
                    <a:pt x="47843" y="21823"/>
                  </a:cubicBezTo>
                  <a:cubicBezTo>
                    <a:pt x="47902" y="21823"/>
                    <a:pt x="47942" y="21823"/>
                    <a:pt x="47982" y="21823"/>
                  </a:cubicBezTo>
                  <a:cubicBezTo>
                    <a:pt x="48201" y="21823"/>
                    <a:pt x="48400" y="21823"/>
                    <a:pt x="48619" y="21823"/>
                  </a:cubicBezTo>
                  <a:cubicBezTo>
                    <a:pt x="48897" y="21803"/>
                    <a:pt x="49176" y="21803"/>
                    <a:pt x="49434" y="21803"/>
                  </a:cubicBezTo>
                  <a:cubicBezTo>
                    <a:pt x="49494" y="21803"/>
                    <a:pt x="49534" y="21803"/>
                    <a:pt x="49573" y="21803"/>
                  </a:cubicBezTo>
                  <a:cubicBezTo>
                    <a:pt x="49772" y="21783"/>
                    <a:pt x="49991" y="21783"/>
                    <a:pt x="50190" y="21783"/>
                  </a:cubicBezTo>
                  <a:cubicBezTo>
                    <a:pt x="50469" y="21763"/>
                    <a:pt x="50727" y="21763"/>
                    <a:pt x="51006" y="21743"/>
                  </a:cubicBezTo>
                  <a:cubicBezTo>
                    <a:pt x="51045" y="21743"/>
                    <a:pt x="51085" y="21743"/>
                    <a:pt x="51125" y="21743"/>
                  </a:cubicBezTo>
                  <a:cubicBezTo>
                    <a:pt x="51344" y="21743"/>
                    <a:pt x="51543" y="21723"/>
                    <a:pt x="51762" y="21723"/>
                  </a:cubicBezTo>
                  <a:cubicBezTo>
                    <a:pt x="52020" y="21703"/>
                    <a:pt x="52279" y="21703"/>
                    <a:pt x="52537" y="21683"/>
                  </a:cubicBezTo>
                  <a:cubicBezTo>
                    <a:pt x="52577" y="21683"/>
                    <a:pt x="52617" y="21683"/>
                    <a:pt x="52657" y="21683"/>
                  </a:cubicBezTo>
                  <a:cubicBezTo>
                    <a:pt x="52935" y="21683"/>
                    <a:pt x="53214" y="21663"/>
                    <a:pt x="53492" y="21644"/>
                  </a:cubicBezTo>
                  <a:lnTo>
                    <a:pt x="53791" y="21644"/>
                  </a:lnTo>
                  <a:cubicBezTo>
                    <a:pt x="53870" y="21624"/>
                    <a:pt x="53950" y="21624"/>
                    <a:pt x="54029" y="21624"/>
                  </a:cubicBezTo>
                  <a:cubicBezTo>
                    <a:pt x="54129" y="21624"/>
                    <a:pt x="54228" y="21604"/>
                    <a:pt x="54328" y="21604"/>
                  </a:cubicBezTo>
                  <a:cubicBezTo>
                    <a:pt x="54586" y="21584"/>
                    <a:pt x="54865" y="21584"/>
                    <a:pt x="55143" y="21564"/>
                  </a:cubicBezTo>
                  <a:cubicBezTo>
                    <a:pt x="55203" y="21564"/>
                    <a:pt x="55263" y="21564"/>
                    <a:pt x="55322" y="21544"/>
                  </a:cubicBezTo>
                  <a:cubicBezTo>
                    <a:pt x="55382" y="21544"/>
                    <a:pt x="55442" y="21544"/>
                    <a:pt x="55521" y="21544"/>
                  </a:cubicBezTo>
                  <a:cubicBezTo>
                    <a:pt x="55661" y="21524"/>
                    <a:pt x="55800" y="21524"/>
                    <a:pt x="55939" y="21524"/>
                  </a:cubicBezTo>
                  <a:cubicBezTo>
                    <a:pt x="56158" y="21504"/>
                    <a:pt x="56377" y="21484"/>
                    <a:pt x="56576" y="21465"/>
                  </a:cubicBezTo>
                  <a:cubicBezTo>
                    <a:pt x="56655" y="21465"/>
                    <a:pt x="56715" y="21465"/>
                    <a:pt x="56775" y="21465"/>
                  </a:cubicBezTo>
                  <a:cubicBezTo>
                    <a:pt x="56794" y="21465"/>
                    <a:pt x="56834" y="21465"/>
                    <a:pt x="56854" y="21445"/>
                  </a:cubicBezTo>
                  <a:cubicBezTo>
                    <a:pt x="56874" y="21445"/>
                    <a:pt x="56894" y="21445"/>
                    <a:pt x="56914" y="21445"/>
                  </a:cubicBezTo>
                  <a:cubicBezTo>
                    <a:pt x="57013" y="21445"/>
                    <a:pt x="57113" y="21425"/>
                    <a:pt x="57212" y="21425"/>
                  </a:cubicBezTo>
                  <a:cubicBezTo>
                    <a:pt x="57431" y="21405"/>
                    <a:pt x="57630" y="21405"/>
                    <a:pt x="57849" y="21385"/>
                  </a:cubicBezTo>
                  <a:cubicBezTo>
                    <a:pt x="57948" y="21365"/>
                    <a:pt x="58068" y="21365"/>
                    <a:pt x="58167" y="21365"/>
                  </a:cubicBezTo>
                  <a:cubicBezTo>
                    <a:pt x="58227" y="21345"/>
                    <a:pt x="58266" y="21345"/>
                    <a:pt x="58306" y="21345"/>
                  </a:cubicBezTo>
                  <a:cubicBezTo>
                    <a:pt x="58366" y="21345"/>
                    <a:pt x="58406" y="21345"/>
                    <a:pt x="58465" y="21325"/>
                  </a:cubicBezTo>
                  <a:cubicBezTo>
                    <a:pt x="58644" y="21325"/>
                    <a:pt x="58823" y="21305"/>
                    <a:pt x="59002" y="21285"/>
                  </a:cubicBezTo>
                  <a:cubicBezTo>
                    <a:pt x="59182" y="21266"/>
                    <a:pt x="59361" y="21266"/>
                    <a:pt x="59540" y="21246"/>
                  </a:cubicBezTo>
                  <a:cubicBezTo>
                    <a:pt x="59559" y="21246"/>
                    <a:pt x="59579" y="21246"/>
                    <a:pt x="59599" y="21246"/>
                  </a:cubicBezTo>
                  <a:cubicBezTo>
                    <a:pt x="59619" y="21246"/>
                    <a:pt x="59639" y="21246"/>
                    <a:pt x="59659" y="21226"/>
                  </a:cubicBezTo>
                  <a:cubicBezTo>
                    <a:pt x="59798" y="21226"/>
                    <a:pt x="59937" y="21206"/>
                    <a:pt x="60077" y="21206"/>
                  </a:cubicBezTo>
                  <a:cubicBezTo>
                    <a:pt x="60236" y="21186"/>
                    <a:pt x="60415" y="21166"/>
                    <a:pt x="60594" y="21146"/>
                  </a:cubicBezTo>
                  <a:cubicBezTo>
                    <a:pt x="60693" y="21146"/>
                    <a:pt x="60793" y="21126"/>
                    <a:pt x="60892" y="21126"/>
                  </a:cubicBezTo>
                  <a:cubicBezTo>
                    <a:pt x="60912" y="21106"/>
                    <a:pt x="60952" y="21106"/>
                    <a:pt x="60972" y="21106"/>
                  </a:cubicBezTo>
                  <a:cubicBezTo>
                    <a:pt x="60992" y="21106"/>
                    <a:pt x="61032" y="21106"/>
                    <a:pt x="61071" y="21106"/>
                  </a:cubicBezTo>
                  <a:cubicBezTo>
                    <a:pt x="61211" y="21087"/>
                    <a:pt x="61370" y="21067"/>
                    <a:pt x="61529" y="21047"/>
                  </a:cubicBezTo>
                  <a:cubicBezTo>
                    <a:pt x="61688" y="21027"/>
                    <a:pt x="61847" y="21027"/>
                    <a:pt x="61986" y="21007"/>
                  </a:cubicBezTo>
                  <a:cubicBezTo>
                    <a:pt x="62046" y="20987"/>
                    <a:pt x="62106" y="20987"/>
                    <a:pt x="62165" y="20987"/>
                  </a:cubicBezTo>
                  <a:cubicBezTo>
                    <a:pt x="62205" y="20987"/>
                    <a:pt x="62245" y="20967"/>
                    <a:pt x="62265" y="20967"/>
                  </a:cubicBezTo>
                  <a:cubicBezTo>
                    <a:pt x="62325" y="20967"/>
                    <a:pt x="62384" y="20967"/>
                    <a:pt x="62444" y="20947"/>
                  </a:cubicBezTo>
                  <a:cubicBezTo>
                    <a:pt x="62603" y="20947"/>
                    <a:pt x="62742" y="20927"/>
                    <a:pt x="62882" y="20908"/>
                  </a:cubicBezTo>
                  <a:cubicBezTo>
                    <a:pt x="63021" y="20888"/>
                    <a:pt x="63160" y="20868"/>
                    <a:pt x="63299" y="20848"/>
                  </a:cubicBezTo>
                  <a:cubicBezTo>
                    <a:pt x="63339" y="20848"/>
                    <a:pt x="63379" y="20848"/>
                    <a:pt x="63419" y="20848"/>
                  </a:cubicBezTo>
                  <a:cubicBezTo>
                    <a:pt x="63458" y="20828"/>
                    <a:pt x="63478" y="20828"/>
                    <a:pt x="63498" y="20828"/>
                  </a:cubicBezTo>
                  <a:cubicBezTo>
                    <a:pt x="63578" y="20828"/>
                    <a:pt x="63657" y="20808"/>
                    <a:pt x="63717" y="20808"/>
                  </a:cubicBezTo>
                  <a:cubicBezTo>
                    <a:pt x="63856" y="20788"/>
                    <a:pt x="63996" y="20768"/>
                    <a:pt x="64135" y="20748"/>
                  </a:cubicBezTo>
                  <a:cubicBezTo>
                    <a:pt x="64274" y="20728"/>
                    <a:pt x="64393" y="20709"/>
                    <a:pt x="64533" y="20689"/>
                  </a:cubicBezTo>
                  <a:lnTo>
                    <a:pt x="64632" y="20689"/>
                  </a:lnTo>
                  <a:cubicBezTo>
                    <a:pt x="64652" y="20689"/>
                    <a:pt x="64672" y="20669"/>
                    <a:pt x="64692" y="20669"/>
                  </a:cubicBezTo>
                  <a:cubicBezTo>
                    <a:pt x="64771" y="20669"/>
                    <a:pt x="64831" y="20649"/>
                    <a:pt x="64911" y="20649"/>
                  </a:cubicBezTo>
                  <a:lnTo>
                    <a:pt x="65289" y="20589"/>
                  </a:lnTo>
                  <a:cubicBezTo>
                    <a:pt x="65428" y="20569"/>
                    <a:pt x="65547" y="20549"/>
                    <a:pt x="65667" y="20530"/>
                  </a:cubicBezTo>
                  <a:cubicBezTo>
                    <a:pt x="65706" y="20530"/>
                    <a:pt x="65746" y="20530"/>
                    <a:pt x="65786" y="20530"/>
                  </a:cubicBezTo>
                  <a:cubicBezTo>
                    <a:pt x="65806" y="20510"/>
                    <a:pt x="65826" y="20510"/>
                    <a:pt x="65846" y="20510"/>
                  </a:cubicBezTo>
                  <a:cubicBezTo>
                    <a:pt x="65905" y="20510"/>
                    <a:pt x="65965" y="20490"/>
                    <a:pt x="66025" y="20490"/>
                  </a:cubicBezTo>
                  <a:lnTo>
                    <a:pt x="66383" y="20430"/>
                  </a:lnTo>
                  <a:cubicBezTo>
                    <a:pt x="66482" y="20410"/>
                    <a:pt x="66602" y="20390"/>
                    <a:pt x="66721" y="20370"/>
                  </a:cubicBezTo>
                  <a:cubicBezTo>
                    <a:pt x="66781" y="20370"/>
                    <a:pt x="66840" y="20370"/>
                    <a:pt x="66900" y="20351"/>
                  </a:cubicBezTo>
                  <a:cubicBezTo>
                    <a:pt x="66900" y="20351"/>
                    <a:pt x="66920" y="20351"/>
                    <a:pt x="66920" y="20351"/>
                  </a:cubicBezTo>
                  <a:cubicBezTo>
                    <a:pt x="66920" y="20351"/>
                    <a:pt x="66940" y="20351"/>
                    <a:pt x="66940" y="20351"/>
                  </a:cubicBezTo>
                  <a:cubicBezTo>
                    <a:pt x="66979" y="20331"/>
                    <a:pt x="67019" y="20331"/>
                    <a:pt x="67059" y="20331"/>
                  </a:cubicBezTo>
                  <a:cubicBezTo>
                    <a:pt x="67178" y="20311"/>
                    <a:pt x="67278" y="20291"/>
                    <a:pt x="67397" y="20271"/>
                  </a:cubicBezTo>
                  <a:cubicBezTo>
                    <a:pt x="67497" y="20251"/>
                    <a:pt x="67616" y="20231"/>
                    <a:pt x="67715" y="20211"/>
                  </a:cubicBezTo>
                  <a:cubicBezTo>
                    <a:pt x="67795" y="20211"/>
                    <a:pt x="67875" y="20191"/>
                    <a:pt x="67934" y="20171"/>
                  </a:cubicBezTo>
                  <a:lnTo>
                    <a:pt x="67974" y="20171"/>
                  </a:lnTo>
                  <a:cubicBezTo>
                    <a:pt x="67994" y="20171"/>
                    <a:pt x="68014" y="20152"/>
                    <a:pt x="68034" y="20152"/>
                  </a:cubicBezTo>
                  <a:cubicBezTo>
                    <a:pt x="68153" y="20132"/>
                    <a:pt x="68253" y="20112"/>
                    <a:pt x="68352" y="20092"/>
                  </a:cubicBezTo>
                  <a:cubicBezTo>
                    <a:pt x="68452" y="20072"/>
                    <a:pt x="68551" y="20072"/>
                    <a:pt x="68670" y="20052"/>
                  </a:cubicBezTo>
                  <a:cubicBezTo>
                    <a:pt x="68770" y="20032"/>
                    <a:pt x="68869" y="20012"/>
                    <a:pt x="68949" y="19992"/>
                  </a:cubicBezTo>
                  <a:cubicBezTo>
                    <a:pt x="68969" y="19992"/>
                    <a:pt x="68969" y="19992"/>
                    <a:pt x="68969" y="19992"/>
                  </a:cubicBezTo>
                  <a:cubicBezTo>
                    <a:pt x="69068" y="19973"/>
                    <a:pt x="69168" y="19953"/>
                    <a:pt x="69267" y="19933"/>
                  </a:cubicBezTo>
                  <a:cubicBezTo>
                    <a:pt x="69367" y="19913"/>
                    <a:pt x="69466" y="19893"/>
                    <a:pt x="69546" y="19873"/>
                  </a:cubicBezTo>
                  <a:cubicBezTo>
                    <a:pt x="69645" y="19853"/>
                    <a:pt x="69745" y="19833"/>
                    <a:pt x="69844" y="19813"/>
                  </a:cubicBezTo>
                  <a:cubicBezTo>
                    <a:pt x="69864" y="19794"/>
                    <a:pt x="69884" y="19794"/>
                    <a:pt x="69884" y="19794"/>
                  </a:cubicBezTo>
                  <a:cubicBezTo>
                    <a:pt x="69904" y="19794"/>
                    <a:pt x="69924" y="19794"/>
                    <a:pt x="69924" y="19794"/>
                  </a:cubicBezTo>
                  <a:cubicBezTo>
                    <a:pt x="70003" y="19774"/>
                    <a:pt x="70063" y="19754"/>
                    <a:pt x="70123" y="19754"/>
                  </a:cubicBezTo>
                  <a:cubicBezTo>
                    <a:pt x="70222" y="19734"/>
                    <a:pt x="70321" y="19714"/>
                    <a:pt x="70401" y="19674"/>
                  </a:cubicBezTo>
                  <a:cubicBezTo>
                    <a:pt x="70500" y="19654"/>
                    <a:pt x="70580" y="19634"/>
                    <a:pt x="70680" y="19614"/>
                  </a:cubicBezTo>
                  <a:cubicBezTo>
                    <a:pt x="70699" y="19614"/>
                    <a:pt x="70739" y="19595"/>
                    <a:pt x="70779" y="19595"/>
                  </a:cubicBezTo>
                  <a:cubicBezTo>
                    <a:pt x="70799" y="19595"/>
                    <a:pt x="70819" y="19595"/>
                    <a:pt x="70819" y="19575"/>
                  </a:cubicBezTo>
                  <a:cubicBezTo>
                    <a:pt x="70859" y="19575"/>
                    <a:pt x="70898" y="19575"/>
                    <a:pt x="70938" y="19555"/>
                  </a:cubicBezTo>
                  <a:cubicBezTo>
                    <a:pt x="71038" y="19535"/>
                    <a:pt x="71117" y="19515"/>
                    <a:pt x="71217" y="19495"/>
                  </a:cubicBezTo>
                  <a:cubicBezTo>
                    <a:pt x="71296" y="19475"/>
                    <a:pt x="71376" y="19455"/>
                    <a:pt x="71475" y="19435"/>
                  </a:cubicBezTo>
                  <a:cubicBezTo>
                    <a:pt x="71515" y="19416"/>
                    <a:pt x="71575" y="19396"/>
                    <a:pt x="71614" y="19396"/>
                  </a:cubicBezTo>
                  <a:cubicBezTo>
                    <a:pt x="71634" y="19376"/>
                    <a:pt x="71654" y="19376"/>
                    <a:pt x="71654" y="19376"/>
                  </a:cubicBezTo>
                  <a:cubicBezTo>
                    <a:pt x="71674" y="19376"/>
                    <a:pt x="71694" y="19376"/>
                    <a:pt x="71714" y="19356"/>
                  </a:cubicBezTo>
                  <a:cubicBezTo>
                    <a:pt x="71813" y="19336"/>
                    <a:pt x="71893" y="19316"/>
                    <a:pt x="71973" y="19296"/>
                  </a:cubicBezTo>
                  <a:lnTo>
                    <a:pt x="72211" y="19237"/>
                  </a:lnTo>
                  <a:cubicBezTo>
                    <a:pt x="72291" y="19217"/>
                    <a:pt x="72350" y="19197"/>
                    <a:pt x="72410" y="19177"/>
                  </a:cubicBezTo>
                  <a:cubicBezTo>
                    <a:pt x="72430" y="19177"/>
                    <a:pt x="72430" y="19177"/>
                    <a:pt x="72430" y="19177"/>
                  </a:cubicBezTo>
                  <a:cubicBezTo>
                    <a:pt x="72450" y="19177"/>
                    <a:pt x="72450" y="19157"/>
                    <a:pt x="72450" y="19157"/>
                  </a:cubicBezTo>
                  <a:cubicBezTo>
                    <a:pt x="72530" y="19137"/>
                    <a:pt x="72609" y="19117"/>
                    <a:pt x="72689" y="19097"/>
                  </a:cubicBezTo>
                  <a:cubicBezTo>
                    <a:pt x="72768" y="19077"/>
                    <a:pt x="72848" y="19057"/>
                    <a:pt x="72927" y="19018"/>
                  </a:cubicBezTo>
                  <a:cubicBezTo>
                    <a:pt x="73007" y="18998"/>
                    <a:pt x="73087" y="18978"/>
                    <a:pt x="73166" y="18958"/>
                  </a:cubicBezTo>
                  <a:lnTo>
                    <a:pt x="73166" y="18958"/>
                  </a:lnTo>
                  <a:lnTo>
                    <a:pt x="73166" y="18958"/>
                  </a:lnTo>
                  <a:cubicBezTo>
                    <a:pt x="73246" y="18918"/>
                    <a:pt x="73305" y="18898"/>
                    <a:pt x="73385" y="18878"/>
                  </a:cubicBezTo>
                  <a:cubicBezTo>
                    <a:pt x="73464" y="18859"/>
                    <a:pt x="73524" y="18839"/>
                    <a:pt x="73604" y="18799"/>
                  </a:cubicBezTo>
                  <a:cubicBezTo>
                    <a:pt x="73683" y="18779"/>
                    <a:pt x="73763" y="18759"/>
                    <a:pt x="73823" y="18719"/>
                  </a:cubicBezTo>
                  <a:lnTo>
                    <a:pt x="73823" y="18719"/>
                  </a:lnTo>
                  <a:lnTo>
                    <a:pt x="73823" y="18719"/>
                  </a:lnTo>
                  <a:cubicBezTo>
                    <a:pt x="73823" y="18719"/>
                    <a:pt x="73842" y="18719"/>
                    <a:pt x="73842" y="18719"/>
                  </a:cubicBezTo>
                  <a:cubicBezTo>
                    <a:pt x="73902" y="18699"/>
                    <a:pt x="73982" y="18680"/>
                    <a:pt x="74041" y="18660"/>
                  </a:cubicBezTo>
                  <a:cubicBezTo>
                    <a:pt x="74101" y="18620"/>
                    <a:pt x="74181" y="18600"/>
                    <a:pt x="74240" y="18580"/>
                  </a:cubicBezTo>
                  <a:cubicBezTo>
                    <a:pt x="74320" y="18540"/>
                    <a:pt x="74380" y="18520"/>
                    <a:pt x="74439" y="18500"/>
                  </a:cubicBezTo>
                  <a:cubicBezTo>
                    <a:pt x="74439" y="18500"/>
                    <a:pt x="74439" y="18500"/>
                    <a:pt x="74439" y="18500"/>
                  </a:cubicBezTo>
                  <a:cubicBezTo>
                    <a:pt x="74439" y="18500"/>
                    <a:pt x="74439" y="18500"/>
                    <a:pt x="74459" y="18500"/>
                  </a:cubicBezTo>
                  <a:cubicBezTo>
                    <a:pt x="74519" y="18461"/>
                    <a:pt x="74598" y="18441"/>
                    <a:pt x="74658" y="18401"/>
                  </a:cubicBezTo>
                  <a:cubicBezTo>
                    <a:pt x="74718" y="18381"/>
                    <a:pt x="74797" y="18341"/>
                    <a:pt x="74857" y="18321"/>
                  </a:cubicBezTo>
                  <a:cubicBezTo>
                    <a:pt x="74897" y="18302"/>
                    <a:pt x="74937" y="18282"/>
                    <a:pt x="74976" y="18282"/>
                  </a:cubicBezTo>
                  <a:cubicBezTo>
                    <a:pt x="74976" y="18262"/>
                    <a:pt x="74996" y="18262"/>
                    <a:pt x="74996" y="18262"/>
                  </a:cubicBezTo>
                  <a:cubicBezTo>
                    <a:pt x="75016" y="18242"/>
                    <a:pt x="75036" y="18242"/>
                    <a:pt x="75036" y="18242"/>
                  </a:cubicBezTo>
                  <a:cubicBezTo>
                    <a:pt x="75116" y="18202"/>
                    <a:pt x="75175" y="18182"/>
                    <a:pt x="75235" y="18142"/>
                  </a:cubicBezTo>
                  <a:cubicBezTo>
                    <a:pt x="75295" y="18123"/>
                    <a:pt x="75354" y="18083"/>
                    <a:pt x="75414" y="18063"/>
                  </a:cubicBezTo>
                  <a:lnTo>
                    <a:pt x="75454" y="18043"/>
                  </a:lnTo>
                  <a:cubicBezTo>
                    <a:pt x="75474" y="18023"/>
                    <a:pt x="75474" y="18023"/>
                    <a:pt x="75494" y="18023"/>
                  </a:cubicBezTo>
                  <a:cubicBezTo>
                    <a:pt x="75533" y="18003"/>
                    <a:pt x="75553" y="17983"/>
                    <a:pt x="75593" y="17963"/>
                  </a:cubicBezTo>
                  <a:cubicBezTo>
                    <a:pt x="75653" y="17924"/>
                    <a:pt x="75712" y="17904"/>
                    <a:pt x="75772" y="17864"/>
                  </a:cubicBezTo>
                  <a:cubicBezTo>
                    <a:pt x="75812" y="17844"/>
                    <a:pt x="75852" y="17824"/>
                    <a:pt x="75891" y="17784"/>
                  </a:cubicBezTo>
                  <a:cubicBezTo>
                    <a:pt x="75891" y="17784"/>
                    <a:pt x="75911" y="17784"/>
                    <a:pt x="75911" y="17784"/>
                  </a:cubicBezTo>
                  <a:lnTo>
                    <a:pt x="75931" y="17784"/>
                  </a:lnTo>
                  <a:cubicBezTo>
                    <a:pt x="75991" y="17745"/>
                    <a:pt x="76051" y="17705"/>
                    <a:pt x="76090" y="17665"/>
                  </a:cubicBezTo>
                  <a:cubicBezTo>
                    <a:pt x="76150" y="17625"/>
                    <a:pt x="76210" y="17585"/>
                    <a:pt x="76249" y="17546"/>
                  </a:cubicBezTo>
                  <a:cubicBezTo>
                    <a:pt x="76269" y="17546"/>
                    <a:pt x="76269" y="17546"/>
                    <a:pt x="76269" y="17546"/>
                  </a:cubicBezTo>
                  <a:cubicBezTo>
                    <a:pt x="76269" y="17546"/>
                    <a:pt x="76269" y="17546"/>
                    <a:pt x="76289" y="17526"/>
                  </a:cubicBezTo>
                  <a:cubicBezTo>
                    <a:pt x="76329" y="17506"/>
                    <a:pt x="76369" y="17466"/>
                    <a:pt x="76409" y="17446"/>
                  </a:cubicBezTo>
                  <a:cubicBezTo>
                    <a:pt x="76448" y="17406"/>
                    <a:pt x="76488" y="17367"/>
                    <a:pt x="76528" y="17327"/>
                  </a:cubicBezTo>
                  <a:cubicBezTo>
                    <a:pt x="76548" y="17327"/>
                    <a:pt x="76548" y="17307"/>
                    <a:pt x="76568" y="17307"/>
                  </a:cubicBezTo>
                  <a:cubicBezTo>
                    <a:pt x="76568" y="17287"/>
                    <a:pt x="76588" y="17287"/>
                    <a:pt x="76608" y="17267"/>
                  </a:cubicBezTo>
                  <a:cubicBezTo>
                    <a:pt x="76627" y="17247"/>
                    <a:pt x="76647" y="17227"/>
                    <a:pt x="76687" y="17188"/>
                  </a:cubicBezTo>
                  <a:cubicBezTo>
                    <a:pt x="76727" y="17148"/>
                    <a:pt x="76767" y="17108"/>
                    <a:pt x="76806" y="17048"/>
                  </a:cubicBezTo>
                  <a:cubicBezTo>
                    <a:pt x="76806" y="17048"/>
                    <a:pt x="76806" y="17048"/>
                    <a:pt x="76826" y="17048"/>
                  </a:cubicBezTo>
                  <a:cubicBezTo>
                    <a:pt x="76826" y="17028"/>
                    <a:pt x="76826" y="17028"/>
                    <a:pt x="76826" y="17028"/>
                  </a:cubicBezTo>
                  <a:cubicBezTo>
                    <a:pt x="76866" y="16989"/>
                    <a:pt x="76886" y="16949"/>
                    <a:pt x="76926" y="16909"/>
                  </a:cubicBezTo>
                  <a:cubicBezTo>
                    <a:pt x="76946" y="16869"/>
                    <a:pt x="76985" y="16829"/>
                    <a:pt x="77005" y="16770"/>
                  </a:cubicBezTo>
                  <a:lnTo>
                    <a:pt x="86156" y="617"/>
                  </a:lnTo>
                  <a:cubicBezTo>
                    <a:pt x="86116" y="637"/>
                    <a:pt x="86076" y="696"/>
                    <a:pt x="86037" y="736"/>
                  </a:cubicBezTo>
                  <a:close/>
                </a:path>
              </a:pathLst>
            </a:custGeom>
            <a:gradFill>
              <a:gsLst>
                <a:gs pos="0">
                  <a:srgbClr val="A4C8E9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879195" y="1907608"/>
              <a:ext cx="2167160" cy="294707"/>
            </a:xfrm>
            <a:custGeom>
              <a:avLst/>
              <a:gdLst/>
              <a:ahLst/>
              <a:cxnLst/>
              <a:rect l="l" t="t" r="r" b="b"/>
              <a:pathLst>
                <a:path w="87052" h="11838" extrusionOk="0">
                  <a:moveTo>
                    <a:pt x="319" y="5292"/>
                  </a:moveTo>
                  <a:cubicBezTo>
                    <a:pt x="637" y="4497"/>
                    <a:pt x="2090" y="3761"/>
                    <a:pt x="4437" y="3104"/>
                  </a:cubicBezTo>
                  <a:cubicBezTo>
                    <a:pt x="6725" y="2468"/>
                    <a:pt x="9848" y="1911"/>
                    <a:pt x="13588" y="1453"/>
                  </a:cubicBezTo>
                  <a:cubicBezTo>
                    <a:pt x="17268" y="996"/>
                    <a:pt x="21565" y="638"/>
                    <a:pt x="26279" y="379"/>
                  </a:cubicBezTo>
                  <a:cubicBezTo>
                    <a:pt x="30934" y="140"/>
                    <a:pt x="36046" y="1"/>
                    <a:pt x="41437" y="1"/>
                  </a:cubicBezTo>
                  <a:cubicBezTo>
                    <a:pt x="46828" y="1"/>
                    <a:pt x="52040" y="140"/>
                    <a:pt x="56874" y="399"/>
                  </a:cubicBezTo>
                  <a:cubicBezTo>
                    <a:pt x="61768" y="638"/>
                    <a:pt x="66303" y="1015"/>
                    <a:pt x="70302" y="1473"/>
                  </a:cubicBezTo>
                  <a:cubicBezTo>
                    <a:pt x="74360" y="1950"/>
                    <a:pt x="77881" y="2507"/>
                    <a:pt x="80586" y="3164"/>
                  </a:cubicBezTo>
                  <a:cubicBezTo>
                    <a:pt x="83371" y="3820"/>
                    <a:pt x="85321" y="4556"/>
                    <a:pt x="86176" y="5352"/>
                  </a:cubicBezTo>
                  <a:cubicBezTo>
                    <a:pt x="87051" y="6168"/>
                    <a:pt x="86673" y="6963"/>
                    <a:pt x="85181" y="7719"/>
                  </a:cubicBezTo>
                  <a:cubicBezTo>
                    <a:pt x="83669" y="8495"/>
                    <a:pt x="81004" y="9191"/>
                    <a:pt x="77383" y="9788"/>
                  </a:cubicBezTo>
                  <a:cubicBezTo>
                    <a:pt x="73683" y="10405"/>
                    <a:pt x="69028" y="10922"/>
                    <a:pt x="63618" y="11280"/>
                  </a:cubicBezTo>
                  <a:cubicBezTo>
                    <a:pt x="58167" y="11638"/>
                    <a:pt x="52000" y="11837"/>
                    <a:pt x="45416" y="11817"/>
                  </a:cubicBezTo>
                  <a:cubicBezTo>
                    <a:pt x="38831" y="11817"/>
                    <a:pt x="32525" y="11618"/>
                    <a:pt x="26836" y="11240"/>
                  </a:cubicBezTo>
                  <a:cubicBezTo>
                    <a:pt x="21187" y="10882"/>
                    <a:pt x="16193" y="10385"/>
                    <a:pt x="12076" y="9748"/>
                  </a:cubicBezTo>
                  <a:cubicBezTo>
                    <a:pt x="8057" y="9152"/>
                    <a:pt x="4914" y="8435"/>
                    <a:pt x="2885" y="7660"/>
                  </a:cubicBezTo>
                  <a:cubicBezTo>
                    <a:pt x="916" y="6924"/>
                    <a:pt x="1" y="6128"/>
                    <a:pt x="319" y="52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1151061" y="2145818"/>
              <a:ext cx="365508" cy="431854"/>
            </a:xfrm>
            <a:custGeom>
              <a:avLst/>
              <a:gdLst/>
              <a:ahLst/>
              <a:cxnLst/>
              <a:rect l="l" t="t" r="r" b="b"/>
              <a:pathLst>
                <a:path w="14682" h="17347" extrusionOk="0">
                  <a:moveTo>
                    <a:pt x="11121" y="1333"/>
                  </a:moveTo>
                  <a:cubicBezTo>
                    <a:pt x="11002" y="1313"/>
                    <a:pt x="10882" y="1313"/>
                    <a:pt x="10783" y="1293"/>
                  </a:cubicBezTo>
                  <a:cubicBezTo>
                    <a:pt x="10703" y="1293"/>
                    <a:pt x="10644" y="1293"/>
                    <a:pt x="10564" y="1274"/>
                  </a:cubicBezTo>
                  <a:cubicBezTo>
                    <a:pt x="10325" y="1254"/>
                    <a:pt x="10067" y="1234"/>
                    <a:pt x="9828" y="1214"/>
                  </a:cubicBezTo>
                  <a:cubicBezTo>
                    <a:pt x="9748" y="1214"/>
                    <a:pt x="9689" y="1194"/>
                    <a:pt x="9609" y="1194"/>
                  </a:cubicBezTo>
                  <a:cubicBezTo>
                    <a:pt x="9410" y="1174"/>
                    <a:pt x="9191" y="1154"/>
                    <a:pt x="8992" y="1134"/>
                  </a:cubicBezTo>
                  <a:cubicBezTo>
                    <a:pt x="8933" y="1134"/>
                    <a:pt x="8873" y="1134"/>
                    <a:pt x="8813" y="1114"/>
                  </a:cubicBezTo>
                  <a:cubicBezTo>
                    <a:pt x="8575" y="1094"/>
                    <a:pt x="8336" y="1075"/>
                    <a:pt x="8097" y="1055"/>
                  </a:cubicBezTo>
                  <a:cubicBezTo>
                    <a:pt x="8038" y="1035"/>
                    <a:pt x="7958" y="1035"/>
                    <a:pt x="7898" y="1035"/>
                  </a:cubicBezTo>
                  <a:cubicBezTo>
                    <a:pt x="7660" y="995"/>
                    <a:pt x="7421" y="975"/>
                    <a:pt x="7182" y="955"/>
                  </a:cubicBezTo>
                  <a:cubicBezTo>
                    <a:pt x="7142" y="955"/>
                    <a:pt x="7103" y="935"/>
                    <a:pt x="7063" y="935"/>
                  </a:cubicBezTo>
                  <a:cubicBezTo>
                    <a:pt x="6844" y="915"/>
                    <a:pt x="6625" y="896"/>
                    <a:pt x="6406" y="876"/>
                  </a:cubicBezTo>
                  <a:cubicBezTo>
                    <a:pt x="6367" y="856"/>
                    <a:pt x="6327" y="856"/>
                    <a:pt x="6287" y="856"/>
                  </a:cubicBezTo>
                  <a:cubicBezTo>
                    <a:pt x="6048" y="836"/>
                    <a:pt x="5810" y="796"/>
                    <a:pt x="5591" y="776"/>
                  </a:cubicBezTo>
                  <a:cubicBezTo>
                    <a:pt x="5531" y="776"/>
                    <a:pt x="5471" y="756"/>
                    <a:pt x="5432" y="756"/>
                  </a:cubicBezTo>
                  <a:cubicBezTo>
                    <a:pt x="5193" y="736"/>
                    <a:pt x="4974" y="697"/>
                    <a:pt x="4735" y="677"/>
                  </a:cubicBezTo>
                  <a:cubicBezTo>
                    <a:pt x="4715" y="677"/>
                    <a:pt x="4676" y="657"/>
                    <a:pt x="4636" y="657"/>
                  </a:cubicBezTo>
                  <a:cubicBezTo>
                    <a:pt x="4417" y="637"/>
                    <a:pt x="4178" y="617"/>
                    <a:pt x="3960" y="577"/>
                  </a:cubicBezTo>
                  <a:cubicBezTo>
                    <a:pt x="3940" y="577"/>
                    <a:pt x="3920" y="577"/>
                    <a:pt x="3900" y="577"/>
                  </a:cubicBezTo>
                  <a:cubicBezTo>
                    <a:pt x="3681" y="537"/>
                    <a:pt x="3462" y="518"/>
                    <a:pt x="3224" y="478"/>
                  </a:cubicBezTo>
                  <a:cubicBezTo>
                    <a:pt x="3184" y="478"/>
                    <a:pt x="3144" y="478"/>
                    <a:pt x="3104" y="458"/>
                  </a:cubicBezTo>
                  <a:cubicBezTo>
                    <a:pt x="2885" y="438"/>
                    <a:pt x="2686" y="398"/>
                    <a:pt x="2468" y="378"/>
                  </a:cubicBezTo>
                  <a:cubicBezTo>
                    <a:pt x="2428" y="378"/>
                    <a:pt x="2388" y="358"/>
                    <a:pt x="2348" y="358"/>
                  </a:cubicBezTo>
                  <a:cubicBezTo>
                    <a:pt x="2129" y="339"/>
                    <a:pt x="1911" y="299"/>
                    <a:pt x="1712" y="259"/>
                  </a:cubicBezTo>
                  <a:cubicBezTo>
                    <a:pt x="1692" y="259"/>
                    <a:pt x="1672" y="259"/>
                    <a:pt x="1652" y="259"/>
                  </a:cubicBezTo>
                  <a:cubicBezTo>
                    <a:pt x="1453" y="239"/>
                    <a:pt x="1274" y="199"/>
                    <a:pt x="1075" y="179"/>
                  </a:cubicBezTo>
                  <a:cubicBezTo>
                    <a:pt x="1035" y="160"/>
                    <a:pt x="996" y="160"/>
                    <a:pt x="956" y="160"/>
                  </a:cubicBezTo>
                  <a:cubicBezTo>
                    <a:pt x="777" y="120"/>
                    <a:pt x="578" y="100"/>
                    <a:pt x="379" y="60"/>
                  </a:cubicBezTo>
                  <a:cubicBezTo>
                    <a:pt x="339" y="60"/>
                    <a:pt x="299" y="60"/>
                    <a:pt x="240" y="40"/>
                  </a:cubicBezTo>
                  <a:cubicBezTo>
                    <a:pt x="160" y="20"/>
                    <a:pt x="80" y="20"/>
                    <a:pt x="1" y="0"/>
                  </a:cubicBezTo>
                  <a:lnTo>
                    <a:pt x="5272" y="15815"/>
                  </a:lnTo>
                  <a:cubicBezTo>
                    <a:pt x="5332" y="15815"/>
                    <a:pt x="5392" y="15835"/>
                    <a:pt x="5452" y="15855"/>
                  </a:cubicBezTo>
                  <a:cubicBezTo>
                    <a:pt x="5551" y="15875"/>
                    <a:pt x="5650" y="15895"/>
                    <a:pt x="5750" y="15915"/>
                  </a:cubicBezTo>
                  <a:cubicBezTo>
                    <a:pt x="5849" y="15934"/>
                    <a:pt x="5949" y="15954"/>
                    <a:pt x="6048" y="15974"/>
                  </a:cubicBezTo>
                  <a:cubicBezTo>
                    <a:pt x="6048" y="15974"/>
                    <a:pt x="6048" y="15974"/>
                    <a:pt x="6048" y="15974"/>
                  </a:cubicBezTo>
                  <a:cubicBezTo>
                    <a:pt x="6048" y="15974"/>
                    <a:pt x="6048" y="15974"/>
                    <a:pt x="6068" y="15974"/>
                  </a:cubicBezTo>
                  <a:cubicBezTo>
                    <a:pt x="6148" y="15994"/>
                    <a:pt x="6247" y="16014"/>
                    <a:pt x="6347" y="16034"/>
                  </a:cubicBezTo>
                  <a:cubicBezTo>
                    <a:pt x="6446" y="16074"/>
                    <a:pt x="6546" y="16094"/>
                    <a:pt x="6645" y="16113"/>
                  </a:cubicBezTo>
                  <a:cubicBezTo>
                    <a:pt x="6745" y="16133"/>
                    <a:pt x="6844" y="16153"/>
                    <a:pt x="6963" y="16173"/>
                  </a:cubicBezTo>
                  <a:cubicBezTo>
                    <a:pt x="7003" y="16173"/>
                    <a:pt x="7043" y="16193"/>
                    <a:pt x="7083" y="16193"/>
                  </a:cubicBezTo>
                  <a:cubicBezTo>
                    <a:pt x="7103" y="16193"/>
                    <a:pt x="7103" y="16193"/>
                    <a:pt x="7122" y="16213"/>
                  </a:cubicBezTo>
                  <a:cubicBezTo>
                    <a:pt x="7182" y="16213"/>
                    <a:pt x="7222" y="16213"/>
                    <a:pt x="7262" y="16233"/>
                  </a:cubicBezTo>
                  <a:cubicBezTo>
                    <a:pt x="7381" y="16253"/>
                    <a:pt x="7481" y="16273"/>
                    <a:pt x="7580" y="16293"/>
                  </a:cubicBezTo>
                  <a:lnTo>
                    <a:pt x="7898" y="16352"/>
                  </a:lnTo>
                  <a:lnTo>
                    <a:pt x="8197" y="16412"/>
                  </a:lnTo>
                  <a:cubicBezTo>
                    <a:pt x="8197" y="16412"/>
                    <a:pt x="8217" y="16412"/>
                    <a:pt x="8217" y="16412"/>
                  </a:cubicBezTo>
                  <a:cubicBezTo>
                    <a:pt x="8217" y="16412"/>
                    <a:pt x="8236" y="16412"/>
                    <a:pt x="8236" y="16412"/>
                  </a:cubicBezTo>
                  <a:cubicBezTo>
                    <a:pt x="8336" y="16432"/>
                    <a:pt x="8455" y="16452"/>
                    <a:pt x="8555" y="16472"/>
                  </a:cubicBezTo>
                  <a:cubicBezTo>
                    <a:pt x="8674" y="16491"/>
                    <a:pt x="8793" y="16511"/>
                    <a:pt x="8893" y="16531"/>
                  </a:cubicBezTo>
                  <a:cubicBezTo>
                    <a:pt x="9012" y="16551"/>
                    <a:pt x="9132" y="16571"/>
                    <a:pt x="9231" y="16591"/>
                  </a:cubicBezTo>
                  <a:cubicBezTo>
                    <a:pt x="9271" y="16591"/>
                    <a:pt x="9311" y="16591"/>
                    <a:pt x="9350" y="16611"/>
                  </a:cubicBezTo>
                  <a:cubicBezTo>
                    <a:pt x="9350" y="16611"/>
                    <a:pt x="9350" y="16611"/>
                    <a:pt x="9370" y="16611"/>
                  </a:cubicBezTo>
                  <a:cubicBezTo>
                    <a:pt x="9370" y="16611"/>
                    <a:pt x="9390" y="16611"/>
                    <a:pt x="9390" y="16611"/>
                  </a:cubicBezTo>
                  <a:cubicBezTo>
                    <a:pt x="9450" y="16611"/>
                    <a:pt x="9530" y="16631"/>
                    <a:pt x="9589" y="16651"/>
                  </a:cubicBezTo>
                  <a:cubicBezTo>
                    <a:pt x="9709" y="16670"/>
                    <a:pt x="9828" y="16670"/>
                    <a:pt x="9947" y="16690"/>
                  </a:cubicBezTo>
                  <a:cubicBezTo>
                    <a:pt x="10067" y="16710"/>
                    <a:pt x="10186" y="16730"/>
                    <a:pt x="10305" y="16750"/>
                  </a:cubicBezTo>
                  <a:cubicBezTo>
                    <a:pt x="10385" y="16770"/>
                    <a:pt x="10484" y="16790"/>
                    <a:pt x="10564" y="16790"/>
                  </a:cubicBezTo>
                  <a:cubicBezTo>
                    <a:pt x="10584" y="16810"/>
                    <a:pt x="10584" y="16810"/>
                    <a:pt x="10604" y="16810"/>
                  </a:cubicBezTo>
                  <a:cubicBezTo>
                    <a:pt x="10624" y="16810"/>
                    <a:pt x="10644" y="16810"/>
                    <a:pt x="10663" y="16810"/>
                  </a:cubicBezTo>
                  <a:cubicBezTo>
                    <a:pt x="10783" y="16830"/>
                    <a:pt x="10902" y="16850"/>
                    <a:pt x="11041" y="16869"/>
                  </a:cubicBezTo>
                  <a:cubicBezTo>
                    <a:pt x="11161" y="16889"/>
                    <a:pt x="11280" y="16909"/>
                    <a:pt x="11399" y="16929"/>
                  </a:cubicBezTo>
                  <a:cubicBezTo>
                    <a:pt x="11539" y="16929"/>
                    <a:pt x="11658" y="16949"/>
                    <a:pt x="11797" y="16969"/>
                  </a:cubicBezTo>
                  <a:lnTo>
                    <a:pt x="11857" y="16989"/>
                  </a:lnTo>
                  <a:cubicBezTo>
                    <a:pt x="11857" y="16989"/>
                    <a:pt x="11877" y="16989"/>
                    <a:pt x="11897" y="16989"/>
                  </a:cubicBezTo>
                  <a:cubicBezTo>
                    <a:pt x="11976" y="17009"/>
                    <a:pt x="12076" y="17009"/>
                    <a:pt x="12175" y="17029"/>
                  </a:cubicBezTo>
                  <a:cubicBezTo>
                    <a:pt x="12314" y="17048"/>
                    <a:pt x="12434" y="17068"/>
                    <a:pt x="12573" y="17088"/>
                  </a:cubicBezTo>
                  <a:cubicBezTo>
                    <a:pt x="12712" y="17108"/>
                    <a:pt x="12852" y="17108"/>
                    <a:pt x="12991" y="17128"/>
                  </a:cubicBezTo>
                  <a:cubicBezTo>
                    <a:pt x="13051" y="17148"/>
                    <a:pt x="13090" y="17148"/>
                    <a:pt x="13150" y="17148"/>
                  </a:cubicBezTo>
                  <a:cubicBezTo>
                    <a:pt x="13170" y="17148"/>
                    <a:pt x="13210" y="17168"/>
                    <a:pt x="13230" y="17168"/>
                  </a:cubicBezTo>
                  <a:cubicBezTo>
                    <a:pt x="13289" y="17168"/>
                    <a:pt x="13349" y="17188"/>
                    <a:pt x="13409" y="17188"/>
                  </a:cubicBezTo>
                  <a:lnTo>
                    <a:pt x="13826" y="17247"/>
                  </a:lnTo>
                  <a:cubicBezTo>
                    <a:pt x="13966" y="17247"/>
                    <a:pt x="14105" y="17267"/>
                    <a:pt x="14264" y="17287"/>
                  </a:cubicBezTo>
                  <a:lnTo>
                    <a:pt x="14523" y="17327"/>
                  </a:lnTo>
                  <a:cubicBezTo>
                    <a:pt x="14542" y="17327"/>
                    <a:pt x="14562" y="17327"/>
                    <a:pt x="14602" y="17327"/>
                  </a:cubicBezTo>
                  <a:cubicBezTo>
                    <a:pt x="14622" y="17327"/>
                    <a:pt x="14662" y="17347"/>
                    <a:pt x="14682" y="17347"/>
                  </a:cubicBezTo>
                  <a:close/>
                </a:path>
              </a:pathLst>
            </a:custGeom>
            <a:solidFill>
              <a:srgbClr val="FFFFFF">
                <a:alpha val="34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2385125" y="2158688"/>
              <a:ext cx="372927" cy="427397"/>
            </a:xfrm>
            <a:custGeom>
              <a:avLst/>
              <a:gdLst/>
              <a:ahLst/>
              <a:cxnLst/>
              <a:rect l="l" t="t" r="r" b="b"/>
              <a:pathLst>
                <a:path w="14980" h="17168" extrusionOk="0">
                  <a:moveTo>
                    <a:pt x="14900" y="20"/>
                  </a:moveTo>
                  <a:cubicBezTo>
                    <a:pt x="14741" y="40"/>
                    <a:pt x="14562" y="60"/>
                    <a:pt x="14403" y="100"/>
                  </a:cubicBezTo>
                  <a:cubicBezTo>
                    <a:pt x="14363" y="100"/>
                    <a:pt x="14323" y="100"/>
                    <a:pt x="14303" y="100"/>
                  </a:cubicBezTo>
                  <a:cubicBezTo>
                    <a:pt x="14104" y="120"/>
                    <a:pt x="13925" y="160"/>
                    <a:pt x="13726" y="180"/>
                  </a:cubicBezTo>
                  <a:cubicBezTo>
                    <a:pt x="13687" y="180"/>
                    <a:pt x="13667" y="180"/>
                    <a:pt x="13627" y="200"/>
                  </a:cubicBezTo>
                  <a:cubicBezTo>
                    <a:pt x="13189" y="259"/>
                    <a:pt x="12752" y="299"/>
                    <a:pt x="12314" y="359"/>
                  </a:cubicBezTo>
                  <a:cubicBezTo>
                    <a:pt x="12274" y="359"/>
                    <a:pt x="12254" y="359"/>
                    <a:pt x="12234" y="359"/>
                  </a:cubicBezTo>
                  <a:cubicBezTo>
                    <a:pt x="11777" y="418"/>
                    <a:pt x="11319" y="478"/>
                    <a:pt x="10862" y="518"/>
                  </a:cubicBezTo>
                  <a:cubicBezTo>
                    <a:pt x="10822" y="518"/>
                    <a:pt x="10802" y="538"/>
                    <a:pt x="10762" y="538"/>
                  </a:cubicBezTo>
                  <a:cubicBezTo>
                    <a:pt x="10305" y="577"/>
                    <a:pt x="9827" y="637"/>
                    <a:pt x="9350" y="677"/>
                  </a:cubicBezTo>
                  <a:cubicBezTo>
                    <a:pt x="9310" y="677"/>
                    <a:pt x="9270" y="697"/>
                    <a:pt x="9231" y="697"/>
                  </a:cubicBezTo>
                  <a:cubicBezTo>
                    <a:pt x="8753" y="737"/>
                    <a:pt x="8276" y="776"/>
                    <a:pt x="7779" y="836"/>
                  </a:cubicBezTo>
                  <a:cubicBezTo>
                    <a:pt x="7739" y="836"/>
                    <a:pt x="7679" y="836"/>
                    <a:pt x="7639" y="836"/>
                  </a:cubicBezTo>
                  <a:cubicBezTo>
                    <a:pt x="7142" y="876"/>
                    <a:pt x="6645" y="936"/>
                    <a:pt x="6127" y="975"/>
                  </a:cubicBezTo>
                  <a:cubicBezTo>
                    <a:pt x="6088" y="975"/>
                    <a:pt x="6048" y="975"/>
                    <a:pt x="6008" y="975"/>
                  </a:cubicBezTo>
                  <a:cubicBezTo>
                    <a:pt x="5491" y="1015"/>
                    <a:pt x="4974" y="1055"/>
                    <a:pt x="4437" y="1095"/>
                  </a:cubicBezTo>
                  <a:cubicBezTo>
                    <a:pt x="4417" y="1095"/>
                    <a:pt x="4377" y="1095"/>
                    <a:pt x="4357" y="1095"/>
                  </a:cubicBezTo>
                  <a:cubicBezTo>
                    <a:pt x="4098" y="1115"/>
                    <a:pt x="3840" y="1134"/>
                    <a:pt x="3561" y="1154"/>
                  </a:cubicBezTo>
                  <a:lnTo>
                    <a:pt x="0" y="17168"/>
                  </a:lnTo>
                  <a:cubicBezTo>
                    <a:pt x="160" y="17148"/>
                    <a:pt x="299" y="17128"/>
                    <a:pt x="458" y="17128"/>
                  </a:cubicBezTo>
                  <a:cubicBezTo>
                    <a:pt x="557" y="17108"/>
                    <a:pt x="657" y="17108"/>
                    <a:pt x="756" y="17088"/>
                  </a:cubicBezTo>
                  <a:cubicBezTo>
                    <a:pt x="776" y="17088"/>
                    <a:pt x="796" y="17088"/>
                    <a:pt x="836" y="17088"/>
                  </a:cubicBezTo>
                  <a:cubicBezTo>
                    <a:pt x="856" y="17088"/>
                    <a:pt x="896" y="17069"/>
                    <a:pt x="916" y="17069"/>
                  </a:cubicBezTo>
                  <a:cubicBezTo>
                    <a:pt x="1075" y="17049"/>
                    <a:pt x="1234" y="17049"/>
                    <a:pt x="1393" y="17029"/>
                  </a:cubicBezTo>
                  <a:cubicBezTo>
                    <a:pt x="1552" y="17009"/>
                    <a:pt x="1711" y="16989"/>
                    <a:pt x="1851" y="16969"/>
                  </a:cubicBezTo>
                  <a:cubicBezTo>
                    <a:pt x="1910" y="16969"/>
                    <a:pt x="1970" y="16969"/>
                    <a:pt x="2030" y="16949"/>
                  </a:cubicBezTo>
                  <a:cubicBezTo>
                    <a:pt x="2069" y="16949"/>
                    <a:pt x="2089" y="16949"/>
                    <a:pt x="2129" y="16949"/>
                  </a:cubicBezTo>
                  <a:cubicBezTo>
                    <a:pt x="2189" y="16929"/>
                    <a:pt x="2248" y="16929"/>
                    <a:pt x="2308" y="16929"/>
                  </a:cubicBezTo>
                  <a:cubicBezTo>
                    <a:pt x="2467" y="16909"/>
                    <a:pt x="2606" y="16890"/>
                    <a:pt x="2746" y="16870"/>
                  </a:cubicBezTo>
                  <a:cubicBezTo>
                    <a:pt x="2885" y="16850"/>
                    <a:pt x="3024" y="16850"/>
                    <a:pt x="3163" y="16830"/>
                  </a:cubicBezTo>
                  <a:cubicBezTo>
                    <a:pt x="3203" y="16830"/>
                    <a:pt x="3243" y="16810"/>
                    <a:pt x="3283" y="16810"/>
                  </a:cubicBezTo>
                  <a:cubicBezTo>
                    <a:pt x="3303" y="16810"/>
                    <a:pt x="3342" y="16810"/>
                    <a:pt x="3362" y="16810"/>
                  </a:cubicBezTo>
                  <a:cubicBezTo>
                    <a:pt x="3442" y="16790"/>
                    <a:pt x="3502" y="16790"/>
                    <a:pt x="3581" y="16770"/>
                  </a:cubicBezTo>
                  <a:cubicBezTo>
                    <a:pt x="3720" y="16750"/>
                    <a:pt x="3860" y="16730"/>
                    <a:pt x="3999" y="16730"/>
                  </a:cubicBezTo>
                  <a:cubicBezTo>
                    <a:pt x="4118" y="16710"/>
                    <a:pt x="4258" y="16691"/>
                    <a:pt x="4377" y="16671"/>
                  </a:cubicBezTo>
                  <a:lnTo>
                    <a:pt x="4496" y="16651"/>
                  </a:lnTo>
                  <a:cubicBezTo>
                    <a:pt x="4516" y="16651"/>
                    <a:pt x="4536" y="16651"/>
                    <a:pt x="4556" y="16651"/>
                  </a:cubicBezTo>
                  <a:cubicBezTo>
                    <a:pt x="4635" y="16631"/>
                    <a:pt x="4695" y="16631"/>
                    <a:pt x="4775" y="16611"/>
                  </a:cubicBezTo>
                  <a:lnTo>
                    <a:pt x="5153" y="16571"/>
                  </a:lnTo>
                  <a:cubicBezTo>
                    <a:pt x="5272" y="16551"/>
                    <a:pt x="5411" y="16531"/>
                    <a:pt x="5531" y="16512"/>
                  </a:cubicBezTo>
                  <a:cubicBezTo>
                    <a:pt x="5570" y="16512"/>
                    <a:pt x="5610" y="16492"/>
                    <a:pt x="5650" y="16492"/>
                  </a:cubicBezTo>
                  <a:cubicBezTo>
                    <a:pt x="5670" y="16492"/>
                    <a:pt x="5690" y="16492"/>
                    <a:pt x="5710" y="16492"/>
                  </a:cubicBezTo>
                  <a:cubicBezTo>
                    <a:pt x="5769" y="16472"/>
                    <a:pt x="5829" y="16472"/>
                    <a:pt x="5889" y="16452"/>
                  </a:cubicBezTo>
                  <a:lnTo>
                    <a:pt x="6227" y="16412"/>
                  </a:lnTo>
                  <a:cubicBezTo>
                    <a:pt x="6346" y="16392"/>
                    <a:pt x="6466" y="16372"/>
                    <a:pt x="6585" y="16352"/>
                  </a:cubicBezTo>
                  <a:cubicBezTo>
                    <a:pt x="6645" y="16333"/>
                    <a:pt x="6704" y="16333"/>
                    <a:pt x="6744" y="16333"/>
                  </a:cubicBezTo>
                  <a:cubicBezTo>
                    <a:pt x="6764" y="16333"/>
                    <a:pt x="6764" y="16333"/>
                    <a:pt x="6784" y="16313"/>
                  </a:cubicBezTo>
                  <a:cubicBezTo>
                    <a:pt x="6784" y="16313"/>
                    <a:pt x="6804" y="16313"/>
                    <a:pt x="6804" y="16313"/>
                  </a:cubicBezTo>
                  <a:cubicBezTo>
                    <a:pt x="6844" y="16313"/>
                    <a:pt x="6883" y="16313"/>
                    <a:pt x="6923" y="16293"/>
                  </a:cubicBezTo>
                  <a:cubicBezTo>
                    <a:pt x="7042" y="16273"/>
                    <a:pt x="7142" y="16253"/>
                    <a:pt x="7261" y="16253"/>
                  </a:cubicBezTo>
                  <a:cubicBezTo>
                    <a:pt x="7361" y="16233"/>
                    <a:pt x="7480" y="16213"/>
                    <a:pt x="7580" y="16193"/>
                  </a:cubicBezTo>
                  <a:cubicBezTo>
                    <a:pt x="7659" y="16173"/>
                    <a:pt x="7739" y="16153"/>
                    <a:pt x="7798" y="16153"/>
                  </a:cubicBezTo>
                  <a:lnTo>
                    <a:pt x="7838" y="16134"/>
                  </a:lnTo>
                  <a:cubicBezTo>
                    <a:pt x="7858" y="16134"/>
                    <a:pt x="7878" y="16134"/>
                    <a:pt x="7898" y="16134"/>
                  </a:cubicBezTo>
                  <a:cubicBezTo>
                    <a:pt x="7997" y="16114"/>
                    <a:pt x="8117" y="16094"/>
                    <a:pt x="8216" y="16074"/>
                  </a:cubicBezTo>
                  <a:cubicBezTo>
                    <a:pt x="8316" y="16054"/>
                    <a:pt x="8415" y="16034"/>
                    <a:pt x="8515" y="16014"/>
                  </a:cubicBezTo>
                  <a:cubicBezTo>
                    <a:pt x="8614" y="15994"/>
                    <a:pt x="8713" y="15974"/>
                    <a:pt x="8813" y="15955"/>
                  </a:cubicBezTo>
                  <a:cubicBezTo>
                    <a:pt x="8813" y="15955"/>
                    <a:pt x="8833" y="15955"/>
                    <a:pt x="8833" y="15955"/>
                  </a:cubicBezTo>
                  <a:cubicBezTo>
                    <a:pt x="8932" y="15935"/>
                    <a:pt x="9032" y="15915"/>
                    <a:pt x="9131" y="15895"/>
                  </a:cubicBezTo>
                  <a:cubicBezTo>
                    <a:pt x="9231" y="15875"/>
                    <a:pt x="9310" y="15855"/>
                    <a:pt x="9410" y="15835"/>
                  </a:cubicBezTo>
                  <a:cubicBezTo>
                    <a:pt x="9509" y="15815"/>
                    <a:pt x="9609" y="15795"/>
                    <a:pt x="9708" y="15776"/>
                  </a:cubicBezTo>
                  <a:cubicBezTo>
                    <a:pt x="9708" y="15776"/>
                    <a:pt x="9708" y="15776"/>
                    <a:pt x="9708" y="15776"/>
                  </a:cubicBezTo>
                  <a:lnTo>
                    <a:pt x="14980" y="1"/>
                  </a:lnTo>
                  <a:cubicBezTo>
                    <a:pt x="14940" y="20"/>
                    <a:pt x="14920" y="20"/>
                    <a:pt x="14900" y="20"/>
                  </a:cubicBezTo>
                  <a:close/>
                </a:path>
              </a:pathLst>
            </a:custGeom>
            <a:solidFill>
              <a:srgbClr val="FFFFFF">
                <a:alpha val="34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" name="Google Shape;358;p23"/>
          <p:cNvSpPr/>
          <p:nvPr/>
        </p:nvSpPr>
        <p:spPr>
          <a:xfrm>
            <a:off x="6471807" y="1556530"/>
            <a:ext cx="2012484" cy="342705"/>
          </a:xfrm>
          <a:custGeom>
            <a:avLst/>
            <a:gdLst/>
            <a:ahLst/>
            <a:cxnLst/>
            <a:rect l="l" t="t" r="r" b="b"/>
            <a:pathLst>
              <a:path w="69884" h="13766" extrusionOk="0">
                <a:moveTo>
                  <a:pt x="0" y="0"/>
                </a:moveTo>
                <a:lnTo>
                  <a:pt x="69883" y="0"/>
                </a:lnTo>
                <a:lnTo>
                  <a:pt x="69883" y="13766"/>
                </a:lnTo>
                <a:lnTo>
                  <a:pt x="0" y="137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9" name="Google Shape;359;p23"/>
          <p:cNvGrpSpPr/>
          <p:nvPr/>
        </p:nvGrpSpPr>
        <p:grpSpPr>
          <a:xfrm>
            <a:off x="658336" y="1363378"/>
            <a:ext cx="6850025" cy="762675"/>
            <a:chOff x="658336" y="1363378"/>
            <a:chExt cx="6850025" cy="762675"/>
          </a:xfrm>
        </p:grpSpPr>
        <p:sp>
          <p:nvSpPr>
            <p:cNvPr id="360" name="Google Shape;360;p23"/>
            <p:cNvSpPr/>
            <p:nvPr/>
          </p:nvSpPr>
          <p:spPr>
            <a:xfrm>
              <a:off x="1951350" y="1508975"/>
              <a:ext cx="5557011" cy="437306"/>
            </a:xfrm>
            <a:custGeom>
              <a:avLst/>
              <a:gdLst/>
              <a:ahLst/>
              <a:cxnLst/>
              <a:rect l="l" t="t" r="r" b="b"/>
              <a:pathLst>
                <a:path w="183173" h="17566" extrusionOk="0">
                  <a:moveTo>
                    <a:pt x="178955" y="17566"/>
                  </a:moveTo>
                  <a:lnTo>
                    <a:pt x="0" y="17566"/>
                  </a:lnTo>
                  <a:lnTo>
                    <a:pt x="0" y="0"/>
                  </a:lnTo>
                  <a:lnTo>
                    <a:pt x="178955" y="0"/>
                  </a:lnTo>
                  <a:lnTo>
                    <a:pt x="183172" y="879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670734" y="1543137"/>
              <a:ext cx="2580641" cy="582916"/>
            </a:xfrm>
            <a:custGeom>
              <a:avLst/>
              <a:gdLst/>
              <a:ahLst/>
              <a:cxnLst/>
              <a:rect l="l" t="t" r="r" b="b"/>
              <a:pathLst>
                <a:path w="103661" h="23415" extrusionOk="0">
                  <a:moveTo>
                    <a:pt x="103541" y="1035"/>
                  </a:moveTo>
                  <a:cubicBezTo>
                    <a:pt x="103541" y="1035"/>
                    <a:pt x="103522" y="1055"/>
                    <a:pt x="103522" y="1075"/>
                  </a:cubicBezTo>
                  <a:cubicBezTo>
                    <a:pt x="103482" y="1095"/>
                    <a:pt x="103462" y="1135"/>
                    <a:pt x="103422" y="1175"/>
                  </a:cubicBezTo>
                  <a:cubicBezTo>
                    <a:pt x="103422" y="1175"/>
                    <a:pt x="103402" y="1194"/>
                    <a:pt x="103402" y="1214"/>
                  </a:cubicBezTo>
                  <a:cubicBezTo>
                    <a:pt x="103362" y="1254"/>
                    <a:pt x="103323" y="1294"/>
                    <a:pt x="103263" y="1334"/>
                  </a:cubicBezTo>
                  <a:cubicBezTo>
                    <a:pt x="103243" y="1354"/>
                    <a:pt x="103223" y="1374"/>
                    <a:pt x="103223" y="1393"/>
                  </a:cubicBezTo>
                  <a:cubicBezTo>
                    <a:pt x="103183" y="1413"/>
                    <a:pt x="103144" y="1453"/>
                    <a:pt x="103104" y="1493"/>
                  </a:cubicBezTo>
                  <a:cubicBezTo>
                    <a:pt x="103084" y="1513"/>
                    <a:pt x="103044" y="1533"/>
                    <a:pt x="103024" y="1553"/>
                  </a:cubicBezTo>
                  <a:cubicBezTo>
                    <a:pt x="102984" y="1572"/>
                    <a:pt x="102945" y="1592"/>
                    <a:pt x="102925" y="1632"/>
                  </a:cubicBezTo>
                  <a:cubicBezTo>
                    <a:pt x="102885" y="1652"/>
                    <a:pt x="102865" y="1672"/>
                    <a:pt x="102825" y="1692"/>
                  </a:cubicBezTo>
                  <a:cubicBezTo>
                    <a:pt x="102786" y="1712"/>
                    <a:pt x="102746" y="1751"/>
                    <a:pt x="102706" y="1771"/>
                  </a:cubicBezTo>
                  <a:cubicBezTo>
                    <a:pt x="102686" y="1791"/>
                    <a:pt x="102646" y="1811"/>
                    <a:pt x="102606" y="1831"/>
                  </a:cubicBezTo>
                  <a:cubicBezTo>
                    <a:pt x="102567" y="1871"/>
                    <a:pt x="102527" y="1891"/>
                    <a:pt x="102467" y="1911"/>
                  </a:cubicBezTo>
                  <a:cubicBezTo>
                    <a:pt x="102447" y="1931"/>
                    <a:pt x="102408" y="1950"/>
                    <a:pt x="102388" y="1970"/>
                  </a:cubicBezTo>
                  <a:cubicBezTo>
                    <a:pt x="102328" y="1990"/>
                    <a:pt x="102288" y="2030"/>
                    <a:pt x="102229" y="2050"/>
                  </a:cubicBezTo>
                  <a:cubicBezTo>
                    <a:pt x="102189" y="2070"/>
                    <a:pt x="102169" y="2090"/>
                    <a:pt x="102129" y="2090"/>
                  </a:cubicBezTo>
                  <a:cubicBezTo>
                    <a:pt x="102069" y="2129"/>
                    <a:pt x="101990" y="2169"/>
                    <a:pt x="101910" y="2209"/>
                  </a:cubicBezTo>
                  <a:cubicBezTo>
                    <a:pt x="101890" y="2209"/>
                    <a:pt x="101890" y="2229"/>
                    <a:pt x="101870" y="2229"/>
                  </a:cubicBezTo>
                  <a:cubicBezTo>
                    <a:pt x="101791" y="2269"/>
                    <a:pt x="101691" y="2308"/>
                    <a:pt x="101592" y="2368"/>
                  </a:cubicBezTo>
                  <a:cubicBezTo>
                    <a:pt x="101572" y="2368"/>
                    <a:pt x="101532" y="2388"/>
                    <a:pt x="101512" y="2388"/>
                  </a:cubicBezTo>
                  <a:cubicBezTo>
                    <a:pt x="101433" y="2428"/>
                    <a:pt x="101353" y="2468"/>
                    <a:pt x="101294" y="2488"/>
                  </a:cubicBezTo>
                  <a:cubicBezTo>
                    <a:pt x="101254" y="2507"/>
                    <a:pt x="101214" y="2507"/>
                    <a:pt x="101194" y="2527"/>
                  </a:cubicBezTo>
                  <a:cubicBezTo>
                    <a:pt x="101095" y="2567"/>
                    <a:pt x="101015" y="2607"/>
                    <a:pt x="100916" y="2627"/>
                  </a:cubicBezTo>
                  <a:lnTo>
                    <a:pt x="100856" y="2667"/>
                  </a:lnTo>
                  <a:cubicBezTo>
                    <a:pt x="100756" y="2706"/>
                    <a:pt x="100637" y="2746"/>
                    <a:pt x="100538" y="2786"/>
                  </a:cubicBezTo>
                  <a:cubicBezTo>
                    <a:pt x="100498" y="2786"/>
                    <a:pt x="100458" y="2806"/>
                    <a:pt x="100438" y="2826"/>
                  </a:cubicBezTo>
                  <a:cubicBezTo>
                    <a:pt x="100339" y="2846"/>
                    <a:pt x="100259" y="2885"/>
                    <a:pt x="100160" y="2905"/>
                  </a:cubicBezTo>
                  <a:cubicBezTo>
                    <a:pt x="100120" y="2925"/>
                    <a:pt x="100100" y="2945"/>
                    <a:pt x="100060" y="2945"/>
                  </a:cubicBezTo>
                  <a:cubicBezTo>
                    <a:pt x="99941" y="2985"/>
                    <a:pt x="99822" y="3025"/>
                    <a:pt x="99682" y="3064"/>
                  </a:cubicBezTo>
                  <a:cubicBezTo>
                    <a:pt x="99662" y="3064"/>
                    <a:pt x="99642" y="3084"/>
                    <a:pt x="99623" y="3084"/>
                  </a:cubicBezTo>
                  <a:cubicBezTo>
                    <a:pt x="99503" y="3124"/>
                    <a:pt x="99404" y="3164"/>
                    <a:pt x="99284" y="3184"/>
                  </a:cubicBezTo>
                  <a:cubicBezTo>
                    <a:pt x="99245" y="3204"/>
                    <a:pt x="99225" y="3204"/>
                    <a:pt x="99185" y="3224"/>
                  </a:cubicBezTo>
                  <a:cubicBezTo>
                    <a:pt x="99046" y="3263"/>
                    <a:pt x="98906" y="3303"/>
                    <a:pt x="98767" y="3343"/>
                  </a:cubicBezTo>
                  <a:cubicBezTo>
                    <a:pt x="98747" y="3343"/>
                    <a:pt x="98727" y="3343"/>
                    <a:pt x="98708" y="3343"/>
                  </a:cubicBezTo>
                  <a:cubicBezTo>
                    <a:pt x="98588" y="3383"/>
                    <a:pt x="98449" y="3422"/>
                    <a:pt x="98310" y="3462"/>
                  </a:cubicBezTo>
                  <a:cubicBezTo>
                    <a:pt x="98270" y="3462"/>
                    <a:pt x="98230" y="3482"/>
                    <a:pt x="98190" y="3482"/>
                  </a:cubicBezTo>
                  <a:cubicBezTo>
                    <a:pt x="98051" y="3522"/>
                    <a:pt x="97912" y="3562"/>
                    <a:pt x="97753" y="3602"/>
                  </a:cubicBezTo>
                  <a:cubicBezTo>
                    <a:pt x="97733" y="3621"/>
                    <a:pt x="97693" y="3621"/>
                    <a:pt x="97673" y="3621"/>
                  </a:cubicBezTo>
                  <a:cubicBezTo>
                    <a:pt x="97534" y="3661"/>
                    <a:pt x="97395" y="3701"/>
                    <a:pt x="97255" y="3721"/>
                  </a:cubicBezTo>
                  <a:cubicBezTo>
                    <a:pt x="97216" y="3741"/>
                    <a:pt x="97176" y="3741"/>
                    <a:pt x="97136" y="3761"/>
                  </a:cubicBezTo>
                  <a:cubicBezTo>
                    <a:pt x="96997" y="3800"/>
                    <a:pt x="96838" y="3820"/>
                    <a:pt x="96659" y="3860"/>
                  </a:cubicBezTo>
                  <a:cubicBezTo>
                    <a:pt x="96619" y="3880"/>
                    <a:pt x="96579" y="3880"/>
                    <a:pt x="96539" y="3900"/>
                  </a:cubicBezTo>
                  <a:cubicBezTo>
                    <a:pt x="96400" y="3920"/>
                    <a:pt x="96261" y="3960"/>
                    <a:pt x="96121" y="3979"/>
                  </a:cubicBezTo>
                  <a:cubicBezTo>
                    <a:pt x="96082" y="3999"/>
                    <a:pt x="96042" y="3999"/>
                    <a:pt x="96002" y="4019"/>
                  </a:cubicBezTo>
                  <a:cubicBezTo>
                    <a:pt x="95843" y="4039"/>
                    <a:pt x="95664" y="4079"/>
                    <a:pt x="95485" y="4119"/>
                  </a:cubicBezTo>
                  <a:lnTo>
                    <a:pt x="95346" y="4139"/>
                  </a:lnTo>
                  <a:cubicBezTo>
                    <a:pt x="95187" y="4178"/>
                    <a:pt x="95027" y="4218"/>
                    <a:pt x="94848" y="4238"/>
                  </a:cubicBezTo>
                  <a:cubicBezTo>
                    <a:pt x="94828" y="4258"/>
                    <a:pt x="94809" y="4258"/>
                    <a:pt x="94789" y="4258"/>
                  </a:cubicBezTo>
                  <a:cubicBezTo>
                    <a:pt x="94789" y="4258"/>
                    <a:pt x="94769" y="4258"/>
                    <a:pt x="94749" y="4258"/>
                  </a:cubicBezTo>
                  <a:cubicBezTo>
                    <a:pt x="94590" y="4298"/>
                    <a:pt x="94411" y="4338"/>
                    <a:pt x="94252" y="4357"/>
                  </a:cubicBezTo>
                  <a:cubicBezTo>
                    <a:pt x="94192" y="4377"/>
                    <a:pt x="94132" y="4377"/>
                    <a:pt x="94073" y="4397"/>
                  </a:cubicBezTo>
                  <a:cubicBezTo>
                    <a:pt x="93893" y="4437"/>
                    <a:pt x="93714" y="4457"/>
                    <a:pt x="93516" y="4497"/>
                  </a:cubicBezTo>
                  <a:cubicBezTo>
                    <a:pt x="93476" y="4497"/>
                    <a:pt x="93436" y="4517"/>
                    <a:pt x="93396" y="4517"/>
                  </a:cubicBezTo>
                  <a:cubicBezTo>
                    <a:pt x="93217" y="4556"/>
                    <a:pt x="93058" y="4576"/>
                    <a:pt x="92879" y="4596"/>
                  </a:cubicBezTo>
                  <a:cubicBezTo>
                    <a:pt x="92839" y="4616"/>
                    <a:pt x="92779" y="4616"/>
                    <a:pt x="92740" y="4636"/>
                  </a:cubicBezTo>
                  <a:cubicBezTo>
                    <a:pt x="92541" y="4656"/>
                    <a:pt x="92342" y="4696"/>
                    <a:pt x="92143" y="4715"/>
                  </a:cubicBezTo>
                  <a:cubicBezTo>
                    <a:pt x="92083" y="4735"/>
                    <a:pt x="92043" y="4735"/>
                    <a:pt x="91984" y="4755"/>
                  </a:cubicBezTo>
                  <a:cubicBezTo>
                    <a:pt x="91805" y="4775"/>
                    <a:pt x="91606" y="4815"/>
                    <a:pt x="91427" y="4835"/>
                  </a:cubicBezTo>
                  <a:cubicBezTo>
                    <a:pt x="91387" y="4835"/>
                    <a:pt x="91367" y="4855"/>
                    <a:pt x="91327" y="4855"/>
                  </a:cubicBezTo>
                  <a:cubicBezTo>
                    <a:pt x="91109" y="4875"/>
                    <a:pt x="90890" y="4914"/>
                    <a:pt x="90671" y="4954"/>
                  </a:cubicBezTo>
                  <a:cubicBezTo>
                    <a:pt x="90631" y="4954"/>
                    <a:pt x="90571" y="4954"/>
                    <a:pt x="90512" y="4974"/>
                  </a:cubicBezTo>
                  <a:cubicBezTo>
                    <a:pt x="90293" y="4994"/>
                    <a:pt x="90074" y="5034"/>
                    <a:pt x="89835" y="5074"/>
                  </a:cubicBezTo>
                  <a:lnTo>
                    <a:pt x="89835" y="5074"/>
                  </a:lnTo>
                  <a:lnTo>
                    <a:pt x="89835" y="5074"/>
                  </a:lnTo>
                  <a:cubicBezTo>
                    <a:pt x="89597" y="5093"/>
                    <a:pt x="89358" y="5133"/>
                    <a:pt x="89139" y="5153"/>
                  </a:cubicBezTo>
                  <a:cubicBezTo>
                    <a:pt x="89079" y="5173"/>
                    <a:pt x="89020" y="5173"/>
                    <a:pt x="88960" y="5193"/>
                  </a:cubicBezTo>
                  <a:cubicBezTo>
                    <a:pt x="88721" y="5213"/>
                    <a:pt x="88483" y="5253"/>
                    <a:pt x="88244" y="5272"/>
                  </a:cubicBezTo>
                  <a:cubicBezTo>
                    <a:pt x="88204" y="5272"/>
                    <a:pt x="88184" y="5292"/>
                    <a:pt x="88144" y="5292"/>
                  </a:cubicBezTo>
                  <a:cubicBezTo>
                    <a:pt x="87926" y="5312"/>
                    <a:pt x="87707" y="5332"/>
                    <a:pt x="87488" y="5372"/>
                  </a:cubicBezTo>
                  <a:lnTo>
                    <a:pt x="87309" y="5392"/>
                  </a:lnTo>
                  <a:cubicBezTo>
                    <a:pt x="87050" y="5412"/>
                    <a:pt x="86812" y="5452"/>
                    <a:pt x="86553" y="5471"/>
                  </a:cubicBezTo>
                  <a:cubicBezTo>
                    <a:pt x="86513" y="5491"/>
                    <a:pt x="86454" y="5491"/>
                    <a:pt x="86414" y="5491"/>
                  </a:cubicBezTo>
                  <a:cubicBezTo>
                    <a:pt x="86195" y="5511"/>
                    <a:pt x="85976" y="5551"/>
                    <a:pt x="85777" y="5571"/>
                  </a:cubicBezTo>
                  <a:cubicBezTo>
                    <a:pt x="85698" y="5571"/>
                    <a:pt x="85618" y="5591"/>
                    <a:pt x="85558" y="5591"/>
                  </a:cubicBezTo>
                  <a:cubicBezTo>
                    <a:pt x="85300" y="5611"/>
                    <a:pt x="85041" y="5650"/>
                    <a:pt x="84783" y="5670"/>
                  </a:cubicBezTo>
                  <a:cubicBezTo>
                    <a:pt x="84723" y="5670"/>
                    <a:pt x="84683" y="5690"/>
                    <a:pt x="84643" y="5690"/>
                  </a:cubicBezTo>
                  <a:cubicBezTo>
                    <a:pt x="84405" y="5710"/>
                    <a:pt x="84186" y="5730"/>
                    <a:pt x="83967" y="5750"/>
                  </a:cubicBezTo>
                  <a:cubicBezTo>
                    <a:pt x="83887" y="5770"/>
                    <a:pt x="83788" y="5770"/>
                    <a:pt x="83689" y="5790"/>
                  </a:cubicBezTo>
                  <a:cubicBezTo>
                    <a:pt x="83490" y="5810"/>
                    <a:pt x="83271" y="5829"/>
                    <a:pt x="83052" y="5849"/>
                  </a:cubicBezTo>
                  <a:cubicBezTo>
                    <a:pt x="82992" y="5849"/>
                    <a:pt x="82933" y="5849"/>
                    <a:pt x="82853" y="5869"/>
                  </a:cubicBezTo>
                  <a:cubicBezTo>
                    <a:pt x="82594" y="5889"/>
                    <a:pt x="82316" y="5909"/>
                    <a:pt x="82057" y="5949"/>
                  </a:cubicBezTo>
                  <a:cubicBezTo>
                    <a:pt x="81958" y="5949"/>
                    <a:pt x="81858" y="5949"/>
                    <a:pt x="81759" y="5969"/>
                  </a:cubicBezTo>
                  <a:cubicBezTo>
                    <a:pt x="81560" y="5989"/>
                    <a:pt x="81361" y="6009"/>
                    <a:pt x="81182" y="6009"/>
                  </a:cubicBezTo>
                  <a:cubicBezTo>
                    <a:pt x="81063" y="6028"/>
                    <a:pt x="80963" y="6028"/>
                    <a:pt x="80864" y="6048"/>
                  </a:cubicBezTo>
                  <a:cubicBezTo>
                    <a:pt x="80625" y="6068"/>
                    <a:pt x="80406" y="6088"/>
                    <a:pt x="80168" y="6108"/>
                  </a:cubicBezTo>
                  <a:cubicBezTo>
                    <a:pt x="80108" y="6108"/>
                    <a:pt x="80048" y="6108"/>
                    <a:pt x="79969" y="6128"/>
                  </a:cubicBezTo>
                  <a:cubicBezTo>
                    <a:pt x="79690" y="6148"/>
                    <a:pt x="79392" y="6168"/>
                    <a:pt x="79093" y="6188"/>
                  </a:cubicBezTo>
                  <a:cubicBezTo>
                    <a:pt x="78994" y="6188"/>
                    <a:pt x="78875" y="6207"/>
                    <a:pt x="78755" y="6207"/>
                  </a:cubicBezTo>
                  <a:cubicBezTo>
                    <a:pt x="78556" y="6227"/>
                    <a:pt x="78357" y="6247"/>
                    <a:pt x="78158" y="6267"/>
                  </a:cubicBezTo>
                  <a:cubicBezTo>
                    <a:pt x="78039" y="6267"/>
                    <a:pt x="77920" y="6267"/>
                    <a:pt x="77800" y="6287"/>
                  </a:cubicBezTo>
                  <a:cubicBezTo>
                    <a:pt x="77601" y="6307"/>
                    <a:pt x="77383" y="6307"/>
                    <a:pt x="77184" y="6327"/>
                  </a:cubicBezTo>
                  <a:cubicBezTo>
                    <a:pt x="77064" y="6327"/>
                    <a:pt x="76965" y="6347"/>
                    <a:pt x="76845" y="6347"/>
                  </a:cubicBezTo>
                  <a:cubicBezTo>
                    <a:pt x="76647" y="6367"/>
                    <a:pt x="76448" y="6386"/>
                    <a:pt x="76249" y="6386"/>
                  </a:cubicBezTo>
                  <a:cubicBezTo>
                    <a:pt x="76109" y="6406"/>
                    <a:pt x="75970" y="6406"/>
                    <a:pt x="75831" y="6426"/>
                  </a:cubicBezTo>
                  <a:cubicBezTo>
                    <a:pt x="75612" y="6426"/>
                    <a:pt x="75373" y="6446"/>
                    <a:pt x="75155" y="6466"/>
                  </a:cubicBezTo>
                  <a:cubicBezTo>
                    <a:pt x="75035" y="6466"/>
                    <a:pt x="74936" y="6466"/>
                    <a:pt x="74816" y="6486"/>
                  </a:cubicBezTo>
                  <a:cubicBezTo>
                    <a:pt x="74498" y="6506"/>
                    <a:pt x="74180" y="6526"/>
                    <a:pt x="73881" y="6526"/>
                  </a:cubicBezTo>
                  <a:cubicBezTo>
                    <a:pt x="73842" y="6546"/>
                    <a:pt x="73822" y="6546"/>
                    <a:pt x="73782" y="6546"/>
                  </a:cubicBezTo>
                  <a:cubicBezTo>
                    <a:pt x="73086" y="6585"/>
                    <a:pt x="72370" y="6625"/>
                    <a:pt x="71634" y="6645"/>
                  </a:cubicBezTo>
                  <a:cubicBezTo>
                    <a:pt x="71614" y="6645"/>
                    <a:pt x="71574" y="6645"/>
                    <a:pt x="71554" y="6665"/>
                  </a:cubicBezTo>
                  <a:cubicBezTo>
                    <a:pt x="70878" y="6685"/>
                    <a:pt x="70201" y="6725"/>
                    <a:pt x="69505" y="6745"/>
                  </a:cubicBezTo>
                  <a:cubicBezTo>
                    <a:pt x="69386" y="6745"/>
                    <a:pt x="69286" y="6764"/>
                    <a:pt x="69167" y="6764"/>
                  </a:cubicBezTo>
                  <a:cubicBezTo>
                    <a:pt x="68570" y="6784"/>
                    <a:pt x="67934" y="6804"/>
                    <a:pt x="67317" y="6824"/>
                  </a:cubicBezTo>
                  <a:cubicBezTo>
                    <a:pt x="66899" y="6844"/>
                    <a:pt x="66461" y="6864"/>
                    <a:pt x="66024" y="6864"/>
                  </a:cubicBezTo>
                  <a:cubicBezTo>
                    <a:pt x="65666" y="6884"/>
                    <a:pt x="65308" y="6884"/>
                    <a:pt x="64930" y="6904"/>
                  </a:cubicBezTo>
                  <a:cubicBezTo>
                    <a:pt x="64492" y="6924"/>
                    <a:pt x="64035" y="6924"/>
                    <a:pt x="63597" y="6943"/>
                  </a:cubicBezTo>
                  <a:cubicBezTo>
                    <a:pt x="63219" y="6943"/>
                    <a:pt x="62861" y="6943"/>
                    <a:pt x="62503" y="6963"/>
                  </a:cubicBezTo>
                  <a:cubicBezTo>
                    <a:pt x="62045" y="6963"/>
                    <a:pt x="61588" y="6983"/>
                    <a:pt x="61130" y="6983"/>
                  </a:cubicBezTo>
                  <a:cubicBezTo>
                    <a:pt x="60752" y="6983"/>
                    <a:pt x="60374" y="7003"/>
                    <a:pt x="59996" y="7003"/>
                  </a:cubicBezTo>
                  <a:cubicBezTo>
                    <a:pt x="59539" y="7003"/>
                    <a:pt x="59081" y="7003"/>
                    <a:pt x="58624" y="7023"/>
                  </a:cubicBezTo>
                  <a:cubicBezTo>
                    <a:pt x="58186" y="7023"/>
                    <a:pt x="57748" y="7023"/>
                    <a:pt x="57311" y="7023"/>
                  </a:cubicBezTo>
                  <a:lnTo>
                    <a:pt x="57191" y="7023"/>
                  </a:lnTo>
                  <a:cubicBezTo>
                    <a:pt x="56356" y="7043"/>
                    <a:pt x="55540" y="7043"/>
                    <a:pt x="54705" y="7043"/>
                  </a:cubicBezTo>
                  <a:cubicBezTo>
                    <a:pt x="53830" y="7043"/>
                    <a:pt x="52934" y="7023"/>
                    <a:pt x="52079" y="7023"/>
                  </a:cubicBezTo>
                  <a:cubicBezTo>
                    <a:pt x="51701" y="7023"/>
                    <a:pt x="51343" y="7023"/>
                    <a:pt x="50985" y="7023"/>
                  </a:cubicBezTo>
                  <a:cubicBezTo>
                    <a:pt x="50468" y="7003"/>
                    <a:pt x="49951" y="7003"/>
                    <a:pt x="49433" y="7003"/>
                  </a:cubicBezTo>
                  <a:cubicBezTo>
                    <a:pt x="49035" y="6983"/>
                    <a:pt x="48638" y="6983"/>
                    <a:pt x="48240" y="6983"/>
                  </a:cubicBezTo>
                  <a:cubicBezTo>
                    <a:pt x="47762" y="6963"/>
                    <a:pt x="47285" y="6963"/>
                    <a:pt x="46807" y="6943"/>
                  </a:cubicBezTo>
                  <a:cubicBezTo>
                    <a:pt x="46390" y="6943"/>
                    <a:pt x="45992" y="6924"/>
                    <a:pt x="45594" y="6924"/>
                  </a:cubicBezTo>
                  <a:cubicBezTo>
                    <a:pt x="45137" y="6904"/>
                    <a:pt x="44659" y="6904"/>
                    <a:pt x="44221" y="6884"/>
                  </a:cubicBezTo>
                  <a:cubicBezTo>
                    <a:pt x="43804" y="6864"/>
                    <a:pt x="43406" y="6864"/>
                    <a:pt x="42988" y="6844"/>
                  </a:cubicBezTo>
                  <a:cubicBezTo>
                    <a:pt x="42491" y="6824"/>
                    <a:pt x="41974" y="6824"/>
                    <a:pt x="41476" y="6804"/>
                  </a:cubicBezTo>
                  <a:cubicBezTo>
                    <a:pt x="41337" y="6784"/>
                    <a:pt x="41198" y="6784"/>
                    <a:pt x="41078" y="6784"/>
                  </a:cubicBezTo>
                  <a:cubicBezTo>
                    <a:pt x="40342" y="6764"/>
                    <a:pt x="39606" y="6725"/>
                    <a:pt x="38870" y="6685"/>
                  </a:cubicBezTo>
                  <a:cubicBezTo>
                    <a:pt x="38751" y="6685"/>
                    <a:pt x="38632" y="6685"/>
                    <a:pt x="38492" y="6685"/>
                  </a:cubicBezTo>
                  <a:cubicBezTo>
                    <a:pt x="37756" y="6645"/>
                    <a:pt x="37020" y="6605"/>
                    <a:pt x="36284" y="6566"/>
                  </a:cubicBezTo>
                  <a:cubicBezTo>
                    <a:pt x="36205" y="6566"/>
                    <a:pt x="36125" y="6566"/>
                    <a:pt x="36046" y="6566"/>
                  </a:cubicBezTo>
                  <a:cubicBezTo>
                    <a:pt x="35270" y="6526"/>
                    <a:pt x="34494" y="6466"/>
                    <a:pt x="33738" y="6426"/>
                  </a:cubicBezTo>
                  <a:cubicBezTo>
                    <a:pt x="33718" y="6426"/>
                    <a:pt x="33678" y="6426"/>
                    <a:pt x="33658" y="6426"/>
                  </a:cubicBezTo>
                  <a:cubicBezTo>
                    <a:pt x="33280" y="6406"/>
                    <a:pt x="32903" y="6386"/>
                    <a:pt x="32525" y="6347"/>
                  </a:cubicBezTo>
                  <a:cubicBezTo>
                    <a:pt x="32465" y="6347"/>
                    <a:pt x="32405" y="6347"/>
                    <a:pt x="32326" y="6347"/>
                  </a:cubicBezTo>
                  <a:cubicBezTo>
                    <a:pt x="32047" y="6327"/>
                    <a:pt x="31749" y="6307"/>
                    <a:pt x="31450" y="6287"/>
                  </a:cubicBezTo>
                  <a:lnTo>
                    <a:pt x="31112" y="6267"/>
                  </a:lnTo>
                  <a:cubicBezTo>
                    <a:pt x="30854" y="6247"/>
                    <a:pt x="30615" y="6227"/>
                    <a:pt x="30356" y="6207"/>
                  </a:cubicBezTo>
                  <a:cubicBezTo>
                    <a:pt x="30257" y="6207"/>
                    <a:pt x="30137" y="6188"/>
                    <a:pt x="30038" y="6188"/>
                  </a:cubicBezTo>
                  <a:cubicBezTo>
                    <a:pt x="29700" y="6168"/>
                    <a:pt x="29362" y="6148"/>
                    <a:pt x="29023" y="6108"/>
                  </a:cubicBezTo>
                  <a:cubicBezTo>
                    <a:pt x="28964" y="6108"/>
                    <a:pt x="28884" y="6108"/>
                    <a:pt x="28805" y="6088"/>
                  </a:cubicBezTo>
                  <a:cubicBezTo>
                    <a:pt x="28546" y="6068"/>
                    <a:pt x="28287" y="6048"/>
                    <a:pt x="28009" y="6028"/>
                  </a:cubicBezTo>
                  <a:cubicBezTo>
                    <a:pt x="27909" y="6028"/>
                    <a:pt x="27810" y="6009"/>
                    <a:pt x="27691" y="6009"/>
                  </a:cubicBezTo>
                  <a:cubicBezTo>
                    <a:pt x="27392" y="5989"/>
                    <a:pt x="27074" y="5969"/>
                    <a:pt x="26776" y="5929"/>
                  </a:cubicBezTo>
                  <a:cubicBezTo>
                    <a:pt x="26776" y="5929"/>
                    <a:pt x="26756" y="5929"/>
                    <a:pt x="26756" y="5929"/>
                  </a:cubicBezTo>
                  <a:cubicBezTo>
                    <a:pt x="26676" y="5929"/>
                    <a:pt x="26616" y="5929"/>
                    <a:pt x="26557" y="5909"/>
                  </a:cubicBezTo>
                  <a:cubicBezTo>
                    <a:pt x="26298" y="5889"/>
                    <a:pt x="26040" y="5869"/>
                    <a:pt x="25761" y="5849"/>
                  </a:cubicBezTo>
                  <a:cubicBezTo>
                    <a:pt x="25662" y="5829"/>
                    <a:pt x="25562" y="5829"/>
                    <a:pt x="25463" y="5829"/>
                  </a:cubicBezTo>
                  <a:cubicBezTo>
                    <a:pt x="25164" y="5790"/>
                    <a:pt x="24866" y="5770"/>
                    <a:pt x="24567" y="5730"/>
                  </a:cubicBezTo>
                  <a:cubicBezTo>
                    <a:pt x="24508" y="5730"/>
                    <a:pt x="24448" y="5730"/>
                    <a:pt x="24388" y="5730"/>
                  </a:cubicBezTo>
                  <a:cubicBezTo>
                    <a:pt x="24130" y="5690"/>
                    <a:pt x="23871" y="5670"/>
                    <a:pt x="23633" y="5650"/>
                  </a:cubicBezTo>
                  <a:cubicBezTo>
                    <a:pt x="23533" y="5631"/>
                    <a:pt x="23434" y="5631"/>
                    <a:pt x="23334" y="5631"/>
                  </a:cubicBezTo>
                  <a:cubicBezTo>
                    <a:pt x="23036" y="5591"/>
                    <a:pt x="22757" y="5571"/>
                    <a:pt x="22479" y="5531"/>
                  </a:cubicBezTo>
                  <a:cubicBezTo>
                    <a:pt x="22399" y="5531"/>
                    <a:pt x="22320" y="5531"/>
                    <a:pt x="22260" y="5511"/>
                  </a:cubicBezTo>
                  <a:cubicBezTo>
                    <a:pt x="22001" y="5491"/>
                    <a:pt x="21763" y="5471"/>
                    <a:pt x="21524" y="5432"/>
                  </a:cubicBezTo>
                  <a:lnTo>
                    <a:pt x="21325" y="5412"/>
                  </a:lnTo>
                  <a:cubicBezTo>
                    <a:pt x="21027" y="5392"/>
                    <a:pt x="20748" y="5352"/>
                    <a:pt x="20470" y="5312"/>
                  </a:cubicBezTo>
                  <a:cubicBezTo>
                    <a:pt x="20390" y="5312"/>
                    <a:pt x="20330" y="5312"/>
                    <a:pt x="20251" y="5292"/>
                  </a:cubicBezTo>
                  <a:cubicBezTo>
                    <a:pt x="19972" y="5272"/>
                    <a:pt x="19694" y="5233"/>
                    <a:pt x="19415" y="5193"/>
                  </a:cubicBezTo>
                  <a:cubicBezTo>
                    <a:pt x="19356" y="5193"/>
                    <a:pt x="19316" y="5193"/>
                    <a:pt x="19276" y="5193"/>
                  </a:cubicBezTo>
                  <a:cubicBezTo>
                    <a:pt x="19017" y="5153"/>
                    <a:pt x="18759" y="5133"/>
                    <a:pt x="18500" y="5093"/>
                  </a:cubicBezTo>
                  <a:cubicBezTo>
                    <a:pt x="18441" y="5093"/>
                    <a:pt x="18401" y="5074"/>
                    <a:pt x="18361" y="5074"/>
                  </a:cubicBezTo>
                  <a:cubicBezTo>
                    <a:pt x="18082" y="5034"/>
                    <a:pt x="17804" y="5014"/>
                    <a:pt x="17545" y="4974"/>
                  </a:cubicBezTo>
                  <a:lnTo>
                    <a:pt x="17366" y="4954"/>
                  </a:lnTo>
                  <a:cubicBezTo>
                    <a:pt x="17088" y="4914"/>
                    <a:pt x="16829" y="4875"/>
                    <a:pt x="16571" y="4835"/>
                  </a:cubicBezTo>
                  <a:cubicBezTo>
                    <a:pt x="16511" y="4835"/>
                    <a:pt x="16471" y="4835"/>
                    <a:pt x="16431" y="4815"/>
                  </a:cubicBezTo>
                  <a:cubicBezTo>
                    <a:pt x="16173" y="4795"/>
                    <a:pt x="15914" y="4755"/>
                    <a:pt x="15656" y="4715"/>
                  </a:cubicBezTo>
                  <a:cubicBezTo>
                    <a:pt x="15636" y="4715"/>
                    <a:pt x="15636" y="4715"/>
                    <a:pt x="15616" y="4715"/>
                  </a:cubicBezTo>
                  <a:cubicBezTo>
                    <a:pt x="15357" y="4676"/>
                    <a:pt x="15099" y="4636"/>
                    <a:pt x="14840" y="4596"/>
                  </a:cubicBezTo>
                  <a:cubicBezTo>
                    <a:pt x="14780" y="4596"/>
                    <a:pt x="14740" y="4576"/>
                    <a:pt x="14681" y="4576"/>
                  </a:cubicBezTo>
                  <a:cubicBezTo>
                    <a:pt x="14442" y="4536"/>
                    <a:pt x="14203" y="4497"/>
                    <a:pt x="13965" y="4457"/>
                  </a:cubicBezTo>
                  <a:cubicBezTo>
                    <a:pt x="13905" y="4457"/>
                    <a:pt x="13865" y="4457"/>
                    <a:pt x="13806" y="4437"/>
                  </a:cubicBezTo>
                  <a:cubicBezTo>
                    <a:pt x="13567" y="4397"/>
                    <a:pt x="13328" y="4357"/>
                    <a:pt x="13089" y="4318"/>
                  </a:cubicBezTo>
                  <a:cubicBezTo>
                    <a:pt x="13070" y="4318"/>
                    <a:pt x="13030" y="4318"/>
                    <a:pt x="13010" y="4318"/>
                  </a:cubicBezTo>
                  <a:cubicBezTo>
                    <a:pt x="12791" y="4278"/>
                    <a:pt x="12572" y="4238"/>
                    <a:pt x="12353" y="4198"/>
                  </a:cubicBezTo>
                  <a:cubicBezTo>
                    <a:pt x="12314" y="4198"/>
                    <a:pt x="12274" y="4198"/>
                    <a:pt x="12214" y="4178"/>
                  </a:cubicBezTo>
                  <a:cubicBezTo>
                    <a:pt x="11995" y="4139"/>
                    <a:pt x="11776" y="4099"/>
                    <a:pt x="11558" y="4079"/>
                  </a:cubicBezTo>
                  <a:lnTo>
                    <a:pt x="11399" y="4039"/>
                  </a:lnTo>
                  <a:cubicBezTo>
                    <a:pt x="11180" y="3999"/>
                    <a:pt x="10981" y="3960"/>
                    <a:pt x="10762" y="3920"/>
                  </a:cubicBezTo>
                  <a:cubicBezTo>
                    <a:pt x="10722" y="3920"/>
                    <a:pt x="10682" y="3900"/>
                    <a:pt x="10623" y="3900"/>
                  </a:cubicBezTo>
                  <a:cubicBezTo>
                    <a:pt x="10444" y="3860"/>
                    <a:pt x="10245" y="3840"/>
                    <a:pt x="10066" y="3800"/>
                  </a:cubicBezTo>
                  <a:cubicBezTo>
                    <a:pt x="10026" y="3781"/>
                    <a:pt x="9986" y="3781"/>
                    <a:pt x="9946" y="3781"/>
                  </a:cubicBezTo>
                  <a:cubicBezTo>
                    <a:pt x="9747" y="3741"/>
                    <a:pt x="9549" y="3701"/>
                    <a:pt x="9350" y="3661"/>
                  </a:cubicBezTo>
                  <a:cubicBezTo>
                    <a:pt x="9290" y="3641"/>
                    <a:pt x="9250" y="3641"/>
                    <a:pt x="9190" y="3621"/>
                  </a:cubicBezTo>
                  <a:cubicBezTo>
                    <a:pt x="9011" y="3582"/>
                    <a:pt x="8812" y="3542"/>
                    <a:pt x="8614" y="3502"/>
                  </a:cubicBezTo>
                  <a:cubicBezTo>
                    <a:pt x="8574" y="3502"/>
                    <a:pt x="8534" y="3482"/>
                    <a:pt x="8494" y="3482"/>
                  </a:cubicBezTo>
                  <a:cubicBezTo>
                    <a:pt x="8315" y="3442"/>
                    <a:pt x="8156" y="3403"/>
                    <a:pt x="7977" y="3363"/>
                  </a:cubicBezTo>
                  <a:cubicBezTo>
                    <a:pt x="7957" y="3363"/>
                    <a:pt x="7917" y="3343"/>
                    <a:pt x="7878" y="3343"/>
                  </a:cubicBezTo>
                  <a:cubicBezTo>
                    <a:pt x="7698" y="3303"/>
                    <a:pt x="7519" y="3263"/>
                    <a:pt x="7340" y="3224"/>
                  </a:cubicBezTo>
                  <a:cubicBezTo>
                    <a:pt x="7281" y="3204"/>
                    <a:pt x="7241" y="3204"/>
                    <a:pt x="7201" y="3184"/>
                  </a:cubicBezTo>
                  <a:cubicBezTo>
                    <a:pt x="7022" y="3144"/>
                    <a:pt x="6843" y="3104"/>
                    <a:pt x="6664" y="3045"/>
                  </a:cubicBezTo>
                  <a:cubicBezTo>
                    <a:pt x="6644" y="3045"/>
                    <a:pt x="6624" y="3045"/>
                    <a:pt x="6604" y="3045"/>
                  </a:cubicBezTo>
                  <a:cubicBezTo>
                    <a:pt x="6445" y="3005"/>
                    <a:pt x="6286" y="2965"/>
                    <a:pt x="6127" y="2925"/>
                  </a:cubicBezTo>
                  <a:cubicBezTo>
                    <a:pt x="6087" y="2905"/>
                    <a:pt x="6047" y="2905"/>
                    <a:pt x="6008" y="2885"/>
                  </a:cubicBezTo>
                  <a:cubicBezTo>
                    <a:pt x="5848" y="2846"/>
                    <a:pt x="5669" y="2806"/>
                    <a:pt x="5510" y="2746"/>
                  </a:cubicBezTo>
                  <a:cubicBezTo>
                    <a:pt x="5490" y="2746"/>
                    <a:pt x="5451" y="2746"/>
                    <a:pt x="5411" y="2726"/>
                  </a:cubicBezTo>
                  <a:cubicBezTo>
                    <a:pt x="5272" y="2686"/>
                    <a:pt x="5152" y="2647"/>
                    <a:pt x="5013" y="2607"/>
                  </a:cubicBezTo>
                  <a:cubicBezTo>
                    <a:pt x="4973" y="2607"/>
                    <a:pt x="4933" y="2587"/>
                    <a:pt x="4894" y="2587"/>
                  </a:cubicBezTo>
                  <a:cubicBezTo>
                    <a:pt x="4754" y="2527"/>
                    <a:pt x="4595" y="2488"/>
                    <a:pt x="4456" y="2448"/>
                  </a:cubicBezTo>
                  <a:cubicBezTo>
                    <a:pt x="4436" y="2428"/>
                    <a:pt x="4396" y="2428"/>
                    <a:pt x="4376" y="2428"/>
                  </a:cubicBezTo>
                  <a:cubicBezTo>
                    <a:pt x="4257" y="2388"/>
                    <a:pt x="4138" y="2348"/>
                    <a:pt x="4038" y="2308"/>
                  </a:cubicBezTo>
                  <a:lnTo>
                    <a:pt x="3899" y="2269"/>
                  </a:lnTo>
                  <a:cubicBezTo>
                    <a:pt x="3780" y="2229"/>
                    <a:pt x="3680" y="2189"/>
                    <a:pt x="3581" y="2149"/>
                  </a:cubicBezTo>
                  <a:cubicBezTo>
                    <a:pt x="3541" y="2149"/>
                    <a:pt x="3521" y="2129"/>
                    <a:pt x="3481" y="2129"/>
                  </a:cubicBezTo>
                  <a:cubicBezTo>
                    <a:pt x="3362" y="2070"/>
                    <a:pt x="3223" y="2030"/>
                    <a:pt x="3103" y="1990"/>
                  </a:cubicBezTo>
                  <a:cubicBezTo>
                    <a:pt x="3083" y="1970"/>
                    <a:pt x="3044" y="1950"/>
                    <a:pt x="3004" y="1950"/>
                  </a:cubicBezTo>
                  <a:cubicBezTo>
                    <a:pt x="2924" y="1911"/>
                    <a:pt x="2825" y="1871"/>
                    <a:pt x="2745" y="1851"/>
                  </a:cubicBezTo>
                  <a:cubicBezTo>
                    <a:pt x="2705" y="1831"/>
                    <a:pt x="2646" y="1811"/>
                    <a:pt x="2606" y="1771"/>
                  </a:cubicBezTo>
                  <a:cubicBezTo>
                    <a:pt x="2526" y="1751"/>
                    <a:pt x="2467" y="1712"/>
                    <a:pt x="2387" y="1692"/>
                  </a:cubicBezTo>
                  <a:cubicBezTo>
                    <a:pt x="2347" y="1672"/>
                    <a:pt x="2288" y="1652"/>
                    <a:pt x="2248" y="1632"/>
                  </a:cubicBezTo>
                  <a:cubicBezTo>
                    <a:pt x="2168" y="1592"/>
                    <a:pt x="2109" y="1572"/>
                    <a:pt x="2049" y="1533"/>
                  </a:cubicBezTo>
                  <a:cubicBezTo>
                    <a:pt x="2009" y="1513"/>
                    <a:pt x="1969" y="1493"/>
                    <a:pt x="1930" y="1473"/>
                  </a:cubicBezTo>
                  <a:cubicBezTo>
                    <a:pt x="1830" y="1433"/>
                    <a:pt x="1731" y="1393"/>
                    <a:pt x="1631" y="1334"/>
                  </a:cubicBezTo>
                  <a:cubicBezTo>
                    <a:pt x="1631" y="1334"/>
                    <a:pt x="1631" y="1334"/>
                    <a:pt x="1631" y="1334"/>
                  </a:cubicBezTo>
                  <a:cubicBezTo>
                    <a:pt x="1512" y="1274"/>
                    <a:pt x="1412" y="1214"/>
                    <a:pt x="1313" y="1155"/>
                  </a:cubicBezTo>
                  <a:lnTo>
                    <a:pt x="1233" y="1115"/>
                  </a:lnTo>
                  <a:cubicBezTo>
                    <a:pt x="1154" y="1075"/>
                    <a:pt x="1094" y="1035"/>
                    <a:pt x="1034" y="996"/>
                  </a:cubicBezTo>
                  <a:cubicBezTo>
                    <a:pt x="995" y="976"/>
                    <a:pt x="975" y="956"/>
                    <a:pt x="935" y="936"/>
                  </a:cubicBezTo>
                  <a:cubicBezTo>
                    <a:pt x="875" y="896"/>
                    <a:pt x="836" y="856"/>
                    <a:pt x="776" y="817"/>
                  </a:cubicBezTo>
                  <a:cubicBezTo>
                    <a:pt x="736" y="797"/>
                    <a:pt x="716" y="777"/>
                    <a:pt x="676" y="757"/>
                  </a:cubicBezTo>
                  <a:cubicBezTo>
                    <a:pt x="637" y="717"/>
                    <a:pt x="597" y="677"/>
                    <a:pt x="557" y="637"/>
                  </a:cubicBezTo>
                  <a:cubicBezTo>
                    <a:pt x="517" y="618"/>
                    <a:pt x="497" y="598"/>
                    <a:pt x="458" y="558"/>
                  </a:cubicBezTo>
                  <a:cubicBezTo>
                    <a:pt x="438" y="538"/>
                    <a:pt x="398" y="518"/>
                    <a:pt x="378" y="498"/>
                  </a:cubicBezTo>
                  <a:cubicBezTo>
                    <a:pt x="358" y="458"/>
                    <a:pt x="318" y="419"/>
                    <a:pt x="298" y="399"/>
                  </a:cubicBezTo>
                  <a:cubicBezTo>
                    <a:pt x="279" y="379"/>
                    <a:pt x="239" y="359"/>
                    <a:pt x="239" y="339"/>
                  </a:cubicBezTo>
                  <a:cubicBezTo>
                    <a:pt x="199" y="299"/>
                    <a:pt x="179" y="260"/>
                    <a:pt x="139" y="220"/>
                  </a:cubicBezTo>
                  <a:cubicBezTo>
                    <a:pt x="139" y="200"/>
                    <a:pt x="119" y="180"/>
                    <a:pt x="99" y="160"/>
                  </a:cubicBezTo>
                  <a:cubicBezTo>
                    <a:pt x="60" y="120"/>
                    <a:pt x="40" y="61"/>
                    <a:pt x="0" y="1"/>
                  </a:cubicBezTo>
                  <a:cubicBezTo>
                    <a:pt x="2924" y="5412"/>
                    <a:pt x="5868" y="10803"/>
                    <a:pt x="8793" y="16213"/>
                  </a:cubicBezTo>
                  <a:cubicBezTo>
                    <a:pt x="8832" y="16253"/>
                    <a:pt x="8852" y="16313"/>
                    <a:pt x="8892" y="16373"/>
                  </a:cubicBezTo>
                  <a:cubicBezTo>
                    <a:pt x="8892" y="16373"/>
                    <a:pt x="8892" y="16373"/>
                    <a:pt x="8892" y="16373"/>
                  </a:cubicBezTo>
                  <a:cubicBezTo>
                    <a:pt x="8912" y="16393"/>
                    <a:pt x="8932" y="16412"/>
                    <a:pt x="8932" y="16432"/>
                  </a:cubicBezTo>
                  <a:cubicBezTo>
                    <a:pt x="8952" y="16472"/>
                    <a:pt x="8992" y="16492"/>
                    <a:pt x="9011" y="16532"/>
                  </a:cubicBezTo>
                  <a:cubicBezTo>
                    <a:pt x="9011" y="16532"/>
                    <a:pt x="9011" y="16532"/>
                    <a:pt x="9011" y="16552"/>
                  </a:cubicBezTo>
                  <a:cubicBezTo>
                    <a:pt x="9031" y="16572"/>
                    <a:pt x="9051" y="16591"/>
                    <a:pt x="9071" y="16611"/>
                  </a:cubicBezTo>
                  <a:cubicBezTo>
                    <a:pt x="9091" y="16631"/>
                    <a:pt x="9111" y="16671"/>
                    <a:pt x="9151" y="16691"/>
                  </a:cubicBezTo>
                  <a:lnTo>
                    <a:pt x="9171" y="16711"/>
                  </a:lnTo>
                  <a:cubicBezTo>
                    <a:pt x="9190" y="16731"/>
                    <a:pt x="9210" y="16751"/>
                    <a:pt x="9230" y="16790"/>
                  </a:cubicBezTo>
                  <a:cubicBezTo>
                    <a:pt x="9250" y="16810"/>
                    <a:pt x="9270" y="16830"/>
                    <a:pt x="9290" y="16850"/>
                  </a:cubicBezTo>
                  <a:cubicBezTo>
                    <a:pt x="9310" y="16850"/>
                    <a:pt x="9310" y="16870"/>
                    <a:pt x="9330" y="16870"/>
                  </a:cubicBezTo>
                  <a:cubicBezTo>
                    <a:pt x="9369" y="16910"/>
                    <a:pt x="9409" y="16950"/>
                    <a:pt x="9449" y="16989"/>
                  </a:cubicBezTo>
                  <a:cubicBezTo>
                    <a:pt x="9469" y="16989"/>
                    <a:pt x="9489" y="17009"/>
                    <a:pt x="9509" y="17029"/>
                  </a:cubicBezTo>
                  <a:cubicBezTo>
                    <a:pt x="9509" y="17049"/>
                    <a:pt x="9529" y="17049"/>
                    <a:pt x="9529" y="17049"/>
                  </a:cubicBezTo>
                  <a:cubicBezTo>
                    <a:pt x="9568" y="17089"/>
                    <a:pt x="9628" y="17129"/>
                    <a:pt x="9668" y="17168"/>
                  </a:cubicBezTo>
                  <a:cubicBezTo>
                    <a:pt x="9708" y="17188"/>
                    <a:pt x="9728" y="17208"/>
                    <a:pt x="9747" y="17228"/>
                  </a:cubicBezTo>
                  <a:cubicBezTo>
                    <a:pt x="9747" y="17228"/>
                    <a:pt x="9747" y="17228"/>
                    <a:pt x="9767" y="17228"/>
                  </a:cubicBezTo>
                  <a:cubicBezTo>
                    <a:pt x="9827" y="17268"/>
                    <a:pt x="9887" y="17327"/>
                    <a:pt x="9946" y="17367"/>
                  </a:cubicBezTo>
                  <a:cubicBezTo>
                    <a:pt x="9966" y="17387"/>
                    <a:pt x="9986" y="17387"/>
                    <a:pt x="10006" y="17407"/>
                  </a:cubicBezTo>
                  <a:cubicBezTo>
                    <a:pt x="10006" y="17407"/>
                    <a:pt x="10006" y="17407"/>
                    <a:pt x="10006" y="17407"/>
                  </a:cubicBezTo>
                  <a:cubicBezTo>
                    <a:pt x="10105" y="17467"/>
                    <a:pt x="10185" y="17526"/>
                    <a:pt x="10285" y="17586"/>
                  </a:cubicBezTo>
                  <a:lnTo>
                    <a:pt x="10285" y="17586"/>
                  </a:lnTo>
                  <a:cubicBezTo>
                    <a:pt x="10364" y="17646"/>
                    <a:pt x="10444" y="17686"/>
                    <a:pt x="10543" y="17725"/>
                  </a:cubicBezTo>
                  <a:cubicBezTo>
                    <a:pt x="10543" y="17725"/>
                    <a:pt x="10543" y="17745"/>
                    <a:pt x="10543" y="17745"/>
                  </a:cubicBezTo>
                  <a:cubicBezTo>
                    <a:pt x="10583" y="17765"/>
                    <a:pt x="10623" y="17785"/>
                    <a:pt x="10643" y="17805"/>
                  </a:cubicBezTo>
                  <a:cubicBezTo>
                    <a:pt x="10702" y="17825"/>
                    <a:pt x="10742" y="17845"/>
                    <a:pt x="10802" y="17865"/>
                  </a:cubicBezTo>
                  <a:cubicBezTo>
                    <a:pt x="10802" y="17884"/>
                    <a:pt x="10822" y="17884"/>
                    <a:pt x="10842" y="17904"/>
                  </a:cubicBezTo>
                  <a:cubicBezTo>
                    <a:pt x="10881" y="17924"/>
                    <a:pt x="10921" y="17944"/>
                    <a:pt x="10961" y="17964"/>
                  </a:cubicBezTo>
                  <a:cubicBezTo>
                    <a:pt x="11001" y="17984"/>
                    <a:pt x="11021" y="18004"/>
                    <a:pt x="11060" y="18024"/>
                  </a:cubicBezTo>
                  <a:cubicBezTo>
                    <a:pt x="11100" y="18024"/>
                    <a:pt x="11120" y="18044"/>
                    <a:pt x="11140" y="18044"/>
                  </a:cubicBezTo>
                  <a:cubicBezTo>
                    <a:pt x="11180" y="18064"/>
                    <a:pt x="11239" y="18103"/>
                    <a:pt x="11279" y="18123"/>
                  </a:cubicBezTo>
                  <a:cubicBezTo>
                    <a:pt x="11299" y="18123"/>
                    <a:pt x="11319" y="18143"/>
                    <a:pt x="11359" y="18163"/>
                  </a:cubicBezTo>
                  <a:cubicBezTo>
                    <a:pt x="11399" y="18183"/>
                    <a:pt x="11438" y="18203"/>
                    <a:pt x="11498" y="18223"/>
                  </a:cubicBezTo>
                  <a:cubicBezTo>
                    <a:pt x="11518" y="18223"/>
                    <a:pt x="11558" y="18243"/>
                    <a:pt x="11578" y="18262"/>
                  </a:cubicBezTo>
                  <a:cubicBezTo>
                    <a:pt x="11597" y="18262"/>
                    <a:pt x="11597" y="18262"/>
                    <a:pt x="11617" y="18282"/>
                  </a:cubicBezTo>
                  <a:cubicBezTo>
                    <a:pt x="11717" y="18322"/>
                    <a:pt x="11796" y="18362"/>
                    <a:pt x="11896" y="18402"/>
                  </a:cubicBezTo>
                  <a:cubicBezTo>
                    <a:pt x="11896" y="18402"/>
                    <a:pt x="11896" y="18402"/>
                    <a:pt x="11916" y="18402"/>
                  </a:cubicBezTo>
                  <a:cubicBezTo>
                    <a:pt x="11936" y="18422"/>
                    <a:pt x="11956" y="18422"/>
                    <a:pt x="11975" y="18441"/>
                  </a:cubicBezTo>
                  <a:cubicBezTo>
                    <a:pt x="12055" y="18461"/>
                    <a:pt x="12115" y="18481"/>
                    <a:pt x="12174" y="18521"/>
                  </a:cubicBezTo>
                  <a:cubicBezTo>
                    <a:pt x="12214" y="18521"/>
                    <a:pt x="12234" y="18541"/>
                    <a:pt x="12274" y="18541"/>
                  </a:cubicBezTo>
                  <a:cubicBezTo>
                    <a:pt x="12294" y="18561"/>
                    <a:pt x="12333" y="18581"/>
                    <a:pt x="12373" y="18601"/>
                  </a:cubicBezTo>
                  <a:cubicBezTo>
                    <a:pt x="12413" y="18601"/>
                    <a:pt x="12453" y="18621"/>
                    <a:pt x="12473" y="18640"/>
                  </a:cubicBezTo>
                  <a:cubicBezTo>
                    <a:pt x="12552" y="18660"/>
                    <a:pt x="12612" y="18680"/>
                    <a:pt x="12672" y="18700"/>
                  </a:cubicBezTo>
                  <a:cubicBezTo>
                    <a:pt x="12711" y="18720"/>
                    <a:pt x="12731" y="18720"/>
                    <a:pt x="12751" y="18740"/>
                  </a:cubicBezTo>
                  <a:lnTo>
                    <a:pt x="12771" y="18740"/>
                  </a:lnTo>
                  <a:cubicBezTo>
                    <a:pt x="12871" y="18780"/>
                    <a:pt x="12970" y="18819"/>
                    <a:pt x="13070" y="18839"/>
                  </a:cubicBezTo>
                  <a:lnTo>
                    <a:pt x="13129" y="18879"/>
                  </a:lnTo>
                  <a:cubicBezTo>
                    <a:pt x="13129" y="18879"/>
                    <a:pt x="13149" y="18879"/>
                    <a:pt x="13169" y="18879"/>
                  </a:cubicBezTo>
                  <a:cubicBezTo>
                    <a:pt x="13189" y="18899"/>
                    <a:pt x="13209" y="18899"/>
                    <a:pt x="13229" y="18899"/>
                  </a:cubicBezTo>
                  <a:cubicBezTo>
                    <a:pt x="13268" y="18919"/>
                    <a:pt x="13328" y="18939"/>
                    <a:pt x="13368" y="18959"/>
                  </a:cubicBezTo>
                  <a:cubicBezTo>
                    <a:pt x="13428" y="18979"/>
                    <a:pt x="13507" y="18998"/>
                    <a:pt x="13567" y="19018"/>
                  </a:cubicBezTo>
                  <a:cubicBezTo>
                    <a:pt x="13587" y="19038"/>
                    <a:pt x="13627" y="19038"/>
                    <a:pt x="13646" y="19058"/>
                  </a:cubicBezTo>
                  <a:cubicBezTo>
                    <a:pt x="13666" y="19058"/>
                    <a:pt x="13666" y="19058"/>
                    <a:pt x="13686" y="19058"/>
                  </a:cubicBezTo>
                  <a:cubicBezTo>
                    <a:pt x="13786" y="19098"/>
                    <a:pt x="13885" y="19138"/>
                    <a:pt x="13985" y="19158"/>
                  </a:cubicBezTo>
                  <a:cubicBezTo>
                    <a:pt x="14024" y="19178"/>
                    <a:pt x="14044" y="19178"/>
                    <a:pt x="14064" y="19197"/>
                  </a:cubicBezTo>
                  <a:cubicBezTo>
                    <a:pt x="14104" y="19197"/>
                    <a:pt x="14124" y="19217"/>
                    <a:pt x="14164" y="19217"/>
                  </a:cubicBezTo>
                  <a:lnTo>
                    <a:pt x="14303" y="19257"/>
                  </a:lnTo>
                  <a:cubicBezTo>
                    <a:pt x="14382" y="19297"/>
                    <a:pt x="14482" y="19317"/>
                    <a:pt x="14561" y="19337"/>
                  </a:cubicBezTo>
                  <a:lnTo>
                    <a:pt x="14621" y="19357"/>
                  </a:lnTo>
                  <a:cubicBezTo>
                    <a:pt x="14621" y="19357"/>
                    <a:pt x="14621" y="19357"/>
                    <a:pt x="14621" y="19357"/>
                  </a:cubicBezTo>
                  <a:cubicBezTo>
                    <a:pt x="14740" y="19396"/>
                    <a:pt x="14840" y="19436"/>
                    <a:pt x="14959" y="19456"/>
                  </a:cubicBezTo>
                  <a:cubicBezTo>
                    <a:pt x="14999" y="19476"/>
                    <a:pt x="15039" y="19496"/>
                    <a:pt x="15079" y="19496"/>
                  </a:cubicBezTo>
                  <a:cubicBezTo>
                    <a:pt x="15118" y="19516"/>
                    <a:pt x="15138" y="19516"/>
                    <a:pt x="15178" y="19536"/>
                  </a:cubicBezTo>
                  <a:cubicBezTo>
                    <a:pt x="15218" y="19536"/>
                    <a:pt x="15258" y="19555"/>
                    <a:pt x="15297" y="19555"/>
                  </a:cubicBezTo>
                  <a:cubicBezTo>
                    <a:pt x="15397" y="19595"/>
                    <a:pt x="15516" y="19615"/>
                    <a:pt x="15636" y="19655"/>
                  </a:cubicBezTo>
                  <a:cubicBezTo>
                    <a:pt x="15636" y="19655"/>
                    <a:pt x="15636" y="19655"/>
                    <a:pt x="15656" y="19655"/>
                  </a:cubicBezTo>
                  <a:cubicBezTo>
                    <a:pt x="15675" y="19675"/>
                    <a:pt x="15715" y="19675"/>
                    <a:pt x="15735" y="19675"/>
                  </a:cubicBezTo>
                  <a:cubicBezTo>
                    <a:pt x="15815" y="19695"/>
                    <a:pt x="15894" y="19715"/>
                    <a:pt x="15974" y="19754"/>
                  </a:cubicBezTo>
                  <a:cubicBezTo>
                    <a:pt x="16034" y="19754"/>
                    <a:pt x="16093" y="19774"/>
                    <a:pt x="16153" y="19794"/>
                  </a:cubicBezTo>
                  <a:cubicBezTo>
                    <a:pt x="16193" y="19814"/>
                    <a:pt x="16232" y="19814"/>
                    <a:pt x="16272" y="19834"/>
                  </a:cubicBezTo>
                  <a:cubicBezTo>
                    <a:pt x="16292" y="19834"/>
                    <a:pt x="16312" y="19834"/>
                    <a:pt x="16312" y="19834"/>
                  </a:cubicBezTo>
                  <a:cubicBezTo>
                    <a:pt x="16431" y="19874"/>
                    <a:pt x="16551" y="19894"/>
                    <a:pt x="16670" y="19933"/>
                  </a:cubicBezTo>
                  <a:lnTo>
                    <a:pt x="16750" y="19953"/>
                  </a:lnTo>
                  <a:cubicBezTo>
                    <a:pt x="16789" y="19953"/>
                    <a:pt x="16829" y="19973"/>
                    <a:pt x="16889" y="19973"/>
                  </a:cubicBezTo>
                  <a:cubicBezTo>
                    <a:pt x="16929" y="19993"/>
                    <a:pt x="16968" y="19993"/>
                    <a:pt x="17008" y="20013"/>
                  </a:cubicBezTo>
                  <a:cubicBezTo>
                    <a:pt x="17128" y="20033"/>
                    <a:pt x="17247" y="20073"/>
                    <a:pt x="17366" y="20093"/>
                  </a:cubicBezTo>
                  <a:cubicBezTo>
                    <a:pt x="17366" y="20093"/>
                    <a:pt x="17386" y="20093"/>
                    <a:pt x="17386" y="20093"/>
                  </a:cubicBezTo>
                  <a:cubicBezTo>
                    <a:pt x="17406" y="20112"/>
                    <a:pt x="17446" y="20112"/>
                    <a:pt x="17466" y="20132"/>
                  </a:cubicBezTo>
                  <a:cubicBezTo>
                    <a:pt x="17565" y="20152"/>
                    <a:pt x="17645" y="20172"/>
                    <a:pt x="17724" y="20192"/>
                  </a:cubicBezTo>
                  <a:cubicBezTo>
                    <a:pt x="17804" y="20192"/>
                    <a:pt x="17884" y="20212"/>
                    <a:pt x="17943" y="20232"/>
                  </a:cubicBezTo>
                  <a:cubicBezTo>
                    <a:pt x="17983" y="20232"/>
                    <a:pt x="18023" y="20252"/>
                    <a:pt x="18063" y="20252"/>
                  </a:cubicBezTo>
                  <a:lnTo>
                    <a:pt x="18102" y="20272"/>
                  </a:lnTo>
                  <a:cubicBezTo>
                    <a:pt x="18222" y="20292"/>
                    <a:pt x="18341" y="20311"/>
                    <a:pt x="18460" y="20351"/>
                  </a:cubicBezTo>
                  <a:cubicBezTo>
                    <a:pt x="18500" y="20351"/>
                    <a:pt x="18560" y="20371"/>
                    <a:pt x="18600" y="20371"/>
                  </a:cubicBezTo>
                  <a:cubicBezTo>
                    <a:pt x="18639" y="20391"/>
                    <a:pt x="18679" y="20391"/>
                    <a:pt x="18719" y="20411"/>
                  </a:cubicBezTo>
                  <a:cubicBezTo>
                    <a:pt x="18759" y="20411"/>
                    <a:pt x="18799" y="20431"/>
                    <a:pt x="18838" y="20431"/>
                  </a:cubicBezTo>
                  <a:cubicBezTo>
                    <a:pt x="18978" y="20451"/>
                    <a:pt x="19097" y="20490"/>
                    <a:pt x="19236" y="20510"/>
                  </a:cubicBezTo>
                  <a:cubicBezTo>
                    <a:pt x="19256" y="20510"/>
                    <a:pt x="19256" y="20510"/>
                    <a:pt x="19276" y="20530"/>
                  </a:cubicBezTo>
                  <a:lnTo>
                    <a:pt x="19395" y="20550"/>
                  </a:lnTo>
                  <a:cubicBezTo>
                    <a:pt x="19455" y="20570"/>
                    <a:pt x="19535" y="20570"/>
                    <a:pt x="19614" y="20590"/>
                  </a:cubicBezTo>
                  <a:cubicBezTo>
                    <a:pt x="19714" y="20610"/>
                    <a:pt x="19833" y="20630"/>
                    <a:pt x="19932" y="20650"/>
                  </a:cubicBezTo>
                  <a:lnTo>
                    <a:pt x="19992" y="20669"/>
                  </a:lnTo>
                  <a:cubicBezTo>
                    <a:pt x="20012" y="20669"/>
                    <a:pt x="20012" y="20669"/>
                    <a:pt x="20012" y="20669"/>
                  </a:cubicBezTo>
                  <a:cubicBezTo>
                    <a:pt x="20151" y="20709"/>
                    <a:pt x="20271" y="20729"/>
                    <a:pt x="20410" y="20749"/>
                  </a:cubicBezTo>
                  <a:cubicBezTo>
                    <a:pt x="20470" y="20769"/>
                    <a:pt x="20529" y="20769"/>
                    <a:pt x="20589" y="20789"/>
                  </a:cubicBezTo>
                  <a:cubicBezTo>
                    <a:pt x="20629" y="20789"/>
                    <a:pt x="20688" y="20809"/>
                    <a:pt x="20728" y="20809"/>
                  </a:cubicBezTo>
                  <a:cubicBezTo>
                    <a:pt x="20748" y="20809"/>
                    <a:pt x="20788" y="20829"/>
                    <a:pt x="20828" y="20829"/>
                  </a:cubicBezTo>
                  <a:cubicBezTo>
                    <a:pt x="20947" y="20849"/>
                    <a:pt x="21086" y="20888"/>
                    <a:pt x="21226" y="20908"/>
                  </a:cubicBezTo>
                  <a:cubicBezTo>
                    <a:pt x="21265" y="20908"/>
                    <a:pt x="21285" y="20908"/>
                    <a:pt x="21325" y="20928"/>
                  </a:cubicBezTo>
                  <a:cubicBezTo>
                    <a:pt x="21365" y="20928"/>
                    <a:pt x="21405" y="20948"/>
                    <a:pt x="21444" y="20948"/>
                  </a:cubicBezTo>
                  <a:cubicBezTo>
                    <a:pt x="21524" y="20968"/>
                    <a:pt x="21584" y="20968"/>
                    <a:pt x="21643" y="20988"/>
                  </a:cubicBezTo>
                  <a:cubicBezTo>
                    <a:pt x="21783" y="21008"/>
                    <a:pt x="21942" y="21028"/>
                    <a:pt x="22081" y="21067"/>
                  </a:cubicBezTo>
                  <a:cubicBezTo>
                    <a:pt x="22081" y="21067"/>
                    <a:pt x="22081" y="21067"/>
                    <a:pt x="22081" y="21067"/>
                  </a:cubicBezTo>
                  <a:cubicBezTo>
                    <a:pt x="22101" y="21067"/>
                    <a:pt x="22101" y="21067"/>
                    <a:pt x="22121" y="21067"/>
                  </a:cubicBezTo>
                  <a:lnTo>
                    <a:pt x="22499" y="21127"/>
                  </a:lnTo>
                  <a:cubicBezTo>
                    <a:pt x="22598" y="21147"/>
                    <a:pt x="22678" y="21167"/>
                    <a:pt x="22757" y="21187"/>
                  </a:cubicBezTo>
                  <a:cubicBezTo>
                    <a:pt x="22797" y="21187"/>
                    <a:pt x="22817" y="21187"/>
                    <a:pt x="22837" y="21187"/>
                  </a:cubicBezTo>
                  <a:cubicBezTo>
                    <a:pt x="22837" y="21187"/>
                    <a:pt x="22837" y="21187"/>
                    <a:pt x="22857" y="21187"/>
                  </a:cubicBezTo>
                  <a:cubicBezTo>
                    <a:pt x="22877" y="21207"/>
                    <a:pt x="22916" y="21207"/>
                    <a:pt x="22936" y="21207"/>
                  </a:cubicBezTo>
                  <a:cubicBezTo>
                    <a:pt x="23095" y="21226"/>
                    <a:pt x="23235" y="21266"/>
                    <a:pt x="23394" y="21286"/>
                  </a:cubicBezTo>
                  <a:cubicBezTo>
                    <a:pt x="23533" y="21306"/>
                    <a:pt x="23692" y="21326"/>
                    <a:pt x="23851" y="21346"/>
                  </a:cubicBezTo>
                  <a:cubicBezTo>
                    <a:pt x="23991" y="21386"/>
                    <a:pt x="24150" y="21405"/>
                    <a:pt x="24309" y="21425"/>
                  </a:cubicBezTo>
                  <a:cubicBezTo>
                    <a:pt x="24329" y="21425"/>
                    <a:pt x="24349" y="21425"/>
                    <a:pt x="24369" y="21425"/>
                  </a:cubicBezTo>
                  <a:cubicBezTo>
                    <a:pt x="24369" y="21445"/>
                    <a:pt x="24388" y="21445"/>
                    <a:pt x="24408" y="21445"/>
                  </a:cubicBezTo>
                  <a:cubicBezTo>
                    <a:pt x="24528" y="21465"/>
                    <a:pt x="24647" y="21485"/>
                    <a:pt x="24766" y="21505"/>
                  </a:cubicBezTo>
                  <a:cubicBezTo>
                    <a:pt x="24926" y="21525"/>
                    <a:pt x="25085" y="21545"/>
                    <a:pt x="25244" y="21565"/>
                  </a:cubicBezTo>
                  <a:cubicBezTo>
                    <a:pt x="25403" y="21585"/>
                    <a:pt x="25582" y="21604"/>
                    <a:pt x="25741" y="21644"/>
                  </a:cubicBezTo>
                  <a:cubicBezTo>
                    <a:pt x="25801" y="21644"/>
                    <a:pt x="25880" y="21664"/>
                    <a:pt x="25960" y="21664"/>
                  </a:cubicBezTo>
                  <a:cubicBezTo>
                    <a:pt x="25980" y="21664"/>
                    <a:pt x="26020" y="21664"/>
                    <a:pt x="26040" y="21684"/>
                  </a:cubicBezTo>
                  <a:cubicBezTo>
                    <a:pt x="26099" y="21684"/>
                    <a:pt x="26159" y="21704"/>
                    <a:pt x="26219" y="21704"/>
                  </a:cubicBezTo>
                  <a:cubicBezTo>
                    <a:pt x="26398" y="21724"/>
                    <a:pt x="26557" y="21744"/>
                    <a:pt x="26736" y="21764"/>
                  </a:cubicBezTo>
                  <a:cubicBezTo>
                    <a:pt x="26915" y="21803"/>
                    <a:pt x="27094" y="21823"/>
                    <a:pt x="27253" y="21843"/>
                  </a:cubicBezTo>
                  <a:cubicBezTo>
                    <a:pt x="27372" y="21863"/>
                    <a:pt x="27512" y="21883"/>
                    <a:pt x="27631" y="21883"/>
                  </a:cubicBezTo>
                  <a:cubicBezTo>
                    <a:pt x="27651" y="21883"/>
                    <a:pt x="27671" y="21903"/>
                    <a:pt x="27711" y="21903"/>
                  </a:cubicBezTo>
                  <a:cubicBezTo>
                    <a:pt x="27730" y="21903"/>
                    <a:pt x="27750" y="21903"/>
                    <a:pt x="27790" y="21903"/>
                  </a:cubicBezTo>
                  <a:cubicBezTo>
                    <a:pt x="27969" y="21923"/>
                    <a:pt x="28148" y="21962"/>
                    <a:pt x="28327" y="21982"/>
                  </a:cubicBezTo>
                  <a:cubicBezTo>
                    <a:pt x="28506" y="22002"/>
                    <a:pt x="28685" y="22022"/>
                    <a:pt x="28884" y="22042"/>
                  </a:cubicBezTo>
                  <a:cubicBezTo>
                    <a:pt x="29043" y="22062"/>
                    <a:pt x="29202" y="22082"/>
                    <a:pt x="29382" y="22102"/>
                  </a:cubicBezTo>
                  <a:cubicBezTo>
                    <a:pt x="29401" y="22102"/>
                    <a:pt x="29421" y="22102"/>
                    <a:pt x="29441" y="22102"/>
                  </a:cubicBezTo>
                  <a:cubicBezTo>
                    <a:pt x="29441" y="22102"/>
                    <a:pt x="29441" y="22102"/>
                    <a:pt x="29461" y="22102"/>
                  </a:cubicBezTo>
                  <a:cubicBezTo>
                    <a:pt x="29640" y="22142"/>
                    <a:pt x="29839" y="22161"/>
                    <a:pt x="30038" y="22181"/>
                  </a:cubicBezTo>
                  <a:cubicBezTo>
                    <a:pt x="30217" y="22201"/>
                    <a:pt x="30416" y="22221"/>
                    <a:pt x="30615" y="22241"/>
                  </a:cubicBezTo>
                  <a:lnTo>
                    <a:pt x="31172" y="22301"/>
                  </a:lnTo>
                  <a:cubicBezTo>
                    <a:pt x="31192" y="22301"/>
                    <a:pt x="31212" y="22301"/>
                    <a:pt x="31212" y="22301"/>
                  </a:cubicBezTo>
                  <a:cubicBezTo>
                    <a:pt x="31232" y="22301"/>
                    <a:pt x="31232" y="22301"/>
                    <a:pt x="31232" y="22301"/>
                  </a:cubicBezTo>
                  <a:cubicBezTo>
                    <a:pt x="31450" y="22321"/>
                    <a:pt x="31649" y="22340"/>
                    <a:pt x="31868" y="22380"/>
                  </a:cubicBezTo>
                  <a:cubicBezTo>
                    <a:pt x="32067" y="22400"/>
                    <a:pt x="32286" y="22420"/>
                    <a:pt x="32505" y="22440"/>
                  </a:cubicBezTo>
                  <a:cubicBezTo>
                    <a:pt x="32664" y="22460"/>
                    <a:pt x="32843" y="22460"/>
                    <a:pt x="33002" y="22480"/>
                  </a:cubicBezTo>
                  <a:cubicBezTo>
                    <a:pt x="33022" y="22480"/>
                    <a:pt x="33042" y="22480"/>
                    <a:pt x="33082" y="22480"/>
                  </a:cubicBezTo>
                  <a:cubicBezTo>
                    <a:pt x="33101" y="22500"/>
                    <a:pt x="33121" y="22500"/>
                    <a:pt x="33141" y="22500"/>
                  </a:cubicBezTo>
                  <a:cubicBezTo>
                    <a:pt x="33380" y="22519"/>
                    <a:pt x="33599" y="22539"/>
                    <a:pt x="33837" y="22559"/>
                  </a:cubicBezTo>
                  <a:cubicBezTo>
                    <a:pt x="34076" y="22579"/>
                    <a:pt x="34315" y="22599"/>
                    <a:pt x="34554" y="22619"/>
                  </a:cubicBezTo>
                  <a:cubicBezTo>
                    <a:pt x="34653" y="22639"/>
                    <a:pt x="34772" y="22639"/>
                    <a:pt x="34872" y="22639"/>
                  </a:cubicBezTo>
                  <a:cubicBezTo>
                    <a:pt x="34912" y="22659"/>
                    <a:pt x="34971" y="22659"/>
                    <a:pt x="35011" y="22659"/>
                  </a:cubicBezTo>
                  <a:cubicBezTo>
                    <a:pt x="35091" y="22659"/>
                    <a:pt x="35170" y="22679"/>
                    <a:pt x="35270" y="22679"/>
                  </a:cubicBezTo>
                  <a:cubicBezTo>
                    <a:pt x="35508" y="22699"/>
                    <a:pt x="35747" y="22718"/>
                    <a:pt x="35986" y="22738"/>
                  </a:cubicBezTo>
                  <a:cubicBezTo>
                    <a:pt x="36264" y="22758"/>
                    <a:pt x="36543" y="22778"/>
                    <a:pt x="36821" y="22798"/>
                  </a:cubicBezTo>
                  <a:cubicBezTo>
                    <a:pt x="36841" y="22798"/>
                    <a:pt x="36841" y="22798"/>
                    <a:pt x="36861" y="22798"/>
                  </a:cubicBezTo>
                  <a:cubicBezTo>
                    <a:pt x="36881" y="22798"/>
                    <a:pt x="36881" y="22798"/>
                    <a:pt x="36881" y="22798"/>
                  </a:cubicBezTo>
                  <a:cubicBezTo>
                    <a:pt x="36901" y="22798"/>
                    <a:pt x="36921" y="22818"/>
                    <a:pt x="36921" y="22818"/>
                  </a:cubicBezTo>
                  <a:cubicBezTo>
                    <a:pt x="37179" y="22818"/>
                    <a:pt x="37418" y="22838"/>
                    <a:pt x="37657" y="22858"/>
                  </a:cubicBezTo>
                  <a:cubicBezTo>
                    <a:pt x="37935" y="22878"/>
                    <a:pt x="38214" y="22897"/>
                    <a:pt x="38492" y="22917"/>
                  </a:cubicBezTo>
                  <a:cubicBezTo>
                    <a:pt x="38612" y="22917"/>
                    <a:pt x="38711" y="22937"/>
                    <a:pt x="38811" y="22937"/>
                  </a:cubicBezTo>
                  <a:cubicBezTo>
                    <a:pt x="38870" y="22937"/>
                    <a:pt x="38930" y="22937"/>
                    <a:pt x="38990" y="22957"/>
                  </a:cubicBezTo>
                  <a:cubicBezTo>
                    <a:pt x="39109" y="22957"/>
                    <a:pt x="39228" y="22957"/>
                    <a:pt x="39348" y="22977"/>
                  </a:cubicBezTo>
                  <a:cubicBezTo>
                    <a:pt x="39706" y="22997"/>
                    <a:pt x="40064" y="23017"/>
                    <a:pt x="40422" y="23037"/>
                  </a:cubicBezTo>
                  <a:cubicBezTo>
                    <a:pt x="40541" y="23037"/>
                    <a:pt x="40681" y="23057"/>
                    <a:pt x="40800" y="23057"/>
                  </a:cubicBezTo>
                  <a:cubicBezTo>
                    <a:pt x="40899" y="23057"/>
                    <a:pt x="40999" y="23057"/>
                    <a:pt x="41098" y="23076"/>
                  </a:cubicBezTo>
                  <a:cubicBezTo>
                    <a:pt x="41238" y="23076"/>
                    <a:pt x="41357" y="23096"/>
                    <a:pt x="41496" y="23096"/>
                  </a:cubicBezTo>
                  <a:cubicBezTo>
                    <a:pt x="41854" y="23116"/>
                    <a:pt x="42212" y="23136"/>
                    <a:pt x="42590" y="23156"/>
                  </a:cubicBezTo>
                  <a:cubicBezTo>
                    <a:pt x="42690" y="23156"/>
                    <a:pt x="42789" y="23156"/>
                    <a:pt x="42889" y="23156"/>
                  </a:cubicBezTo>
                  <a:cubicBezTo>
                    <a:pt x="42988" y="23176"/>
                    <a:pt x="43088" y="23176"/>
                    <a:pt x="43207" y="23176"/>
                  </a:cubicBezTo>
                  <a:cubicBezTo>
                    <a:pt x="43366" y="23196"/>
                    <a:pt x="43525" y="23196"/>
                    <a:pt x="43684" y="23196"/>
                  </a:cubicBezTo>
                  <a:cubicBezTo>
                    <a:pt x="43943" y="23216"/>
                    <a:pt x="44202" y="23216"/>
                    <a:pt x="44440" y="23236"/>
                  </a:cubicBezTo>
                  <a:cubicBezTo>
                    <a:pt x="44778" y="23236"/>
                    <a:pt x="45097" y="23256"/>
                    <a:pt x="45415" y="23275"/>
                  </a:cubicBezTo>
                  <a:cubicBezTo>
                    <a:pt x="45514" y="23275"/>
                    <a:pt x="45594" y="23275"/>
                    <a:pt x="45694" y="23275"/>
                  </a:cubicBezTo>
                  <a:cubicBezTo>
                    <a:pt x="45972" y="23295"/>
                    <a:pt x="46270" y="23295"/>
                    <a:pt x="46549" y="23295"/>
                  </a:cubicBezTo>
                  <a:cubicBezTo>
                    <a:pt x="46867" y="23315"/>
                    <a:pt x="47205" y="23315"/>
                    <a:pt x="47524" y="23335"/>
                  </a:cubicBezTo>
                  <a:cubicBezTo>
                    <a:pt x="47603" y="23335"/>
                    <a:pt x="47663" y="23335"/>
                    <a:pt x="47742" y="23335"/>
                  </a:cubicBezTo>
                  <a:cubicBezTo>
                    <a:pt x="48061" y="23355"/>
                    <a:pt x="48379" y="23355"/>
                    <a:pt x="48697" y="23355"/>
                  </a:cubicBezTo>
                  <a:cubicBezTo>
                    <a:pt x="49016" y="23375"/>
                    <a:pt x="49334" y="23375"/>
                    <a:pt x="49652" y="23375"/>
                  </a:cubicBezTo>
                  <a:cubicBezTo>
                    <a:pt x="49712" y="23375"/>
                    <a:pt x="49752" y="23375"/>
                    <a:pt x="49811" y="23375"/>
                  </a:cubicBezTo>
                  <a:cubicBezTo>
                    <a:pt x="50189" y="23395"/>
                    <a:pt x="50547" y="23395"/>
                    <a:pt x="50925" y="23395"/>
                  </a:cubicBezTo>
                  <a:cubicBezTo>
                    <a:pt x="51224" y="23395"/>
                    <a:pt x="51502" y="23415"/>
                    <a:pt x="51801" y="23415"/>
                  </a:cubicBezTo>
                  <a:cubicBezTo>
                    <a:pt x="51840" y="23415"/>
                    <a:pt x="51860" y="23415"/>
                    <a:pt x="51900" y="23415"/>
                  </a:cubicBezTo>
                  <a:cubicBezTo>
                    <a:pt x="52079" y="23415"/>
                    <a:pt x="52238" y="23415"/>
                    <a:pt x="52417" y="23415"/>
                  </a:cubicBezTo>
                  <a:cubicBezTo>
                    <a:pt x="52576" y="23415"/>
                    <a:pt x="52736" y="23415"/>
                    <a:pt x="52915" y="23415"/>
                  </a:cubicBezTo>
                  <a:cubicBezTo>
                    <a:pt x="53074" y="23415"/>
                    <a:pt x="53253" y="23415"/>
                    <a:pt x="53412" y="23415"/>
                  </a:cubicBezTo>
                  <a:lnTo>
                    <a:pt x="53929" y="23415"/>
                  </a:lnTo>
                  <a:lnTo>
                    <a:pt x="54546" y="23415"/>
                  </a:lnTo>
                  <a:cubicBezTo>
                    <a:pt x="54745" y="23415"/>
                    <a:pt x="54944" y="23415"/>
                    <a:pt x="55143" y="23415"/>
                  </a:cubicBezTo>
                  <a:cubicBezTo>
                    <a:pt x="55341" y="23415"/>
                    <a:pt x="55540" y="23415"/>
                    <a:pt x="55739" y="23415"/>
                  </a:cubicBezTo>
                  <a:cubicBezTo>
                    <a:pt x="55819" y="23415"/>
                    <a:pt x="55879" y="23415"/>
                    <a:pt x="55938" y="23415"/>
                  </a:cubicBezTo>
                  <a:lnTo>
                    <a:pt x="56038" y="23415"/>
                  </a:lnTo>
                  <a:cubicBezTo>
                    <a:pt x="56137" y="23415"/>
                    <a:pt x="56237" y="23415"/>
                    <a:pt x="56356" y="23415"/>
                  </a:cubicBezTo>
                  <a:cubicBezTo>
                    <a:pt x="56615" y="23415"/>
                    <a:pt x="56853" y="23415"/>
                    <a:pt x="57112" y="23395"/>
                  </a:cubicBezTo>
                  <a:cubicBezTo>
                    <a:pt x="57470" y="23395"/>
                    <a:pt x="57848" y="23395"/>
                    <a:pt x="58226" y="23395"/>
                  </a:cubicBezTo>
                  <a:cubicBezTo>
                    <a:pt x="58286" y="23395"/>
                    <a:pt x="58345" y="23395"/>
                    <a:pt x="58425" y="23395"/>
                  </a:cubicBezTo>
                  <a:cubicBezTo>
                    <a:pt x="58664" y="23375"/>
                    <a:pt x="58902" y="23375"/>
                    <a:pt x="59141" y="23375"/>
                  </a:cubicBezTo>
                  <a:cubicBezTo>
                    <a:pt x="59499" y="23355"/>
                    <a:pt x="59877" y="23355"/>
                    <a:pt x="60235" y="23355"/>
                  </a:cubicBezTo>
                  <a:cubicBezTo>
                    <a:pt x="60315" y="23335"/>
                    <a:pt x="60374" y="23335"/>
                    <a:pt x="60454" y="23335"/>
                  </a:cubicBezTo>
                  <a:cubicBezTo>
                    <a:pt x="60673" y="23335"/>
                    <a:pt x="60911" y="23335"/>
                    <a:pt x="61130" y="23315"/>
                  </a:cubicBezTo>
                  <a:cubicBezTo>
                    <a:pt x="61488" y="23315"/>
                    <a:pt x="61866" y="23295"/>
                    <a:pt x="62204" y="23295"/>
                  </a:cubicBezTo>
                  <a:cubicBezTo>
                    <a:pt x="62284" y="23295"/>
                    <a:pt x="62364" y="23275"/>
                    <a:pt x="62443" y="23275"/>
                  </a:cubicBezTo>
                  <a:cubicBezTo>
                    <a:pt x="62662" y="23275"/>
                    <a:pt x="62881" y="23256"/>
                    <a:pt x="63100" y="23256"/>
                  </a:cubicBezTo>
                  <a:cubicBezTo>
                    <a:pt x="63458" y="23236"/>
                    <a:pt x="63796" y="23236"/>
                    <a:pt x="64154" y="23216"/>
                  </a:cubicBezTo>
                  <a:cubicBezTo>
                    <a:pt x="64233" y="23216"/>
                    <a:pt x="64313" y="23216"/>
                    <a:pt x="64393" y="23196"/>
                  </a:cubicBezTo>
                  <a:cubicBezTo>
                    <a:pt x="64751" y="23196"/>
                    <a:pt x="65109" y="23176"/>
                    <a:pt x="65467" y="23156"/>
                  </a:cubicBezTo>
                  <a:cubicBezTo>
                    <a:pt x="65527" y="23156"/>
                    <a:pt x="65586" y="23156"/>
                    <a:pt x="65666" y="23136"/>
                  </a:cubicBezTo>
                  <a:cubicBezTo>
                    <a:pt x="65745" y="23136"/>
                    <a:pt x="65845" y="23136"/>
                    <a:pt x="65924" y="23136"/>
                  </a:cubicBezTo>
                  <a:lnTo>
                    <a:pt x="66521" y="23096"/>
                  </a:lnTo>
                  <a:cubicBezTo>
                    <a:pt x="66859" y="23076"/>
                    <a:pt x="67217" y="23057"/>
                    <a:pt x="67556" y="23037"/>
                  </a:cubicBezTo>
                  <a:cubicBezTo>
                    <a:pt x="67556" y="23037"/>
                    <a:pt x="67575" y="23037"/>
                    <a:pt x="67575" y="23037"/>
                  </a:cubicBezTo>
                  <a:cubicBezTo>
                    <a:pt x="67615" y="23037"/>
                    <a:pt x="67635" y="23037"/>
                    <a:pt x="67675" y="23037"/>
                  </a:cubicBezTo>
                  <a:cubicBezTo>
                    <a:pt x="67973" y="23017"/>
                    <a:pt x="68272" y="22997"/>
                    <a:pt x="68570" y="22977"/>
                  </a:cubicBezTo>
                  <a:cubicBezTo>
                    <a:pt x="68849" y="22957"/>
                    <a:pt x="69127" y="22937"/>
                    <a:pt x="69386" y="22917"/>
                  </a:cubicBezTo>
                  <a:lnTo>
                    <a:pt x="69406" y="22917"/>
                  </a:lnTo>
                  <a:lnTo>
                    <a:pt x="69406" y="22917"/>
                  </a:lnTo>
                  <a:lnTo>
                    <a:pt x="69425" y="22917"/>
                  </a:lnTo>
                  <a:cubicBezTo>
                    <a:pt x="69684" y="22897"/>
                    <a:pt x="69943" y="22878"/>
                    <a:pt x="70201" y="22858"/>
                  </a:cubicBezTo>
                  <a:cubicBezTo>
                    <a:pt x="70460" y="22838"/>
                    <a:pt x="70719" y="22818"/>
                    <a:pt x="70997" y="22798"/>
                  </a:cubicBezTo>
                  <a:cubicBezTo>
                    <a:pt x="71017" y="22798"/>
                    <a:pt x="71057" y="22798"/>
                    <a:pt x="71096" y="22798"/>
                  </a:cubicBezTo>
                  <a:cubicBezTo>
                    <a:pt x="71136" y="22798"/>
                    <a:pt x="71196" y="22798"/>
                    <a:pt x="71236" y="22778"/>
                  </a:cubicBezTo>
                  <a:cubicBezTo>
                    <a:pt x="71415" y="22778"/>
                    <a:pt x="71594" y="22758"/>
                    <a:pt x="71773" y="22738"/>
                  </a:cubicBezTo>
                  <a:cubicBezTo>
                    <a:pt x="72012" y="22718"/>
                    <a:pt x="72230" y="22699"/>
                    <a:pt x="72449" y="22679"/>
                  </a:cubicBezTo>
                  <a:cubicBezTo>
                    <a:pt x="72569" y="22679"/>
                    <a:pt x="72668" y="22679"/>
                    <a:pt x="72767" y="22659"/>
                  </a:cubicBezTo>
                  <a:cubicBezTo>
                    <a:pt x="72807" y="22659"/>
                    <a:pt x="72867" y="22659"/>
                    <a:pt x="72907" y="22639"/>
                  </a:cubicBezTo>
                  <a:cubicBezTo>
                    <a:pt x="72986" y="22639"/>
                    <a:pt x="73066" y="22639"/>
                    <a:pt x="73126" y="22619"/>
                  </a:cubicBezTo>
                  <a:cubicBezTo>
                    <a:pt x="73344" y="22599"/>
                    <a:pt x="73583" y="22579"/>
                    <a:pt x="73802" y="22559"/>
                  </a:cubicBezTo>
                  <a:cubicBezTo>
                    <a:pt x="74021" y="22539"/>
                    <a:pt x="74240" y="22519"/>
                    <a:pt x="74458" y="22500"/>
                  </a:cubicBezTo>
                  <a:cubicBezTo>
                    <a:pt x="74458" y="22500"/>
                    <a:pt x="74458" y="22500"/>
                    <a:pt x="74478" y="22500"/>
                  </a:cubicBezTo>
                  <a:cubicBezTo>
                    <a:pt x="74478" y="22500"/>
                    <a:pt x="74498" y="22500"/>
                    <a:pt x="74518" y="22500"/>
                  </a:cubicBezTo>
                  <a:cubicBezTo>
                    <a:pt x="74697" y="22480"/>
                    <a:pt x="74876" y="22460"/>
                    <a:pt x="75055" y="22440"/>
                  </a:cubicBezTo>
                  <a:cubicBezTo>
                    <a:pt x="75254" y="22420"/>
                    <a:pt x="75453" y="22400"/>
                    <a:pt x="75632" y="22380"/>
                  </a:cubicBezTo>
                  <a:cubicBezTo>
                    <a:pt x="75771" y="22360"/>
                    <a:pt x="75891" y="22340"/>
                    <a:pt x="76010" y="22340"/>
                  </a:cubicBezTo>
                  <a:cubicBezTo>
                    <a:pt x="76050" y="22340"/>
                    <a:pt x="76090" y="22321"/>
                    <a:pt x="76109" y="22321"/>
                  </a:cubicBezTo>
                  <a:cubicBezTo>
                    <a:pt x="76149" y="22321"/>
                    <a:pt x="76189" y="22321"/>
                    <a:pt x="76229" y="22321"/>
                  </a:cubicBezTo>
                  <a:cubicBezTo>
                    <a:pt x="76408" y="22281"/>
                    <a:pt x="76607" y="22261"/>
                    <a:pt x="76806" y="22241"/>
                  </a:cubicBezTo>
                  <a:cubicBezTo>
                    <a:pt x="76985" y="22221"/>
                    <a:pt x="77164" y="22201"/>
                    <a:pt x="77343" y="22181"/>
                  </a:cubicBezTo>
                  <a:cubicBezTo>
                    <a:pt x="77402" y="22181"/>
                    <a:pt x="77482" y="22161"/>
                    <a:pt x="77562" y="22161"/>
                  </a:cubicBezTo>
                  <a:cubicBezTo>
                    <a:pt x="77601" y="22142"/>
                    <a:pt x="77641" y="22142"/>
                    <a:pt x="77661" y="22142"/>
                  </a:cubicBezTo>
                  <a:cubicBezTo>
                    <a:pt x="77741" y="22142"/>
                    <a:pt x="77800" y="22122"/>
                    <a:pt x="77860" y="22122"/>
                  </a:cubicBezTo>
                  <a:cubicBezTo>
                    <a:pt x="78039" y="22102"/>
                    <a:pt x="78218" y="22082"/>
                    <a:pt x="78397" y="22042"/>
                  </a:cubicBezTo>
                  <a:cubicBezTo>
                    <a:pt x="78556" y="22022"/>
                    <a:pt x="78735" y="22002"/>
                    <a:pt x="78914" y="21982"/>
                  </a:cubicBezTo>
                  <a:cubicBezTo>
                    <a:pt x="78954" y="21982"/>
                    <a:pt x="79014" y="21962"/>
                    <a:pt x="79054" y="21962"/>
                  </a:cubicBezTo>
                  <a:cubicBezTo>
                    <a:pt x="79093" y="21962"/>
                    <a:pt x="79113" y="21962"/>
                    <a:pt x="79153" y="21943"/>
                  </a:cubicBezTo>
                  <a:cubicBezTo>
                    <a:pt x="79233" y="21943"/>
                    <a:pt x="79312" y="21923"/>
                    <a:pt x="79392" y="21923"/>
                  </a:cubicBezTo>
                  <a:cubicBezTo>
                    <a:pt x="79551" y="21903"/>
                    <a:pt x="79730" y="21883"/>
                    <a:pt x="79889" y="21843"/>
                  </a:cubicBezTo>
                  <a:cubicBezTo>
                    <a:pt x="80048" y="21823"/>
                    <a:pt x="80207" y="21803"/>
                    <a:pt x="80347" y="21783"/>
                  </a:cubicBezTo>
                  <a:cubicBezTo>
                    <a:pt x="80406" y="21783"/>
                    <a:pt x="80446" y="21764"/>
                    <a:pt x="80486" y="21764"/>
                  </a:cubicBezTo>
                  <a:cubicBezTo>
                    <a:pt x="80526" y="21764"/>
                    <a:pt x="80545" y="21764"/>
                    <a:pt x="80565" y="21744"/>
                  </a:cubicBezTo>
                  <a:cubicBezTo>
                    <a:pt x="80665" y="21744"/>
                    <a:pt x="80744" y="21724"/>
                    <a:pt x="80824" y="21704"/>
                  </a:cubicBezTo>
                  <a:cubicBezTo>
                    <a:pt x="80983" y="21684"/>
                    <a:pt x="81122" y="21664"/>
                    <a:pt x="81262" y="21644"/>
                  </a:cubicBezTo>
                  <a:cubicBezTo>
                    <a:pt x="81421" y="21624"/>
                    <a:pt x="81560" y="21604"/>
                    <a:pt x="81699" y="21585"/>
                  </a:cubicBezTo>
                  <a:cubicBezTo>
                    <a:pt x="81759" y="21565"/>
                    <a:pt x="81819" y="21565"/>
                    <a:pt x="81858" y="21545"/>
                  </a:cubicBezTo>
                  <a:cubicBezTo>
                    <a:pt x="81878" y="21545"/>
                    <a:pt x="81898" y="21545"/>
                    <a:pt x="81898" y="21545"/>
                  </a:cubicBezTo>
                  <a:cubicBezTo>
                    <a:pt x="81918" y="21545"/>
                    <a:pt x="81958" y="21545"/>
                    <a:pt x="81978" y="21525"/>
                  </a:cubicBezTo>
                  <a:cubicBezTo>
                    <a:pt x="82018" y="21525"/>
                    <a:pt x="82077" y="21505"/>
                    <a:pt x="82137" y="21505"/>
                  </a:cubicBezTo>
                  <a:cubicBezTo>
                    <a:pt x="82276" y="21485"/>
                    <a:pt x="82415" y="21465"/>
                    <a:pt x="82555" y="21425"/>
                  </a:cubicBezTo>
                  <a:cubicBezTo>
                    <a:pt x="82694" y="21405"/>
                    <a:pt x="82833" y="21386"/>
                    <a:pt x="82972" y="21366"/>
                  </a:cubicBezTo>
                  <a:cubicBezTo>
                    <a:pt x="83012" y="21346"/>
                    <a:pt x="83072" y="21346"/>
                    <a:pt x="83132" y="21326"/>
                  </a:cubicBezTo>
                  <a:cubicBezTo>
                    <a:pt x="83171" y="21326"/>
                    <a:pt x="83211" y="21326"/>
                    <a:pt x="83251" y="21306"/>
                  </a:cubicBezTo>
                  <a:cubicBezTo>
                    <a:pt x="83291" y="21306"/>
                    <a:pt x="83330" y="21306"/>
                    <a:pt x="83370" y="21286"/>
                  </a:cubicBezTo>
                  <a:cubicBezTo>
                    <a:pt x="83510" y="21266"/>
                    <a:pt x="83629" y="21246"/>
                    <a:pt x="83768" y="21226"/>
                  </a:cubicBezTo>
                  <a:cubicBezTo>
                    <a:pt x="83768" y="21226"/>
                    <a:pt x="83788" y="21226"/>
                    <a:pt x="83788" y="21207"/>
                  </a:cubicBezTo>
                  <a:cubicBezTo>
                    <a:pt x="83828" y="21207"/>
                    <a:pt x="83848" y="21207"/>
                    <a:pt x="83887" y="21207"/>
                  </a:cubicBezTo>
                  <a:cubicBezTo>
                    <a:pt x="83967" y="21187"/>
                    <a:pt x="84066" y="21167"/>
                    <a:pt x="84166" y="21147"/>
                  </a:cubicBezTo>
                  <a:lnTo>
                    <a:pt x="84345" y="21107"/>
                  </a:lnTo>
                  <a:cubicBezTo>
                    <a:pt x="84385" y="21107"/>
                    <a:pt x="84425" y="21087"/>
                    <a:pt x="84464" y="21087"/>
                  </a:cubicBezTo>
                  <a:cubicBezTo>
                    <a:pt x="84484" y="21087"/>
                    <a:pt x="84524" y="21067"/>
                    <a:pt x="84544" y="21067"/>
                  </a:cubicBezTo>
                  <a:cubicBezTo>
                    <a:pt x="84663" y="21047"/>
                    <a:pt x="84783" y="21028"/>
                    <a:pt x="84922" y="20988"/>
                  </a:cubicBezTo>
                  <a:cubicBezTo>
                    <a:pt x="84942" y="20988"/>
                    <a:pt x="84942" y="20988"/>
                    <a:pt x="84962" y="20988"/>
                  </a:cubicBezTo>
                  <a:cubicBezTo>
                    <a:pt x="85001" y="20968"/>
                    <a:pt x="85041" y="20968"/>
                    <a:pt x="85081" y="20968"/>
                  </a:cubicBezTo>
                  <a:cubicBezTo>
                    <a:pt x="85161" y="20948"/>
                    <a:pt x="85220" y="20928"/>
                    <a:pt x="85280" y="20928"/>
                  </a:cubicBezTo>
                  <a:lnTo>
                    <a:pt x="85519" y="20868"/>
                  </a:lnTo>
                  <a:cubicBezTo>
                    <a:pt x="85558" y="20868"/>
                    <a:pt x="85578" y="20849"/>
                    <a:pt x="85618" y="20849"/>
                  </a:cubicBezTo>
                  <a:cubicBezTo>
                    <a:pt x="85618" y="20849"/>
                    <a:pt x="85638" y="20849"/>
                    <a:pt x="85638" y="20849"/>
                  </a:cubicBezTo>
                  <a:cubicBezTo>
                    <a:pt x="85757" y="20809"/>
                    <a:pt x="85877" y="20789"/>
                    <a:pt x="85996" y="20769"/>
                  </a:cubicBezTo>
                  <a:cubicBezTo>
                    <a:pt x="86036" y="20749"/>
                    <a:pt x="86056" y="20749"/>
                    <a:pt x="86096" y="20749"/>
                  </a:cubicBezTo>
                  <a:lnTo>
                    <a:pt x="86215" y="20709"/>
                  </a:lnTo>
                  <a:lnTo>
                    <a:pt x="86334" y="20689"/>
                  </a:lnTo>
                  <a:cubicBezTo>
                    <a:pt x="86454" y="20669"/>
                    <a:pt x="86573" y="20630"/>
                    <a:pt x="86672" y="20610"/>
                  </a:cubicBezTo>
                  <a:cubicBezTo>
                    <a:pt x="86692" y="20610"/>
                    <a:pt x="86712" y="20590"/>
                    <a:pt x="86712" y="20590"/>
                  </a:cubicBezTo>
                  <a:cubicBezTo>
                    <a:pt x="86812" y="20570"/>
                    <a:pt x="86911" y="20550"/>
                    <a:pt x="87011" y="20530"/>
                  </a:cubicBezTo>
                  <a:cubicBezTo>
                    <a:pt x="87050" y="20510"/>
                    <a:pt x="87110" y="20510"/>
                    <a:pt x="87150" y="20490"/>
                  </a:cubicBezTo>
                  <a:lnTo>
                    <a:pt x="87269" y="20471"/>
                  </a:lnTo>
                  <a:cubicBezTo>
                    <a:pt x="87289" y="20451"/>
                    <a:pt x="87309" y="20451"/>
                    <a:pt x="87349" y="20451"/>
                  </a:cubicBezTo>
                  <a:cubicBezTo>
                    <a:pt x="87448" y="20411"/>
                    <a:pt x="87568" y="20391"/>
                    <a:pt x="87667" y="20371"/>
                  </a:cubicBezTo>
                  <a:lnTo>
                    <a:pt x="87687" y="20351"/>
                  </a:lnTo>
                  <a:cubicBezTo>
                    <a:pt x="87727" y="20351"/>
                    <a:pt x="87747" y="20331"/>
                    <a:pt x="87786" y="20331"/>
                  </a:cubicBezTo>
                  <a:cubicBezTo>
                    <a:pt x="87846" y="20311"/>
                    <a:pt x="87906" y="20292"/>
                    <a:pt x="87985" y="20272"/>
                  </a:cubicBezTo>
                  <a:cubicBezTo>
                    <a:pt x="88045" y="20272"/>
                    <a:pt x="88105" y="20252"/>
                    <a:pt x="88144" y="20232"/>
                  </a:cubicBezTo>
                  <a:cubicBezTo>
                    <a:pt x="88184" y="20232"/>
                    <a:pt x="88224" y="20212"/>
                    <a:pt x="88244" y="20212"/>
                  </a:cubicBezTo>
                  <a:cubicBezTo>
                    <a:pt x="88264" y="20212"/>
                    <a:pt x="88284" y="20192"/>
                    <a:pt x="88284" y="20192"/>
                  </a:cubicBezTo>
                  <a:cubicBezTo>
                    <a:pt x="88383" y="20172"/>
                    <a:pt x="88503" y="20132"/>
                    <a:pt x="88602" y="20112"/>
                  </a:cubicBezTo>
                  <a:cubicBezTo>
                    <a:pt x="88622" y="20112"/>
                    <a:pt x="88642" y="20093"/>
                    <a:pt x="88662" y="20093"/>
                  </a:cubicBezTo>
                  <a:cubicBezTo>
                    <a:pt x="88682" y="20093"/>
                    <a:pt x="88721" y="20073"/>
                    <a:pt x="88741" y="20073"/>
                  </a:cubicBezTo>
                  <a:cubicBezTo>
                    <a:pt x="88801" y="20053"/>
                    <a:pt x="88841" y="20033"/>
                    <a:pt x="88900" y="20033"/>
                  </a:cubicBezTo>
                  <a:cubicBezTo>
                    <a:pt x="88960" y="19993"/>
                    <a:pt x="89040" y="19973"/>
                    <a:pt x="89099" y="19953"/>
                  </a:cubicBezTo>
                  <a:cubicBezTo>
                    <a:pt x="89119" y="19953"/>
                    <a:pt x="89139" y="19953"/>
                    <a:pt x="89159" y="19933"/>
                  </a:cubicBezTo>
                  <a:lnTo>
                    <a:pt x="89179" y="19933"/>
                  </a:lnTo>
                  <a:cubicBezTo>
                    <a:pt x="89278" y="19914"/>
                    <a:pt x="89378" y="19874"/>
                    <a:pt x="89477" y="19854"/>
                  </a:cubicBezTo>
                  <a:cubicBezTo>
                    <a:pt x="89497" y="19834"/>
                    <a:pt x="89517" y="19834"/>
                    <a:pt x="89537" y="19814"/>
                  </a:cubicBezTo>
                  <a:cubicBezTo>
                    <a:pt x="89577" y="19814"/>
                    <a:pt x="89617" y="19794"/>
                    <a:pt x="89636" y="19794"/>
                  </a:cubicBezTo>
                  <a:cubicBezTo>
                    <a:pt x="89676" y="19774"/>
                    <a:pt x="89716" y="19774"/>
                    <a:pt x="89756" y="19754"/>
                  </a:cubicBezTo>
                  <a:cubicBezTo>
                    <a:pt x="89835" y="19735"/>
                    <a:pt x="89915" y="19715"/>
                    <a:pt x="89995" y="19675"/>
                  </a:cubicBezTo>
                  <a:cubicBezTo>
                    <a:pt x="89995" y="19675"/>
                    <a:pt x="90014" y="19675"/>
                    <a:pt x="90034" y="19675"/>
                  </a:cubicBezTo>
                  <a:cubicBezTo>
                    <a:pt x="90034" y="19655"/>
                    <a:pt x="90034" y="19655"/>
                    <a:pt x="90034" y="19655"/>
                  </a:cubicBezTo>
                  <a:cubicBezTo>
                    <a:pt x="90134" y="19635"/>
                    <a:pt x="90213" y="19595"/>
                    <a:pt x="90313" y="19575"/>
                  </a:cubicBezTo>
                  <a:cubicBezTo>
                    <a:pt x="90333" y="19555"/>
                    <a:pt x="90353" y="19555"/>
                    <a:pt x="90392" y="19536"/>
                  </a:cubicBezTo>
                  <a:cubicBezTo>
                    <a:pt x="90392" y="19536"/>
                    <a:pt x="90412" y="19536"/>
                    <a:pt x="90432" y="19536"/>
                  </a:cubicBezTo>
                  <a:cubicBezTo>
                    <a:pt x="90432" y="19516"/>
                    <a:pt x="90452" y="19516"/>
                    <a:pt x="90472" y="19516"/>
                  </a:cubicBezTo>
                  <a:cubicBezTo>
                    <a:pt x="90512" y="19496"/>
                    <a:pt x="90532" y="19476"/>
                    <a:pt x="90571" y="19476"/>
                  </a:cubicBezTo>
                  <a:cubicBezTo>
                    <a:pt x="90631" y="19456"/>
                    <a:pt x="90691" y="19436"/>
                    <a:pt x="90770" y="19396"/>
                  </a:cubicBezTo>
                  <a:cubicBezTo>
                    <a:pt x="90790" y="19396"/>
                    <a:pt x="90790" y="19396"/>
                    <a:pt x="90810" y="19376"/>
                  </a:cubicBezTo>
                  <a:cubicBezTo>
                    <a:pt x="90830" y="19376"/>
                    <a:pt x="90830" y="19376"/>
                    <a:pt x="90830" y="19376"/>
                  </a:cubicBezTo>
                  <a:cubicBezTo>
                    <a:pt x="90929" y="19337"/>
                    <a:pt x="91009" y="19317"/>
                    <a:pt x="91089" y="19277"/>
                  </a:cubicBezTo>
                  <a:cubicBezTo>
                    <a:pt x="91109" y="19277"/>
                    <a:pt x="91128" y="19257"/>
                    <a:pt x="91128" y="19257"/>
                  </a:cubicBezTo>
                  <a:cubicBezTo>
                    <a:pt x="91168" y="19257"/>
                    <a:pt x="91188" y="19237"/>
                    <a:pt x="91228" y="19217"/>
                  </a:cubicBezTo>
                  <a:cubicBezTo>
                    <a:pt x="91268" y="19217"/>
                    <a:pt x="91307" y="19197"/>
                    <a:pt x="91347" y="19178"/>
                  </a:cubicBezTo>
                  <a:cubicBezTo>
                    <a:pt x="91387" y="19158"/>
                    <a:pt x="91427" y="19138"/>
                    <a:pt x="91467" y="19118"/>
                  </a:cubicBezTo>
                  <a:cubicBezTo>
                    <a:pt x="91486" y="19118"/>
                    <a:pt x="91506" y="19098"/>
                    <a:pt x="91546" y="19098"/>
                  </a:cubicBezTo>
                  <a:cubicBezTo>
                    <a:pt x="91546" y="19078"/>
                    <a:pt x="91566" y="19078"/>
                    <a:pt x="91586" y="19078"/>
                  </a:cubicBezTo>
                  <a:cubicBezTo>
                    <a:pt x="91666" y="19038"/>
                    <a:pt x="91745" y="18998"/>
                    <a:pt x="91825" y="18959"/>
                  </a:cubicBezTo>
                  <a:cubicBezTo>
                    <a:pt x="91825" y="18959"/>
                    <a:pt x="91825" y="18959"/>
                    <a:pt x="91825" y="18959"/>
                  </a:cubicBezTo>
                  <a:cubicBezTo>
                    <a:pt x="91845" y="18959"/>
                    <a:pt x="91864" y="18939"/>
                    <a:pt x="91884" y="18939"/>
                  </a:cubicBezTo>
                  <a:cubicBezTo>
                    <a:pt x="91944" y="18919"/>
                    <a:pt x="92004" y="18879"/>
                    <a:pt x="92043" y="18859"/>
                  </a:cubicBezTo>
                  <a:cubicBezTo>
                    <a:pt x="92063" y="18839"/>
                    <a:pt x="92083" y="18839"/>
                    <a:pt x="92103" y="18839"/>
                  </a:cubicBezTo>
                  <a:cubicBezTo>
                    <a:pt x="92143" y="18819"/>
                    <a:pt x="92163" y="18800"/>
                    <a:pt x="92203" y="18780"/>
                  </a:cubicBezTo>
                  <a:cubicBezTo>
                    <a:pt x="92222" y="18780"/>
                    <a:pt x="92242" y="18760"/>
                    <a:pt x="92282" y="18740"/>
                  </a:cubicBezTo>
                  <a:cubicBezTo>
                    <a:pt x="92302" y="18720"/>
                    <a:pt x="92342" y="18700"/>
                    <a:pt x="92382" y="18700"/>
                  </a:cubicBezTo>
                  <a:cubicBezTo>
                    <a:pt x="92402" y="18680"/>
                    <a:pt x="92441" y="18660"/>
                    <a:pt x="92461" y="18660"/>
                  </a:cubicBezTo>
                  <a:cubicBezTo>
                    <a:pt x="92461" y="18640"/>
                    <a:pt x="92481" y="18640"/>
                    <a:pt x="92481" y="18640"/>
                  </a:cubicBezTo>
                  <a:cubicBezTo>
                    <a:pt x="92561" y="18601"/>
                    <a:pt x="92620" y="18561"/>
                    <a:pt x="92700" y="18521"/>
                  </a:cubicBezTo>
                  <a:cubicBezTo>
                    <a:pt x="92700" y="18521"/>
                    <a:pt x="92700" y="18521"/>
                    <a:pt x="92700" y="18521"/>
                  </a:cubicBezTo>
                  <a:cubicBezTo>
                    <a:pt x="92720" y="18521"/>
                    <a:pt x="92720" y="18501"/>
                    <a:pt x="92740" y="18501"/>
                  </a:cubicBezTo>
                  <a:cubicBezTo>
                    <a:pt x="92799" y="18461"/>
                    <a:pt x="92859" y="18441"/>
                    <a:pt x="92899" y="18402"/>
                  </a:cubicBezTo>
                  <a:cubicBezTo>
                    <a:pt x="92919" y="18402"/>
                    <a:pt x="92919" y="18382"/>
                    <a:pt x="92939" y="18382"/>
                  </a:cubicBezTo>
                  <a:cubicBezTo>
                    <a:pt x="92959" y="18362"/>
                    <a:pt x="92978" y="18342"/>
                    <a:pt x="93018" y="18342"/>
                  </a:cubicBezTo>
                  <a:cubicBezTo>
                    <a:pt x="93038" y="18322"/>
                    <a:pt x="93078" y="18302"/>
                    <a:pt x="93098" y="18282"/>
                  </a:cubicBezTo>
                  <a:cubicBezTo>
                    <a:pt x="93118" y="18262"/>
                    <a:pt x="93138" y="18262"/>
                    <a:pt x="93157" y="18243"/>
                  </a:cubicBezTo>
                  <a:cubicBezTo>
                    <a:pt x="93177" y="18223"/>
                    <a:pt x="93217" y="18203"/>
                    <a:pt x="93237" y="18183"/>
                  </a:cubicBezTo>
                  <a:cubicBezTo>
                    <a:pt x="93257" y="18183"/>
                    <a:pt x="93257" y="18163"/>
                    <a:pt x="93277" y="18163"/>
                  </a:cubicBezTo>
                  <a:cubicBezTo>
                    <a:pt x="93317" y="18143"/>
                    <a:pt x="93336" y="18123"/>
                    <a:pt x="93356" y="18103"/>
                  </a:cubicBezTo>
                  <a:cubicBezTo>
                    <a:pt x="93376" y="18083"/>
                    <a:pt x="93416" y="18064"/>
                    <a:pt x="93436" y="18044"/>
                  </a:cubicBezTo>
                  <a:cubicBezTo>
                    <a:pt x="93456" y="18024"/>
                    <a:pt x="93476" y="18024"/>
                    <a:pt x="93476" y="18024"/>
                  </a:cubicBezTo>
                  <a:lnTo>
                    <a:pt x="93555" y="17964"/>
                  </a:lnTo>
                  <a:cubicBezTo>
                    <a:pt x="93575" y="17944"/>
                    <a:pt x="93615" y="17924"/>
                    <a:pt x="93635" y="17884"/>
                  </a:cubicBezTo>
                  <a:cubicBezTo>
                    <a:pt x="93635" y="17884"/>
                    <a:pt x="93655" y="17884"/>
                    <a:pt x="93655" y="17884"/>
                  </a:cubicBezTo>
                  <a:cubicBezTo>
                    <a:pt x="93675" y="17845"/>
                    <a:pt x="93714" y="17825"/>
                    <a:pt x="93734" y="17805"/>
                  </a:cubicBezTo>
                  <a:cubicBezTo>
                    <a:pt x="93754" y="17785"/>
                    <a:pt x="93774" y="17765"/>
                    <a:pt x="93794" y="17745"/>
                  </a:cubicBezTo>
                  <a:cubicBezTo>
                    <a:pt x="93814" y="17745"/>
                    <a:pt x="93814" y="17745"/>
                    <a:pt x="93814" y="17725"/>
                  </a:cubicBezTo>
                  <a:cubicBezTo>
                    <a:pt x="93854" y="17705"/>
                    <a:pt x="93874" y="17666"/>
                    <a:pt x="93913" y="17646"/>
                  </a:cubicBezTo>
                  <a:cubicBezTo>
                    <a:pt x="93933" y="17626"/>
                    <a:pt x="93933" y="17606"/>
                    <a:pt x="93953" y="17586"/>
                  </a:cubicBezTo>
                  <a:lnTo>
                    <a:pt x="93953" y="17586"/>
                  </a:lnTo>
                  <a:cubicBezTo>
                    <a:pt x="93993" y="17546"/>
                    <a:pt x="94033" y="17507"/>
                    <a:pt x="94073" y="17467"/>
                  </a:cubicBezTo>
                  <a:cubicBezTo>
                    <a:pt x="94073" y="17467"/>
                    <a:pt x="94073" y="17467"/>
                    <a:pt x="94073" y="17447"/>
                  </a:cubicBezTo>
                  <a:cubicBezTo>
                    <a:pt x="94092" y="17447"/>
                    <a:pt x="94112" y="17427"/>
                    <a:pt x="94112" y="17407"/>
                  </a:cubicBezTo>
                  <a:cubicBezTo>
                    <a:pt x="94132" y="17387"/>
                    <a:pt x="94152" y="17387"/>
                    <a:pt x="94152" y="17367"/>
                  </a:cubicBezTo>
                  <a:cubicBezTo>
                    <a:pt x="94172" y="17347"/>
                    <a:pt x="94192" y="17327"/>
                    <a:pt x="94192" y="17308"/>
                  </a:cubicBezTo>
                  <a:cubicBezTo>
                    <a:pt x="94212" y="17288"/>
                    <a:pt x="94212" y="17288"/>
                    <a:pt x="94232" y="17268"/>
                  </a:cubicBezTo>
                  <a:cubicBezTo>
                    <a:pt x="94232" y="17268"/>
                    <a:pt x="94232" y="17248"/>
                    <a:pt x="94252" y="17248"/>
                  </a:cubicBezTo>
                  <a:cubicBezTo>
                    <a:pt x="94271" y="17208"/>
                    <a:pt x="94291" y="17168"/>
                    <a:pt x="94311" y="17129"/>
                  </a:cubicBezTo>
                  <a:lnTo>
                    <a:pt x="103661" y="876"/>
                  </a:lnTo>
                  <a:cubicBezTo>
                    <a:pt x="103601" y="936"/>
                    <a:pt x="103581" y="976"/>
                    <a:pt x="103541" y="1035"/>
                  </a:cubicBezTo>
                  <a:close/>
                </a:path>
              </a:pathLst>
            </a:custGeom>
            <a:gradFill>
              <a:gsLst>
                <a:gs pos="0">
                  <a:srgbClr val="739EE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658336" y="1363378"/>
              <a:ext cx="2607901" cy="354629"/>
            </a:xfrm>
            <a:custGeom>
              <a:avLst/>
              <a:gdLst/>
              <a:ahLst/>
              <a:cxnLst/>
              <a:rect l="l" t="t" r="r" b="b"/>
              <a:pathLst>
                <a:path w="104756" h="14245" extrusionOk="0">
                  <a:moveTo>
                    <a:pt x="458" y="6247"/>
                  </a:moveTo>
                  <a:cubicBezTo>
                    <a:pt x="896" y="5292"/>
                    <a:pt x="2706" y="4417"/>
                    <a:pt x="5531" y="3641"/>
                  </a:cubicBezTo>
                  <a:cubicBezTo>
                    <a:pt x="8296" y="2885"/>
                    <a:pt x="12036" y="2229"/>
                    <a:pt x="16492" y="1672"/>
                  </a:cubicBezTo>
                  <a:cubicBezTo>
                    <a:pt x="20868" y="1155"/>
                    <a:pt x="25941" y="717"/>
                    <a:pt x="31511" y="439"/>
                  </a:cubicBezTo>
                  <a:cubicBezTo>
                    <a:pt x="37001" y="160"/>
                    <a:pt x="43029" y="1"/>
                    <a:pt x="49394" y="1"/>
                  </a:cubicBezTo>
                  <a:cubicBezTo>
                    <a:pt x="55740" y="1"/>
                    <a:pt x="61887" y="160"/>
                    <a:pt x="67636" y="458"/>
                  </a:cubicBezTo>
                  <a:cubicBezTo>
                    <a:pt x="73444" y="757"/>
                    <a:pt x="78875" y="1175"/>
                    <a:pt x="83669" y="1712"/>
                  </a:cubicBezTo>
                  <a:cubicBezTo>
                    <a:pt x="88583" y="2269"/>
                    <a:pt x="92880" y="2925"/>
                    <a:pt x="96261" y="3681"/>
                  </a:cubicBezTo>
                  <a:cubicBezTo>
                    <a:pt x="99723" y="4477"/>
                    <a:pt x="102269" y="5352"/>
                    <a:pt x="103482" y="6307"/>
                  </a:cubicBezTo>
                  <a:cubicBezTo>
                    <a:pt x="104756" y="7301"/>
                    <a:pt x="104517" y="8256"/>
                    <a:pt x="102925" y="9171"/>
                  </a:cubicBezTo>
                  <a:cubicBezTo>
                    <a:pt x="101274" y="10106"/>
                    <a:pt x="98231" y="10982"/>
                    <a:pt x="93954" y="11718"/>
                  </a:cubicBezTo>
                  <a:cubicBezTo>
                    <a:pt x="89597" y="12493"/>
                    <a:pt x="84008" y="13110"/>
                    <a:pt x="77463" y="13568"/>
                  </a:cubicBezTo>
                  <a:cubicBezTo>
                    <a:pt x="70819" y="14005"/>
                    <a:pt x="63279" y="14244"/>
                    <a:pt x="55203" y="14244"/>
                  </a:cubicBezTo>
                  <a:cubicBezTo>
                    <a:pt x="47126" y="14244"/>
                    <a:pt x="39408" y="13985"/>
                    <a:pt x="32406" y="13528"/>
                  </a:cubicBezTo>
                  <a:cubicBezTo>
                    <a:pt x="25483" y="13070"/>
                    <a:pt x="19376" y="12434"/>
                    <a:pt x="14403" y="11678"/>
                  </a:cubicBezTo>
                  <a:cubicBezTo>
                    <a:pt x="9529" y="10922"/>
                    <a:pt x="5770" y="10047"/>
                    <a:pt x="3363" y="9112"/>
                  </a:cubicBezTo>
                  <a:cubicBezTo>
                    <a:pt x="1035" y="8197"/>
                    <a:pt x="1" y="7222"/>
                    <a:pt x="458" y="62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981708" y="1648139"/>
              <a:ext cx="425431" cy="446218"/>
            </a:xfrm>
            <a:custGeom>
              <a:avLst/>
              <a:gdLst/>
              <a:ahLst/>
              <a:cxnLst/>
              <a:rect l="l" t="t" r="r" b="b"/>
              <a:pathLst>
                <a:path w="17089" h="17924" extrusionOk="0">
                  <a:moveTo>
                    <a:pt x="13468" y="1631"/>
                  </a:moveTo>
                  <a:cubicBezTo>
                    <a:pt x="13408" y="1631"/>
                    <a:pt x="13349" y="1631"/>
                    <a:pt x="13289" y="1631"/>
                  </a:cubicBezTo>
                  <a:cubicBezTo>
                    <a:pt x="13170" y="1611"/>
                    <a:pt x="13070" y="1611"/>
                    <a:pt x="12971" y="1592"/>
                  </a:cubicBezTo>
                  <a:cubicBezTo>
                    <a:pt x="12672" y="1572"/>
                    <a:pt x="12374" y="1532"/>
                    <a:pt x="12075" y="1512"/>
                  </a:cubicBezTo>
                  <a:cubicBezTo>
                    <a:pt x="12016" y="1512"/>
                    <a:pt x="11956" y="1492"/>
                    <a:pt x="11896" y="1492"/>
                  </a:cubicBezTo>
                  <a:cubicBezTo>
                    <a:pt x="11638" y="1472"/>
                    <a:pt x="11379" y="1452"/>
                    <a:pt x="11141" y="1432"/>
                  </a:cubicBezTo>
                  <a:cubicBezTo>
                    <a:pt x="11041" y="1413"/>
                    <a:pt x="10942" y="1413"/>
                    <a:pt x="10842" y="1393"/>
                  </a:cubicBezTo>
                  <a:cubicBezTo>
                    <a:pt x="10564" y="1373"/>
                    <a:pt x="10265" y="1333"/>
                    <a:pt x="9987" y="1313"/>
                  </a:cubicBezTo>
                  <a:cubicBezTo>
                    <a:pt x="9907" y="1313"/>
                    <a:pt x="9847" y="1293"/>
                    <a:pt x="9768" y="1293"/>
                  </a:cubicBezTo>
                  <a:cubicBezTo>
                    <a:pt x="9509" y="1273"/>
                    <a:pt x="9271" y="1234"/>
                    <a:pt x="9032" y="1214"/>
                  </a:cubicBezTo>
                  <a:lnTo>
                    <a:pt x="8833" y="1194"/>
                  </a:lnTo>
                  <a:cubicBezTo>
                    <a:pt x="8535" y="1154"/>
                    <a:pt x="8256" y="1134"/>
                    <a:pt x="7978" y="1094"/>
                  </a:cubicBezTo>
                  <a:cubicBezTo>
                    <a:pt x="7898" y="1094"/>
                    <a:pt x="7838" y="1074"/>
                    <a:pt x="7759" y="1074"/>
                  </a:cubicBezTo>
                  <a:cubicBezTo>
                    <a:pt x="7480" y="1035"/>
                    <a:pt x="7202" y="1015"/>
                    <a:pt x="6923" y="975"/>
                  </a:cubicBezTo>
                  <a:cubicBezTo>
                    <a:pt x="6883" y="975"/>
                    <a:pt x="6824" y="975"/>
                    <a:pt x="6784" y="955"/>
                  </a:cubicBezTo>
                  <a:cubicBezTo>
                    <a:pt x="6525" y="935"/>
                    <a:pt x="6267" y="895"/>
                    <a:pt x="6008" y="875"/>
                  </a:cubicBezTo>
                  <a:cubicBezTo>
                    <a:pt x="5968" y="856"/>
                    <a:pt x="5909" y="856"/>
                    <a:pt x="5869" y="856"/>
                  </a:cubicBezTo>
                  <a:cubicBezTo>
                    <a:pt x="5590" y="816"/>
                    <a:pt x="5312" y="776"/>
                    <a:pt x="5053" y="736"/>
                  </a:cubicBezTo>
                  <a:lnTo>
                    <a:pt x="4874" y="716"/>
                  </a:lnTo>
                  <a:cubicBezTo>
                    <a:pt x="4596" y="696"/>
                    <a:pt x="4337" y="657"/>
                    <a:pt x="4079" y="617"/>
                  </a:cubicBezTo>
                  <a:cubicBezTo>
                    <a:pt x="4019" y="617"/>
                    <a:pt x="3979" y="597"/>
                    <a:pt x="3939" y="597"/>
                  </a:cubicBezTo>
                  <a:cubicBezTo>
                    <a:pt x="3681" y="557"/>
                    <a:pt x="3422" y="537"/>
                    <a:pt x="3164" y="497"/>
                  </a:cubicBezTo>
                  <a:cubicBezTo>
                    <a:pt x="3144" y="497"/>
                    <a:pt x="3144" y="478"/>
                    <a:pt x="3124" y="478"/>
                  </a:cubicBezTo>
                  <a:cubicBezTo>
                    <a:pt x="2865" y="438"/>
                    <a:pt x="2607" y="418"/>
                    <a:pt x="2348" y="378"/>
                  </a:cubicBezTo>
                  <a:cubicBezTo>
                    <a:pt x="2288" y="358"/>
                    <a:pt x="2248" y="358"/>
                    <a:pt x="2209" y="358"/>
                  </a:cubicBezTo>
                  <a:cubicBezTo>
                    <a:pt x="1950" y="318"/>
                    <a:pt x="1711" y="279"/>
                    <a:pt x="1473" y="239"/>
                  </a:cubicBezTo>
                  <a:cubicBezTo>
                    <a:pt x="1413" y="239"/>
                    <a:pt x="1373" y="219"/>
                    <a:pt x="1314" y="219"/>
                  </a:cubicBezTo>
                  <a:cubicBezTo>
                    <a:pt x="1075" y="179"/>
                    <a:pt x="836" y="139"/>
                    <a:pt x="597" y="100"/>
                  </a:cubicBezTo>
                  <a:cubicBezTo>
                    <a:pt x="578" y="100"/>
                    <a:pt x="538" y="100"/>
                    <a:pt x="518" y="80"/>
                  </a:cubicBezTo>
                  <a:cubicBezTo>
                    <a:pt x="339" y="60"/>
                    <a:pt x="180" y="40"/>
                    <a:pt x="1" y="0"/>
                  </a:cubicBezTo>
                  <a:lnTo>
                    <a:pt x="5352" y="15994"/>
                  </a:lnTo>
                  <a:cubicBezTo>
                    <a:pt x="5372" y="16014"/>
                    <a:pt x="5411" y="16014"/>
                    <a:pt x="5451" y="16014"/>
                  </a:cubicBezTo>
                  <a:cubicBezTo>
                    <a:pt x="5491" y="16034"/>
                    <a:pt x="5511" y="16034"/>
                    <a:pt x="5551" y="16054"/>
                  </a:cubicBezTo>
                  <a:lnTo>
                    <a:pt x="5590" y="16054"/>
                  </a:lnTo>
                  <a:cubicBezTo>
                    <a:pt x="5710" y="16074"/>
                    <a:pt x="5829" y="16113"/>
                    <a:pt x="5968" y="16133"/>
                  </a:cubicBezTo>
                  <a:cubicBezTo>
                    <a:pt x="6008" y="16153"/>
                    <a:pt x="6048" y="16153"/>
                    <a:pt x="6088" y="16173"/>
                  </a:cubicBezTo>
                  <a:cubicBezTo>
                    <a:pt x="6128" y="16173"/>
                    <a:pt x="6167" y="16193"/>
                    <a:pt x="6227" y="16193"/>
                  </a:cubicBezTo>
                  <a:cubicBezTo>
                    <a:pt x="6267" y="16193"/>
                    <a:pt x="6307" y="16213"/>
                    <a:pt x="6346" y="16213"/>
                  </a:cubicBezTo>
                  <a:cubicBezTo>
                    <a:pt x="6466" y="16253"/>
                    <a:pt x="6605" y="16272"/>
                    <a:pt x="6724" y="16312"/>
                  </a:cubicBezTo>
                  <a:cubicBezTo>
                    <a:pt x="6744" y="16312"/>
                    <a:pt x="6764" y="16312"/>
                    <a:pt x="6764" y="16312"/>
                  </a:cubicBezTo>
                  <a:lnTo>
                    <a:pt x="6883" y="16332"/>
                  </a:lnTo>
                  <a:cubicBezTo>
                    <a:pt x="6963" y="16352"/>
                    <a:pt x="7043" y="16372"/>
                    <a:pt x="7122" y="16392"/>
                  </a:cubicBezTo>
                  <a:cubicBezTo>
                    <a:pt x="7222" y="16412"/>
                    <a:pt x="7321" y="16432"/>
                    <a:pt x="7421" y="16451"/>
                  </a:cubicBezTo>
                  <a:lnTo>
                    <a:pt x="7500" y="16451"/>
                  </a:lnTo>
                  <a:cubicBezTo>
                    <a:pt x="7500" y="16451"/>
                    <a:pt x="7500" y="16471"/>
                    <a:pt x="7520" y="16471"/>
                  </a:cubicBezTo>
                  <a:cubicBezTo>
                    <a:pt x="7639" y="16491"/>
                    <a:pt x="7779" y="16511"/>
                    <a:pt x="7918" y="16551"/>
                  </a:cubicBezTo>
                  <a:cubicBezTo>
                    <a:pt x="7978" y="16551"/>
                    <a:pt x="8037" y="16571"/>
                    <a:pt x="8097" y="16571"/>
                  </a:cubicBezTo>
                  <a:cubicBezTo>
                    <a:pt x="8137" y="16591"/>
                    <a:pt x="8177" y="16591"/>
                    <a:pt x="8216" y="16591"/>
                  </a:cubicBezTo>
                  <a:cubicBezTo>
                    <a:pt x="8256" y="16611"/>
                    <a:pt x="8276" y="16611"/>
                    <a:pt x="8316" y="16611"/>
                  </a:cubicBezTo>
                  <a:cubicBezTo>
                    <a:pt x="8455" y="16650"/>
                    <a:pt x="8594" y="16670"/>
                    <a:pt x="8734" y="16690"/>
                  </a:cubicBezTo>
                  <a:cubicBezTo>
                    <a:pt x="8753" y="16710"/>
                    <a:pt x="8793" y="16710"/>
                    <a:pt x="8813" y="16710"/>
                  </a:cubicBezTo>
                  <a:cubicBezTo>
                    <a:pt x="8853" y="16730"/>
                    <a:pt x="8893" y="16730"/>
                    <a:pt x="8952" y="16730"/>
                  </a:cubicBezTo>
                  <a:cubicBezTo>
                    <a:pt x="9012" y="16750"/>
                    <a:pt x="9072" y="16770"/>
                    <a:pt x="9151" y="16770"/>
                  </a:cubicBezTo>
                  <a:cubicBezTo>
                    <a:pt x="9291" y="16790"/>
                    <a:pt x="9430" y="16829"/>
                    <a:pt x="9569" y="16849"/>
                  </a:cubicBezTo>
                  <a:cubicBezTo>
                    <a:pt x="9569" y="16849"/>
                    <a:pt x="9589" y="16849"/>
                    <a:pt x="9589" y="16849"/>
                  </a:cubicBezTo>
                  <a:cubicBezTo>
                    <a:pt x="9589" y="16849"/>
                    <a:pt x="9609" y="16849"/>
                    <a:pt x="9609" y="16849"/>
                  </a:cubicBezTo>
                  <a:lnTo>
                    <a:pt x="10007" y="16929"/>
                  </a:lnTo>
                  <a:cubicBezTo>
                    <a:pt x="10086" y="16929"/>
                    <a:pt x="10166" y="16949"/>
                    <a:pt x="10265" y="16969"/>
                  </a:cubicBezTo>
                  <a:cubicBezTo>
                    <a:pt x="10285" y="16969"/>
                    <a:pt x="10305" y="16969"/>
                    <a:pt x="10325" y="16989"/>
                  </a:cubicBezTo>
                  <a:cubicBezTo>
                    <a:pt x="10345" y="16989"/>
                    <a:pt x="10345" y="16989"/>
                    <a:pt x="10345" y="16989"/>
                  </a:cubicBezTo>
                  <a:cubicBezTo>
                    <a:pt x="10385" y="16989"/>
                    <a:pt x="10404" y="16989"/>
                    <a:pt x="10444" y="16989"/>
                  </a:cubicBezTo>
                  <a:cubicBezTo>
                    <a:pt x="10584" y="17028"/>
                    <a:pt x="10743" y="17048"/>
                    <a:pt x="10882" y="17068"/>
                  </a:cubicBezTo>
                  <a:cubicBezTo>
                    <a:pt x="11041" y="17088"/>
                    <a:pt x="11180" y="17108"/>
                    <a:pt x="11339" y="17148"/>
                  </a:cubicBezTo>
                  <a:cubicBezTo>
                    <a:pt x="11499" y="17168"/>
                    <a:pt x="11638" y="17187"/>
                    <a:pt x="11797" y="17207"/>
                  </a:cubicBezTo>
                  <a:cubicBezTo>
                    <a:pt x="11817" y="17207"/>
                    <a:pt x="11837" y="17227"/>
                    <a:pt x="11857" y="17227"/>
                  </a:cubicBezTo>
                  <a:cubicBezTo>
                    <a:pt x="11877" y="17227"/>
                    <a:pt x="11896" y="17227"/>
                    <a:pt x="11916" y="17227"/>
                  </a:cubicBezTo>
                  <a:cubicBezTo>
                    <a:pt x="12036" y="17247"/>
                    <a:pt x="12155" y="17267"/>
                    <a:pt x="12274" y="17287"/>
                  </a:cubicBezTo>
                  <a:cubicBezTo>
                    <a:pt x="12434" y="17307"/>
                    <a:pt x="12593" y="17327"/>
                    <a:pt x="12752" y="17347"/>
                  </a:cubicBezTo>
                  <a:cubicBezTo>
                    <a:pt x="12911" y="17386"/>
                    <a:pt x="13070" y="17406"/>
                    <a:pt x="13229" y="17426"/>
                  </a:cubicBezTo>
                  <a:cubicBezTo>
                    <a:pt x="13309" y="17426"/>
                    <a:pt x="13388" y="17446"/>
                    <a:pt x="13448" y="17446"/>
                  </a:cubicBezTo>
                  <a:cubicBezTo>
                    <a:pt x="13488" y="17466"/>
                    <a:pt x="13508" y="17466"/>
                    <a:pt x="13528" y="17466"/>
                  </a:cubicBezTo>
                  <a:cubicBezTo>
                    <a:pt x="13607" y="17486"/>
                    <a:pt x="13667" y="17486"/>
                    <a:pt x="13727" y="17486"/>
                  </a:cubicBezTo>
                  <a:cubicBezTo>
                    <a:pt x="13886" y="17506"/>
                    <a:pt x="14065" y="17546"/>
                    <a:pt x="14244" y="17565"/>
                  </a:cubicBezTo>
                  <a:cubicBezTo>
                    <a:pt x="14403" y="17585"/>
                    <a:pt x="14582" y="17605"/>
                    <a:pt x="14761" y="17625"/>
                  </a:cubicBezTo>
                  <a:cubicBezTo>
                    <a:pt x="14880" y="17645"/>
                    <a:pt x="15000" y="17665"/>
                    <a:pt x="15119" y="17685"/>
                  </a:cubicBezTo>
                  <a:cubicBezTo>
                    <a:pt x="15159" y="17685"/>
                    <a:pt x="15179" y="17685"/>
                    <a:pt x="15199" y="17685"/>
                  </a:cubicBezTo>
                  <a:cubicBezTo>
                    <a:pt x="15238" y="17685"/>
                    <a:pt x="15258" y="17705"/>
                    <a:pt x="15278" y="17705"/>
                  </a:cubicBezTo>
                  <a:cubicBezTo>
                    <a:pt x="15457" y="17725"/>
                    <a:pt x="15636" y="17744"/>
                    <a:pt x="15815" y="17764"/>
                  </a:cubicBezTo>
                  <a:cubicBezTo>
                    <a:pt x="15994" y="17784"/>
                    <a:pt x="16193" y="17804"/>
                    <a:pt x="16372" y="17824"/>
                  </a:cubicBezTo>
                  <a:cubicBezTo>
                    <a:pt x="16551" y="17844"/>
                    <a:pt x="16710" y="17864"/>
                    <a:pt x="16870" y="17884"/>
                  </a:cubicBezTo>
                  <a:cubicBezTo>
                    <a:pt x="16890" y="17884"/>
                    <a:pt x="16909" y="17904"/>
                    <a:pt x="16929" y="17904"/>
                  </a:cubicBezTo>
                  <a:cubicBezTo>
                    <a:pt x="16929" y="17904"/>
                    <a:pt x="16949" y="17904"/>
                    <a:pt x="16949" y="17904"/>
                  </a:cubicBezTo>
                  <a:cubicBezTo>
                    <a:pt x="16989" y="17904"/>
                    <a:pt x="17049" y="17904"/>
                    <a:pt x="17088" y="17924"/>
                  </a:cubicBezTo>
                  <a:close/>
                </a:path>
              </a:pathLst>
            </a:custGeom>
            <a:solidFill>
              <a:srgbClr val="FFFFFF">
                <a:alpha val="34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2494060" y="1666461"/>
              <a:ext cx="431381" cy="439770"/>
            </a:xfrm>
            <a:custGeom>
              <a:avLst/>
              <a:gdLst/>
              <a:ahLst/>
              <a:cxnLst/>
              <a:rect l="l" t="t" r="r" b="b"/>
              <a:pathLst>
                <a:path w="17328" h="17665" extrusionOk="0">
                  <a:moveTo>
                    <a:pt x="17268" y="20"/>
                  </a:moveTo>
                  <a:cubicBezTo>
                    <a:pt x="17049" y="40"/>
                    <a:pt x="16830" y="80"/>
                    <a:pt x="16591" y="100"/>
                  </a:cubicBezTo>
                  <a:lnTo>
                    <a:pt x="16591" y="100"/>
                  </a:lnTo>
                  <a:lnTo>
                    <a:pt x="16591" y="100"/>
                  </a:lnTo>
                  <a:cubicBezTo>
                    <a:pt x="16353" y="139"/>
                    <a:pt x="16134" y="159"/>
                    <a:pt x="15895" y="199"/>
                  </a:cubicBezTo>
                  <a:cubicBezTo>
                    <a:pt x="15835" y="219"/>
                    <a:pt x="15776" y="219"/>
                    <a:pt x="15716" y="219"/>
                  </a:cubicBezTo>
                  <a:cubicBezTo>
                    <a:pt x="15477" y="259"/>
                    <a:pt x="15259" y="279"/>
                    <a:pt x="15000" y="318"/>
                  </a:cubicBezTo>
                  <a:cubicBezTo>
                    <a:pt x="14980" y="318"/>
                    <a:pt x="14940" y="318"/>
                    <a:pt x="14900" y="338"/>
                  </a:cubicBezTo>
                  <a:cubicBezTo>
                    <a:pt x="14702" y="358"/>
                    <a:pt x="14483" y="378"/>
                    <a:pt x="14264" y="418"/>
                  </a:cubicBezTo>
                  <a:lnTo>
                    <a:pt x="14065" y="438"/>
                  </a:lnTo>
                  <a:cubicBezTo>
                    <a:pt x="13826" y="458"/>
                    <a:pt x="13568" y="498"/>
                    <a:pt x="13329" y="517"/>
                  </a:cubicBezTo>
                  <a:cubicBezTo>
                    <a:pt x="13269" y="517"/>
                    <a:pt x="13210" y="537"/>
                    <a:pt x="13170" y="537"/>
                  </a:cubicBezTo>
                  <a:cubicBezTo>
                    <a:pt x="12951" y="557"/>
                    <a:pt x="12752" y="577"/>
                    <a:pt x="12533" y="617"/>
                  </a:cubicBezTo>
                  <a:cubicBezTo>
                    <a:pt x="12454" y="617"/>
                    <a:pt x="12394" y="617"/>
                    <a:pt x="12314" y="637"/>
                  </a:cubicBezTo>
                  <a:cubicBezTo>
                    <a:pt x="12056" y="657"/>
                    <a:pt x="11797" y="696"/>
                    <a:pt x="11539" y="716"/>
                  </a:cubicBezTo>
                  <a:cubicBezTo>
                    <a:pt x="11499" y="716"/>
                    <a:pt x="11439" y="716"/>
                    <a:pt x="11399" y="736"/>
                  </a:cubicBezTo>
                  <a:cubicBezTo>
                    <a:pt x="11181" y="756"/>
                    <a:pt x="10962" y="776"/>
                    <a:pt x="10723" y="796"/>
                  </a:cubicBezTo>
                  <a:cubicBezTo>
                    <a:pt x="10643" y="816"/>
                    <a:pt x="10544" y="816"/>
                    <a:pt x="10464" y="816"/>
                  </a:cubicBezTo>
                  <a:cubicBezTo>
                    <a:pt x="10246" y="836"/>
                    <a:pt x="10027" y="856"/>
                    <a:pt x="9828" y="895"/>
                  </a:cubicBezTo>
                  <a:cubicBezTo>
                    <a:pt x="9748" y="895"/>
                    <a:pt x="9689" y="895"/>
                    <a:pt x="9629" y="915"/>
                  </a:cubicBezTo>
                  <a:cubicBezTo>
                    <a:pt x="9350" y="935"/>
                    <a:pt x="9072" y="955"/>
                    <a:pt x="8813" y="975"/>
                  </a:cubicBezTo>
                  <a:cubicBezTo>
                    <a:pt x="8714" y="995"/>
                    <a:pt x="8614" y="995"/>
                    <a:pt x="8515" y="1015"/>
                  </a:cubicBezTo>
                  <a:cubicBezTo>
                    <a:pt x="8336" y="1015"/>
                    <a:pt x="8137" y="1035"/>
                    <a:pt x="7938" y="1055"/>
                  </a:cubicBezTo>
                  <a:cubicBezTo>
                    <a:pt x="7839" y="1074"/>
                    <a:pt x="7719" y="1074"/>
                    <a:pt x="7620" y="1094"/>
                  </a:cubicBezTo>
                  <a:cubicBezTo>
                    <a:pt x="7401" y="1114"/>
                    <a:pt x="7162" y="1114"/>
                    <a:pt x="6943" y="1134"/>
                  </a:cubicBezTo>
                  <a:cubicBezTo>
                    <a:pt x="6864" y="1154"/>
                    <a:pt x="6804" y="1154"/>
                    <a:pt x="6744" y="1154"/>
                  </a:cubicBezTo>
                  <a:cubicBezTo>
                    <a:pt x="6446" y="1174"/>
                    <a:pt x="6148" y="1214"/>
                    <a:pt x="5849" y="1234"/>
                  </a:cubicBezTo>
                  <a:cubicBezTo>
                    <a:pt x="5750" y="1234"/>
                    <a:pt x="5631" y="1253"/>
                    <a:pt x="5531" y="1253"/>
                  </a:cubicBezTo>
                  <a:cubicBezTo>
                    <a:pt x="5332" y="1273"/>
                    <a:pt x="5133" y="1293"/>
                    <a:pt x="4914" y="1293"/>
                  </a:cubicBezTo>
                  <a:cubicBezTo>
                    <a:pt x="4795" y="1313"/>
                    <a:pt x="4676" y="1313"/>
                    <a:pt x="4556" y="1333"/>
                  </a:cubicBezTo>
                  <a:cubicBezTo>
                    <a:pt x="4357" y="1333"/>
                    <a:pt x="4158" y="1353"/>
                    <a:pt x="3940" y="1373"/>
                  </a:cubicBezTo>
                  <a:lnTo>
                    <a:pt x="3621" y="1393"/>
                  </a:lnTo>
                  <a:lnTo>
                    <a:pt x="1" y="17665"/>
                  </a:lnTo>
                  <a:cubicBezTo>
                    <a:pt x="180" y="17645"/>
                    <a:pt x="359" y="17645"/>
                    <a:pt x="538" y="17625"/>
                  </a:cubicBezTo>
                  <a:cubicBezTo>
                    <a:pt x="757" y="17605"/>
                    <a:pt x="976" y="17585"/>
                    <a:pt x="1194" y="17546"/>
                  </a:cubicBezTo>
                  <a:cubicBezTo>
                    <a:pt x="1194" y="17546"/>
                    <a:pt x="1194" y="17546"/>
                    <a:pt x="1214" y="17546"/>
                  </a:cubicBezTo>
                  <a:cubicBezTo>
                    <a:pt x="1234" y="17546"/>
                    <a:pt x="1234" y="17546"/>
                    <a:pt x="1254" y="17546"/>
                  </a:cubicBezTo>
                  <a:cubicBezTo>
                    <a:pt x="1433" y="17526"/>
                    <a:pt x="1612" y="17506"/>
                    <a:pt x="1791" y="17486"/>
                  </a:cubicBezTo>
                  <a:cubicBezTo>
                    <a:pt x="1990" y="17466"/>
                    <a:pt x="2189" y="17446"/>
                    <a:pt x="2388" y="17426"/>
                  </a:cubicBezTo>
                  <a:cubicBezTo>
                    <a:pt x="2507" y="17426"/>
                    <a:pt x="2627" y="17406"/>
                    <a:pt x="2766" y="17386"/>
                  </a:cubicBezTo>
                  <a:cubicBezTo>
                    <a:pt x="2786" y="17386"/>
                    <a:pt x="2826" y="17386"/>
                    <a:pt x="2865" y="17386"/>
                  </a:cubicBezTo>
                  <a:cubicBezTo>
                    <a:pt x="2885" y="17367"/>
                    <a:pt x="2925" y="17367"/>
                    <a:pt x="2965" y="17367"/>
                  </a:cubicBezTo>
                  <a:cubicBezTo>
                    <a:pt x="3164" y="17347"/>
                    <a:pt x="3343" y="17327"/>
                    <a:pt x="3542" y="17307"/>
                  </a:cubicBezTo>
                  <a:cubicBezTo>
                    <a:pt x="3721" y="17287"/>
                    <a:pt x="3900" y="17267"/>
                    <a:pt x="4079" y="17227"/>
                  </a:cubicBezTo>
                  <a:cubicBezTo>
                    <a:pt x="4139" y="17227"/>
                    <a:pt x="4218" y="17227"/>
                    <a:pt x="4298" y="17207"/>
                  </a:cubicBezTo>
                  <a:cubicBezTo>
                    <a:pt x="4337" y="17207"/>
                    <a:pt x="4377" y="17207"/>
                    <a:pt x="4417" y="17188"/>
                  </a:cubicBezTo>
                  <a:cubicBezTo>
                    <a:pt x="4477" y="17188"/>
                    <a:pt x="4536" y="17188"/>
                    <a:pt x="4596" y="17168"/>
                  </a:cubicBezTo>
                  <a:cubicBezTo>
                    <a:pt x="4775" y="17148"/>
                    <a:pt x="4954" y="17128"/>
                    <a:pt x="5133" y="17108"/>
                  </a:cubicBezTo>
                  <a:cubicBezTo>
                    <a:pt x="5312" y="17088"/>
                    <a:pt x="5471" y="17068"/>
                    <a:pt x="5650" y="17028"/>
                  </a:cubicBezTo>
                  <a:cubicBezTo>
                    <a:pt x="5690" y="17028"/>
                    <a:pt x="5750" y="17028"/>
                    <a:pt x="5790" y="17008"/>
                  </a:cubicBezTo>
                  <a:cubicBezTo>
                    <a:pt x="5829" y="17008"/>
                    <a:pt x="5849" y="17008"/>
                    <a:pt x="5889" y="17008"/>
                  </a:cubicBezTo>
                  <a:cubicBezTo>
                    <a:pt x="5969" y="16989"/>
                    <a:pt x="6048" y="16989"/>
                    <a:pt x="6128" y="16969"/>
                  </a:cubicBezTo>
                  <a:cubicBezTo>
                    <a:pt x="6307" y="16949"/>
                    <a:pt x="6466" y="16929"/>
                    <a:pt x="6625" y="16909"/>
                  </a:cubicBezTo>
                  <a:cubicBezTo>
                    <a:pt x="6784" y="16889"/>
                    <a:pt x="6943" y="16869"/>
                    <a:pt x="7103" y="16829"/>
                  </a:cubicBezTo>
                  <a:cubicBezTo>
                    <a:pt x="7142" y="16829"/>
                    <a:pt x="7182" y="16829"/>
                    <a:pt x="7242" y="16810"/>
                  </a:cubicBezTo>
                  <a:cubicBezTo>
                    <a:pt x="7262" y="16810"/>
                    <a:pt x="7282" y="16810"/>
                    <a:pt x="7321" y="16810"/>
                  </a:cubicBezTo>
                  <a:cubicBezTo>
                    <a:pt x="7401" y="16790"/>
                    <a:pt x="7481" y="16770"/>
                    <a:pt x="7560" y="16770"/>
                  </a:cubicBezTo>
                  <a:cubicBezTo>
                    <a:pt x="7719" y="16750"/>
                    <a:pt x="7858" y="16730"/>
                    <a:pt x="7998" y="16690"/>
                  </a:cubicBezTo>
                  <a:cubicBezTo>
                    <a:pt x="8157" y="16670"/>
                    <a:pt x="8296" y="16650"/>
                    <a:pt x="8435" y="16631"/>
                  </a:cubicBezTo>
                  <a:cubicBezTo>
                    <a:pt x="8495" y="16611"/>
                    <a:pt x="8555" y="16611"/>
                    <a:pt x="8614" y="16611"/>
                  </a:cubicBezTo>
                  <a:cubicBezTo>
                    <a:pt x="8614" y="16591"/>
                    <a:pt x="8634" y="16591"/>
                    <a:pt x="8634" y="16591"/>
                  </a:cubicBezTo>
                  <a:cubicBezTo>
                    <a:pt x="8674" y="16591"/>
                    <a:pt x="8694" y="16591"/>
                    <a:pt x="8714" y="16591"/>
                  </a:cubicBezTo>
                  <a:cubicBezTo>
                    <a:pt x="8774" y="16571"/>
                    <a:pt x="8813" y="16571"/>
                    <a:pt x="8873" y="16551"/>
                  </a:cubicBezTo>
                  <a:cubicBezTo>
                    <a:pt x="9012" y="16531"/>
                    <a:pt x="9152" y="16511"/>
                    <a:pt x="9291" y="16491"/>
                  </a:cubicBezTo>
                  <a:cubicBezTo>
                    <a:pt x="9430" y="16471"/>
                    <a:pt x="9569" y="16432"/>
                    <a:pt x="9709" y="16412"/>
                  </a:cubicBezTo>
                  <a:cubicBezTo>
                    <a:pt x="9748" y="16412"/>
                    <a:pt x="9808" y="16392"/>
                    <a:pt x="9868" y="16392"/>
                  </a:cubicBezTo>
                  <a:cubicBezTo>
                    <a:pt x="9907" y="16372"/>
                    <a:pt x="9947" y="16372"/>
                    <a:pt x="9987" y="16372"/>
                  </a:cubicBezTo>
                  <a:cubicBezTo>
                    <a:pt x="10027" y="16352"/>
                    <a:pt x="10067" y="16352"/>
                    <a:pt x="10106" y="16352"/>
                  </a:cubicBezTo>
                  <a:cubicBezTo>
                    <a:pt x="10246" y="16312"/>
                    <a:pt x="10365" y="16292"/>
                    <a:pt x="10504" y="16272"/>
                  </a:cubicBezTo>
                  <a:cubicBezTo>
                    <a:pt x="10504" y="16272"/>
                    <a:pt x="10524" y="16272"/>
                    <a:pt x="10524" y="16272"/>
                  </a:cubicBezTo>
                  <a:cubicBezTo>
                    <a:pt x="10564" y="16272"/>
                    <a:pt x="10584" y="16253"/>
                    <a:pt x="10624" y="16253"/>
                  </a:cubicBezTo>
                  <a:cubicBezTo>
                    <a:pt x="10703" y="16233"/>
                    <a:pt x="10803" y="16213"/>
                    <a:pt x="10902" y="16193"/>
                  </a:cubicBezTo>
                  <a:lnTo>
                    <a:pt x="11081" y="16173"/>
                  </a:lnTo>
                  <a:cubicBezTo>
                    <a:pt x="11121" y="16153"/>
                    <a:pt x="11161" y="16153"/>
                    <a:pt x="11200" y="16133"/>
                  </a:cubicBezTo>
                  <a:cubicBezTo>
                    <a:pt x="11240" y="16133"/>
                    <a:pt x="11260" y="16133"/>
                    <a:pt x="11280" y="16133"/>
                  </a:cubicBezTo>
                  <a:cubicBezTo>
                    <a:pt x="11399" y="16093"/>
                    <a:pt x="11539" y="16074"/>
                    <a:pt x="11658" y="16054"/>
                  </a:cubicBezTo>
                  <a:cubicBezTo>
                    <a:pt x="11678" y="16054"/>
                    <a:pt x="11698" y="16034"/>
                    <a:pt x="11718" y="16034"/>
                  </a:cubicBezTo>
                  <a:cubicBezTo>
                    <a:pt x="11757" y="16034"/>
                    <a:pt x="11797" y="16014"/>
                    <a:pt x="11837" y="16014"/>
                  </a:cubicBezTo>
                  <a:cubicBezTo>
                    <a:pt x="11877" y="15994"/>
                    <a:pt x="11936" y="15994"/>
                    <a:pt x="11996" y="15974"/>
                  </a:cubicBezTo>
                  <a:lnTo>
                    <a:pt x="17327" y="20"/>
                  </a:lnTo>
                  <a:cubicBezTo>
                    <a:pt x="17308" y="0"/>
                    <a:pt x="17288" y="0"/>
                    <a:pt x="17268" y="20"/>
                  </a:cubicBezTo>
                  <a:close/>
                </a:path>
              </a:pathLst>
            </a:custGeom>
            <a:solidFill>
              <a:srgbClr val="FFFFFF">
                <a:alpha val="34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23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 Infographics</a:t>
            </a:r>
            <a:endParaRPr/>
          </a:p>
        </p:txBody>
      </p:sp>
      <p:sp>
        <p:nvSpPr>
          <p:cNvPr id="366" name="Google Shape;366;p23"/>
          <p:cNvSpPr txBox="1"/>
          <p:nvPr/>
        </p:nvSpPr>
        <p:spPr>
          <a:xfrm>
            <a:off x="3541000" y="1524900"/>
            <a:ext cx="36396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fourth-largest planet in our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23"/>
          <p:cNvSpPr txBox="1"/>
          <p:nvPr/>
        </p:nvSpPr>
        <p:spPr>
          <a:xfrm>
            <a:off x="3319544" y="2025627"/>
            <a:ext cx="38607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closest planet to the Sun and the smallest one</a:t>
            </a:r>
            <a:endParaRPr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23"/>
          <p:cNvSpPr txBox="1"/>
          <p:nvPr/>
        </p:nvSpPr>
        <p:spPr>
          <a:xfrm>
            <a:off x="3049437" y="2526350"/>
            <a:ext cx="41310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23"/>
          <p:cNvSpPr txBox="1"/>
          <p:nvPr/>
        </p:nvSpPr>
        <p:spPr>
          <a:xfrm>
            <a:off x="2726225" y="3027072"/>
            <a:ext cx="4454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23"/>
          <p:cNvSpPr txBox="1"/>
          <p:nvPr/>
        </p:nvSpPr>
        <p:spPr>
          <a:xfrm>
            <a:off x="2726225" y="3529076"/>
            <a:ext cx="4454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giant,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23"/>
          <p:cNvSpPr txBox="1"/>
          <p:nvPr/>
        </p:nvSpPr>
        <p:spPr>
          <a:xfrm>
            <a:off x="2726225" y="4028505"/>
            <a:ext cx="4454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4"/>
          <p:cNvSpPr/>
          <p:nvPr/>
        </p:nvSpPr>
        <p:spPr>
          <a:xfrm>
            <a:off x="580425" y="1742713"/>
            <a:ext cx="16389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24"/>
          <p:cNvSpPr/>
          <p:nvPr/>
        </p:nvSpPr>
        <p:spPr>
          <a:xfrm>
            <a:off x="582827" y="3168534"/>
            <a:ext cx="1638900" cy="8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Venus, the second planet from the Sun, has a beautiful name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24"/>
          <p:cNvSpPr/>
          <p:nvPr/>
        </p:nvSpPr>
        <p:spPr>
          <a:xfrm>
            <a:off x="6922500" y="1742713"/>
            <a:ext cx="16365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 cold place. This planet is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24"/>
          <p:cNvSpPr/>
          <p:nvPr/>
        </p:nvSpPr>
        <p:spPr>
          <a:xfrm>
            <a:off x="6924898" y="3168534"/>
            <a:ext cx="1636500" cy="8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80" name="Google Shape;380;p24"/>
          <p:cNvGrpSpPr/>
          <p:nvPr/>
        </p:nvGrpSpPr>
        <p:grpSpPr>
          <a:xfrm>
            <a:off x="2297991" y="1876299"/>
            <a:ext cx="3644578" cy="1069761"/>
            <a:chOff x="2291525" y="1428952"/>
            <a:chExt cx="3644578" cy="1037797"/>
          </a:xfrm>
        </p:grpSpPr>
        <p:sp>
          <p:nvSpPr>
            <p:cNvPr id="381" name="Google Shape;381;p24"/>
            <p:cNvSpPr/>
            <p:nvPr/>
          </p:nvSpPr>
          <p:spPr>
            <a:xfrm rot="10800000">
              <a:off x="2829831" y="1749615"/>
              <a:ext cx="1764544" cy="717134"/>
            </a:xfrm>
            <a:custGeom>
              <a:avLst/>
              <a:gdLst/>
              <a:ahLst/>
              <a:cxnLst/>
              <a:rect l="l" t="t" r="r" b="b"/>
              <a:pathLst>
                <a:path w="44202" h="34288" extrusionOk="0">
                  <a:moveTo>
                    <a:pt x="7481" y="1"/>
                  </a:moveTo>
                  <a:cubicBezTo>
                    <a:pt x="7412" y="1"/>
                    <a:pt x="7342" y="18"/>
                    <a:pt x="7281" y="55"/>
                  </a:cubicBezTo>
                  <a:cubicBezTo>
                    <a:pt x="6259" y="100"/>
                    <a:pt x="5221" y="112"/>
                    <a:pt x="4180" y="112"/>
                  </a:cubicBezTo>
                  <a:cubicBezTo>
                    <a:pt x="2930" y="112"/>
                    <a:pt x="1675" y="95"/>
                    <a:pt x="438" y="95"/>
                  </a:cubicBezTo>
                  <a:cubicBezTo>
                    <a:pt x="410" y="90"/>
                    <a:pt x="383" y="87"/>
                    <a:pt x="357" y="87"/>
                  </a:cubicBezTo>
                  <a:cubicBezTo>
                    <a:pt x="273" y="87"/>
                    <a:pt x="200" y="113"/>
                    <a:pt x="140" y="174"/>
                  </a:cubicBezTo>
                  <a:cubicBezTo>
                    <a:pt x="60" y="254"/>
                    <a:pt x="0" y="373"/>
                    <a:pt x="20" y="492"/>
                  </a:cubicBezTo>
                  <a:cubicBezTo>
                    <a:pt x="20" y="612"/>
                    <a:pt x="60" y="731"/>
                    <a:pt x="160" y="811"/>
                  </a:cubicBezTo>
                  <a:cubicBezTo>
                    <a:pt x="205" y="871"/>
                    <a:pt x="274" y="897"/>
                    <a:pt x="357" y="897"/>
                  </a:cubicBezTo>
                  <a:cubicBezTo>
                    <a:pt x="383" y="897"/>
                    <a:pt x="410" y="895"/>
                    <a:pt x="438" y="890"/>
                  </a:cubicBezTo>
                  <a:cubicBezTo>
                    <a:pt x="1671" y="890"/>
                    <a:pt x="2905" y="831"/>
                    <a:pt x="4138" y="831"/>
                  </a:cubicBezTo>
                  <a:cubicBezTo>
                    <a:pt x="4235" y="829"/>
                    <a:pt x="4332" y="828"/>
                    <a:pt x="4430" y="828"/>
                  </a:cubicBezTo>
                  <a:cubicBezTo>
                    <a:pt x="5001" y="828"/>
                    <a:pt x="5581" y="856"/>
                    <a:pt x="6153" y="856"/>
                  </a:cubicBezTo>
                  <a:cubicBezTo>
                    <a:pt x="6507" y="856"/>
                    <a:pt x="6858" y="845"/>
                    <a:pt x="7202" y="811"/>
                  </a:cubicBezTo>
                  <a:lnTo>
                    <a:pt x="7202" y="811"/>
                  </a:lnTo>
                  <a:cubicBezTo>
                    <a:pt x="6983" y="3437"/>
                    <a:pt x="7221" y="6042"/>
                    <a:pt x="7221" y="8668"/>
                  </a:cubicBezTo>
                  <a:cubicBezTo>
                    <a:pt x="7221" y="11354"/>
                    <a:pt x="7102" y="14059"/>
                    <a:pt x="7102" y="16765"/>
                  </a:cubicBezTo>
                  <a:lnTo>
                    <a:pt x="7102" y="21897"/>
                  </a:lnTo>
                  <a:cubicBezTo>
                    <a:pt x="7102" y="23051"/>
                    <a:pt x="7003" y="24364"/>
                    <a:pt x="7182" y="25498"/>
                  </a:cubicBezTo>
                  <a:cubicBezTo>
                    <a:pt x="7341" y="26592"/>
                    <a:pt x="7301" y="27825"/>
                    <a:pt x="7301" y="28919"/>
                  </a:cubicBezTo>
                  <a:cubicBezTo>
                    <a:pt x="7301" y="30491"/>
                    <a:pt x="7241" y="32062"/>
                    <a:pt x="7321" y="33634"/>
                  </a:cubicBezTo>
                  <a:cubicBezTo>
                    <a:pt x="7321" y="33833"/>
                    <a:pt x="7440" y="33932"/>
                    <a:pt x="7560" y="33972"/>
                  </a:cubicBezTo>
                  <a:cubicBezTo>
                    <a:pt x="7619" y="34032"/>
                    <a:pt x="7719" y="34071"/>
                    <a:pt x="7838" y="34071"/>
                  </a:cubicBezTo>
                  <a:lnTo>
                    <a:pt x="8017" y="34071"/>
                  </a:lnTo>
                  <a:cubicBezTo>
                    <a:pt x="8539" y="34014"/>
                    <a:pt x="9071" y="33994"/>
                    <a:pt x="9605" y="33994"/>
                  </a:cubicBezTo>
                  <a:cubicBezTo>
                    <a:pt x="10376" y="33994"/>
                    <a:pt x="11153" y="34036"/>
                    <a:pt x="11916" y="34071"/>
                  </a:cubicBezTo>
                  <a:cubicBezTo>
                    <a:pt x="13095" y="34142"/>
                    <a:pt x="14285" y="34153"/>
                    <a:pt x="15470" y="34153"/>
                  </a:cubicBezTo>
                  <a:cubicBezTo>
                    <a:pt x="15944" y="34153"/>
                    <a:pt x="16418" y="34151"/>
                    <a:pt x="16889" y="34151"/>
                  </a:cubicBezTo>
                  <a:cubicBezTo>
                    <a:pt x="18919" y="34151"/>
                    <a:pt x="20991" y="34042"/>
                    <a:pt x="23051" y="34042"/>
                  </a:cubicBezTo>
                  <a:cubicBezTo>
                    <a:pt x="24160" y="34042"/>
                    <a:pt x="25265" y="34073"/>
                    <a:pt x="26358" y="34171"/>
                  </a:cubicBezTo>
                  <a:cubicBezTo>
                    <a:pt x="27428" y="34259"/>
                    <a:pt x="28500" y="34287"/>
                    <a:pt x="29573" y="34287"/>
                  </a:cubicBezTo>
                  <a:cubicBezTo>
                    <a:pt x="31414" y="34287"/>
                    <a:pt x="33256" y="34203"/>
                    <a:pt x="35091" y="34191"/>
                  </a:cubicBezTo>
                  <a:cubicBezTo>
                    <a:pt x="35964" y="34191"/>
                    <a:pt x="36886" y="34273"/>
                    <a:pt x="37789" y="34273"/>
                  </a:cubicBezTo>
                  <a:cubicBezTo>
                    <a:pt x="38285" y="34273"/>
                    <a:pt x="38776" y="34248"/>
                    <a:pt x="39249" y="34171"/>
                  </a:cubicBezTo>
                  <a:cubicBezTo>
                    <a:pt x="39730" y="34094"/>
                    <a:pt x="40213" y="34071"/>
                    <a:pt x="40699" y="34071"/>
                  </a:cubicBezTo>
                  <a:cubicBezTo>
                    <a:pt x="41420" y="34071"/>
                    <a:pt x="42145" y="34122"/>
                    <a:pt x="42870" y="34122"/>
                  </a:cubicBezTo>
                  <a:cubicBezTo>
                    <a:pt x="43049" y="34122"/>
                    <a:pt x="43228" y="34119"/>
                    <a:pt x="43406" y="34111"/>
                  </a:cubicBezTo>
                  <a:cubicBezTo>
                    <a:pt x="43446" y="34151"/>
                    <a:pt x="43506" y="34171"/>
                    <a:pt x="43585" y="34171"/>
                  </a:cubicBezTo>
                  <a:lnTo>
                    <a:pt x="43645" y="34151"/>
                  </a:lnTo>
                  <a:cubicBezTo>
                    <a:pt x="43923" y="34151"/>
                    <a:pt x="44023" y="33892"/>
                    <a:pt x="43943" y="33713"/>
                  </a:cubicBezTo>
                  <a:cubicBezTo>
                    <a:pt x="44083" y="33435"/>
                    <a:pt x="44103" y="33057"/>
                    <a:pt x="44083" y="32758"/>
                  </a:cubicBezTo>
                  <a:cubicBezTo>
                    <a:pt x="44083" y="32221"/>
                    <a:pt x="44202" y="31625"/>
                    <a:pt x="44122" y="31087"/>
                  </a:cubicBezTo>
                  <a:cubicBezTo>
                    <a:pt x="44110" y="30935"/>
                    <a:pt x="43959" y="30807"/>
                    <a:pt x="43815" y="30807"/>
                  </a:cubicBezTo>
                  <a:cubicBezTo>
                    <a:pt x="43734" y="30807"/>
                    <a:pt x="43655" y="30848"/>
                    <a:pt x="43605" y="30948"/>
                  </a:cubicBezTo>
                  <a:cubicBezTo>
                    <a:pt x="43386" y="31445"/>
                    <a:pt x="43347" y="32022"/>
                    <a:pt x="43347" y="32559"/>
                  </a:cubicBezTo>
                  <a:cubicBezTo>
                    <a:pt x="43347" y="32838"/>
                    <a:pt x="43247" y="33136"/>
                    <a:pt x="43267" y="33415"/>
                  </a:cubicBezTo>
                  <a:cubicBezTo>
                    <a:pt x="42479" y="33379"/>
                    <a:pt x="41706" y="33372"/>
                    <a:pt x="40930" y="33372"/>
                  </a:cubicBezTo>
                  <a:cubicBezTo>
                    <a:pt x="40412" y="33372"/>
                    <a:pt x="39893" y="33375"/>
                    <a:pt x="39368" y="33375"/>
                  </a:cubicBezTo>
                  <a:cubicBezTo>
                    <a:pt x="38897" y="33375"/>
                    <a:pt x="38420" y="33373"/>
                    <a:pt x="37941" y="33373"/>
                  </a:cubicBezTo>
                  <a:cubicBezTo>
                    <a:pt x="36983" y="33373"/>
                    <a:pt x="36019" y="33382"/>
                    <a:pt x="35091" y="33435"/>
                  </a:cubicBezTo>
                  <a:cubicBezTo>
                    <a:pt x="33897" y="33508"/>
                    <a:pt x="32699" y="33538"/>
                    <a:pt x="31501" y="33538"/>
                  </a:cubicBezTo>
                  <a:cubicBezTo>
                    <a:pt x="29785" y="33538"/>
                    <a:pt x="28068" y="33477"/>
                    <a:pt x="26358" y="33395"/>
                  </a:cubicBezTo>
                  <a:cubicBezTo>
                    <a:pt x="25200" y="33344"/>
                    <a:pt x="24040" y="33327"/>
                    <a:pt x="22877" y="33327"/>
                  </a:cubicBezTo>
                  <a:cubicBezTo>
                    <a:pt x="20885" y="33327"/>
                    <a:pt x="18887" y="33375"/>
                    <a:pt x="16889" y="33375"/>
                  </a:cubicBezTo>
                  <a:cubicBezTo>
                    <a:pt x="15238" y="33375"/>
                    <a:pt x="13567" y="33315"/>
                    <a:pt x="11916" y="33315"/>
                  </a:cubicBezTo>
                  <a:cubicBezTo>
                    <a:pt x="11025" y="33315"/>
                    <a:pt x="10134" y="33247"/>
                    <a:pt x="9236" y="33247"/>
                  </a:cubicBezTo>
                  <a:cubicBezTo>
                    <a:pt x="8851" y="33247"/>
                    <a:pt x="8465" y="33260"/>
                    <a:pt x="8077" y="33296"/>
                  </a:cubicBezTo>
                  <a:cubicBezTo>
                    <a:pt x="8296" y="27785"/>
                    <a:pt x="7798" y="22275"/>
                    <a:pt x="7898" y="16765"/>
                  </a:cubicBezTo>
                  <a:cubicBezTo>
                    <a:pt x="7918" y="15173"/>
                    <a:pt x="7898" y="13602"/>
                    <a:pt x="7898" y="12010"/>
                  </a:cubicBezTo>
                  <a:cubicBezTo>
                    <a:pt x="7898" y="10876"/>
                    <a:pt x="8037" y="9782"/>
                    <a:pt x="8037" y="8648"/>
                  </a:cubicBezTo>
                  <a:cubicBezTo>
                    <a:pt x="8037" y="7395"/>
                    <a:pt x="8037" y="6122"/>
                    <a:pt x="7938" y="4869"/>
                  </a:cubicBezTo>
                  <a:cubicBezTo>
                    <a:pt x="7838" y="3377"/>
                    <a:pt x="8037" y="1885"/>
                    <a:pt x="7878" y="413"/>
                  </a:cubicBezTo>
                  <a:cubicBezTo>
                    <a:pt x="7878" y="373"/>
                    <a:pt x="7858" y="313"/>
                    <a:pt x="7838" y="274"/>
                  </a:cubicBezTo>
                  <a:cubicBezTo>
                    <a:pt x="7797" y="94"/>
                    <a:pt x="7640" y="1"/>
                    <a:pt x="74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2291525" y="1433678"/>
              <a:ext cx="656145" cy="597228"/>
            </a:xfrm>
            <a:custGeom>
              <a:avLst/>
              <a:gdLst/>
              <a:ahLst/>
              <a:cxnLst/>
              <a:rect l="l" t="t" r="r" b="b"/>
              <a:pathLst>
                <a:path w="31372" h="28555" extrusionOk="0">
                  <a:moveTo>
                    <a:pt x="15699" y="1"/>
                  </a:moveTo>
                  <a:cubicBezTo>
                    <a:pt x="14635" y="1"/>
                    <a:pt x="13554" y="120"/>
                    <a:pt x="12473" y="370"/>
                  </a:cubicBezTo>
                  <a:cubicBezTo>
                    <a:pt x="4795" y="2140"/>
                    <a:pt x="1" y="9819"/>
                    <a:pt x="1771" y="17497"/>
                  </a:cubicBezTo>
                  <a:cubicBezTo>
                    <a:pt x="3308" y="24089"/>
                    <a:pt x="9169" y="28555"/>
                    <a:pt x="15668" y="28555"/>
                  </a:cubicBezTo>
                  <a:cubicBezTo>
                    <a:pt x="16740" y="28555"/>
                    <a:pt x="17829" y="28433"/>
                    <a:pt x="18919" y="28180"/>
                  </a:cubicBezTo>
                  <a:cubicBezTo>
                    <a:pt x="26597" y="26409"/>
                    <a:pt x="31372" y="18731"/>
                    <a:pt x="29601" y="11052"/>
                  </a:cubicBezTo>
                  <a:cubicBezTo>
                    <a:pt x="28063" y="4454"/>
                    <a:pt x="22192" y="1"/>
                    <a:pt x="156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2316496" y="1428952"/>
              <a:ext cx="611617" cy="609651"/>
            </a:xfrm>
            <a:custGeom>
              <a:avLst/>
              <a:gdLst/>
              <a:ahLst/>
              <a:cxnLst/>
              <a:rect l="l" t="t" r="r" b="b"/>
              <a:pathLst>
                <a:path w="29243" h="29149" extrusionOk="0">
                  <a:moveTo>
                    <a:pt x="14776" y="635"/>
                  </a:moveTo>
                  <a:cubicBezTo>
                    <a:pt x="17645" y="635"/>
                    <a:pt x="20618" y="1308"/>
                    <a:pt x="22857" y="3261"/>
                  </a:cubicBezTo>
                  <a:cubicBezTo>
                    <a:pt x="23474" y="3818"/>
                    <a:pt x="24508" y="4972"/>
                    <a:pt x="25105" y="5529"/>
                  </a:cubicBezTo>
                  <a:cubicBezTo>
                    <a:pt x="26040" y="6424"/>
                    <a:pt x="26736" y="7598"/>
                    <a:pt x="27213" y="8791"/>
                  </a:cubicBezTo>
                  <a:cubicBezTo>
                    <a:pt x="27989" y="10721"/>
                    <a:pt x="28168" y="12571"/>
                    <a:pt x="28407" y="14620"/>
                  </a:cubicBezTo>
                  <a:cubicBezTo>
                    <a:pt x="28646" y="16729"/>
                    <a:pt x="27830" y="18897"/>
                    <a:pt x="27034" y="20807"/>
                  </a:cubicBezTo>
                  <a:cubicBezTo>
                    <a:pt x="26199" y="22756"/>
                    <a:pt x="24568" y="24149"/>
                    <a:pt x="23076" y="25581"/>
                  </a:cubicBezTo>
                  <a:cubicBezTo>
                    <a:pt x="23036" y="25621"/>
                    <a:pt x="23016" y="25680"/>
                    <a:pt x="22996" y="25720"/>
                  </a:cubicBezTo>
                  <a:cubicBezTo>
                    <a:pt x="22598" y="26098"/>
                    <a:pt x="21882" y="26476"/>
                    <a:pt x="21465" y="26695"/>
                  </a:cubicBezTo>
                  <a:cubicBezTo>
                    <a:pt x="20689" y="27152"/>
                    <a:pt x="19933" y="27550"/>
                    <a:pt x="19057" y="27809"/>
                  </a:cubicBezTo>
                  <a:cubicBezTo>
                    <a:pt x="17824" y="28167"/>
                    <a:pt x="16571" y="28207"/>
                    <a:pt x="15318" y="28406"/>
                  </a:cubicBezTo>
                  <a:cubicBezTo>
                    <a:pt x="14903" y="28474"/>
                    <a:pt x="14482" y="28507"/>
                    <a:pt x="14059" y="28507"/>
                  </a:cubicBezTo>
                  <a:cubicBezTo>
                    <a:pt x="11292" y="28507"/>
                    <a:pt x="8403" y="27133"/>
                    <a:pt x="6247" y="25581"/>
                  </a:cubicBezTo>
                  <a:cubicBezTo>
                    <a:pt x="6008" y="25422"/>
                    <a:pt x="5749" y="25263"/>
                    <a:pt x="5471" y="25123"/>
                  </a:cubicBezTo>
                  <a:cubicBezTo>
                    <a:pt x="4973" y="24885"/>
                    <a:pt x="4794" y="24447"/>
                    <a:pt x="4436" y="24069"/>
                  </a:cubicBezTo>
                  <a:cubicBezTo>
                    <a:pt x="3601" y="23214"/>
                    <a:pt x="3004" y="22120"/>
                    <a:pt x="2387" y="21105"/>
                  </a:cubicBezTo>
                  <a:cubicBezTo>
                    <a:pt x="1373" y="19434"/>
                    <a:pt x="876" y="17425"/>
                    <a:pt x="776" y="15495"/>
                  </a:cubicBezTo>
                  <a:cubicBezTo>
                    <a:pt x="657" y="13625"/>
                    <a:pt x="776" y="11736"/>
                    <a:pt x="1572" y="9985"/>
                  </a:cubicBezTo>
                  <a:cubicBezTo>
                    <a:pt x="1811" y="9448"/>
                    <a:pt x="1950" y="8831"/>
                    <a:pt x="2169" y="8274"/>
                  </a:cubicBezTo>
                  <a:cubicBezTo>
                    <a:pt x="2308" y="7916"/>
                    <a:pt x="2487" y="7558"/>
                    <a:pt x="2686" y="7220"/>
                  </a:cubicBezTo>
                  <a:lnTo>
                    <a:pt x="2706" y="7220"/>
                  </a:lnTo>
                  <a:cubicBezTo>
                    <a:pt x="3223" y="6723"/>
                    <a:pt x="3501" y="5927"/>
                    <a:pt x="4019" y="5390"/>
                  </a:cubicBezTo>
                  <a:cubicBezTo>
                    <a:pt x="4834" y="4574"/>
                    <a:pt x="5590" y="3679"/>
                    <a:pt x="6525" y="3003"/>
                  </a:cubicBezTo>
                  <a:cubicBezTo>
                    <a:pt x="8176" y="1809"/>
                    <a:pt x="10603" y="974"/>
                    <a:pt x="12632" y="755"/>
                  </a:cubicBezTo>
                  <a:cubicBezTo>
                    <a:pt x="13331" y="678"/>
                    <a:pt x="14050" y="635"/>
                    <a:pt x="14776" y="635"/>
                  </a:cubicBezTo>
                  <a:close/>
                  <a:moveTo>
                    <a:pt x="14699" y="0"/>
                  </a:moveTo>
                  <a:cubicBezTo>
                    <a:pt x="14101" y="0"/>
                    <a:pt x="13518" y="34"/>
                    <a:pt x="12970" y="98"/>
                  </a:cubicBezTo>
                  <a:cubicBezTo>
                    <a:pt x="10822" y="337"/>
                    <a:pt x="8853" y="1093"/>
                    <a:pt x="6943" y="2048"/>
                  </a:cubicBezTo>
                  <a:cubicBezTo>
                    <a:pt x="5928" y="2565"/>
                    <a:pt x="5212" y="3321"/>
                    <a:pt x="4416" y="4097"/>
                  </a:cubicBezTo>
                  <a:cubicBezTo>
                    <a:pt x="3959" y="4554"/>
                    <a:pt x="3482" y="5012"/>
                    <a:pt x="3084" y="5529"/>
                  </a:cubicBezTo>
                  <a:cubicBezTo>
                    <a:pt x="2944" y="5728"/>
                    <a:pt x="2825" y="5967"/>
                    <a:pt x="2706" y="6205"/>
                  </a:cubicBezTo>
                  <a:cubicBezTo>
                    <a:pt x="1910" y="7379"/>
                    <a:pt x="1254" y="8652"/>
                    <a:pt x="876" y="10045"/>
                  </a:cubicBezTo>
                  <a:cubicBezTo>
                    <a:pt x="617" y="11099"/>
                    <a:pt x="299" y="12074"/>
                    <a:pt x="140" y="13148"/>
                  </a:cubicBezTo>
                  <a:cubicBezTo>
                    <a:pt x="0" y="14023"/>
                    <a:pt x="120" y="14898"/>
                    <a:pt x="179" y="15774"/>
                  </a:cubicBezTo>
                  <a:cubicBezTo>
                    <a:pt x="279" y="17783"/>
                    <a:pt x="935" y="19653"/>
                    <a:pt x="1850" y="21423"/>
                  </a:cubicBezTo>
                  <a:cubicBezTo>
                    <a:pt x="2368" y="22438"/>
                    <a:pt x="3064" y="23413"/>
                    <a:pt x="3800" y="24308"/>
                  </a:cubicBezTo>
                  <a:cubicBezTo>
                    <a:pt x="4397" y="25024"/>
                    <a:pt x="4914" y="25462"/>
                    <a:pt x="5670" y="25959"/>
                  </a:cubicBezTo>
                  <a:cubicBezTo>
                    <a:pt x="8017" y="27523"/>
                    <a:pt x="10956" y="29149"/>
                    <a:pt x="13904" y="29149"/>
                  </a:cubicBezTo>
                  <a:cubicBezTo>
                    <a:pt x="14329" y="29149"/>
                    <a:pt x="14755" y="29115"/>
                    <a:pt x="15178" y="29042"/>
                  </a:cubicBezTo>
                  <a:cubicBezTo>
                    <a:pt x="16611" y="28803"/>
                    <a:pt x="18202" y="28843"/>
                    <a:pt x="19555" y="28246"/>
                  </a:cubicBezTo>
                  <a:cubicBezTo>
                    <a:pt x="20430" y="27869"/>
                    <a:pt x="21206" y="27510"/>
                    <a:pt x="22022" y="27053"/>
                  </a:cubicBezTo>
                  <a:cubicBezTo>
                    <a:pt x="22519" y="26774"/>
                    <a:pt x="23076" y="26456"/>
                    <a:pt x="23474" y="26038"/>
                  </a:cubicBezTo>
                  <a:cubicBezTo>
                    <a:pt x="23494" y="26019"/>
                    <a:pt x="23494" y="26019"/>
                    <a:pt x="23513" y="26019"/>
                  </a:cubicBezTo>
                  <a:cubicBezTo>
                    <a:pt x="25125" y="24586"/>
                    <a:pt x="26637" y="23094"/>
                    <a:pt x="27572" y="21125"/>
                  </a:cubicBezTo>
                  <a:cubicBezTo>
                    <a:pt x="28447" y="19295"/>
                    <a:pt x="29243" y="16967"/>
                    <a:pt x="29044" y="14898"/>
                  </a:cubicBezTo>
                  <a:cubicBezTo>
                    <a:pt x="28825" y="12869"/>
                    <a:pt x="28765" y="10960"/>
                    <a:pt x="27969" y="9030"/>
                  </a:cubicBezTo>
                  <a:cubicBezTo>
                    <a:pt x="27054" y="6782"/>
                    <a:pt x="25761" y="5211"/>
                    <a:pt x="23931" y="3619"/>
                  </a:cubicBezTo>
                  <a:cubicBezTo>
                    <a:pt x="23215" y="3003"/>
                    <a:pt x="22698" y="2386"/>
                    <a:pt x="21882" y="1889"/>
                  </a:cubicBezTo>
                  <a:cubicBezTo>
                    <a:pt x="20927" y="1312"/>
                    <a:pt x="19933" y="914"/>
                    <a:pt x="18878" y="596"/>
                  </a:cubicBezTo>
                  <a:cubicBezTo>
                    <a:pt x="17618" y="189"/>
                    <a:pt x="16120" y="0"/>
                    <a:pt x="1469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4" name="Google Shape;384;p24"/>
            <p:cNvGrpSpPr/>
            <p:nvPr/>
          </p:nvGrpSpPr>
          <p:grpSpPr>
            <a:xfrm>
              <a:off x="3209686" y="1748084"/>
              <a:ext cx="2726417" cy="550856"/>
              <a:chOff x="3209686" y="1693559"/>
              <a:chExt cx="2726417" cy="550856"/>
            </a:xfrm>
          </p:grpSpPr>
          <p:sp>
            <p:nvSpPr>
              <p:cNvPr id="385" name="Google Shape;385;p24"/>
              <p:cNvSpPr/>
              <p:nvPr/>
            </p:nvSpPr>
            <p:spPr>
              <a:xfrm>
                <a:off x="3210522" y="1693559"/>
                <a:ext cx="2725183" cy="550462"/>
              </a:xfrm>
              <a:custGeom>
                <a:avLst/>
                <a:gdLst/>
                <a:ahLst/>
                <a:cxnLst/>
                <a:rect l="l" t="t" r="r" b="b"/>
                <a:pathLst>
                  <a:path w="130298" h="26319" extrusionOk="0">
                    <a:moveTo>
                      <a:pt x="102468" y="0"/>
                    </a:moveTo>
                    <a:cubicBezTo>
                      <a:pt x="101055" y="0"/>
                      <a:pt x="99623" y="120"/>
                      <a:pt x="98211" y="239"/>
                    </a:cubicBezTo>
                    <a:cubicBezTo>
                      <a:pt x="97829" y="275"/>
                      <a:pt x="97448" y="289"/>
                      <a:pt x="97066" y="289"/>
                    </a:cubicBezTo>
                    <a:cubicBezTo>
                      <a:pt x="95975" y="289"/>
                      <a:pt x="94885" y="179"/>
                      <a:pt x="93795" y="179"/>
                    </a:cubicBezTo>
                    <a:cubicBezTo>
                      <a:pt x="86494" y="179"/>
                      <a:pt x="79174" y="100"/>
                      <a:pt x="71873" y="100"/>
                    </a:cubicBezTo>
                    <a:cubicBezTo>
                      <a:pt x="70765" y="100"/>
                      <a:pt x="69700" y="188"/>
                      <a:pt x="68604" y="188"/>
                    </a:cubicBezTo>
                    <a:cubicBezTo>
                      <a:pt x="68422" y="188"/>
                      <a:pt x="68238" y="185"/>
                      <a:pt x="68053" y="179"/>
                    </a:cubicBezTo>
                    <a:cubicBezTo>
                      <a:pt x="67723" y="164"/>
                      <a:pt x="67394" y="157"/>
                      <a:pt x="67065" y="157"/>
                    </a:cubicBezTo>
                    <a:cubicBezTo>
                      <a:pt x="65749" y="157"/>
                      <a:pt x="64441" y="259"/>
                      <a:pt x="63120" y="259"/>
                    </a:cubicBezTo>
                    <a:cubicBezTo>
                      <a:pt x="62245" y="259"/>
                      <a:pt x="61370" y="188"/>
                      <a:pt x="60494" y="188"/>
                    </a:cubicBezTo>
                    <a:cubicBezTo>
                      <a:pt x="60057" y="188"/>
                      <a:pt x="59619" y="206"/>
                      <a:pt x="59181" y="259"/>
                    </a:cubicBezTo>
                    <a:cubicBezTo>
                      <a:pt x="59057" y="274"/>
                      <a:pt x="58928" y="280"/>
                      <a:pt x="58794" y="280"/>
                    </a:cubicBezTo>
                    <a:cubicBezTo>
                      <a:pt x="58241" y="280"/>
                      <a:pt x="57624" y="178"/>
                      <a:pt x="57069" y="178"/>
                    </a:cubicBezTo>
                    <a:cubicBezTo>
                      <a:pt x="57030" y="178"/>
                      <a:pt x="56992" y="178"/>
                      <a:pt x="56953" y="179"/>
                    </a:cubicBezTo>
                    <a:cubicBezTo>
                      <a:pt x="56418" y="193"/>
                      <a:pt x="55747" y="269"/>
                      <a:pt x="55129" y="269"/>
                    </a:cubicBezTo>
                    <a:cubicBezTo>
                      <a:pt x="54829" y="269"/>
                      <a:pt x="54541" y="251"/>
                      <a:pt x="54288" y="199"/>
                    </a:cubicBezTo>
                    <a:cubicBezTo>
                      <a:pt x="54023" y="144"/>
                      <a:pt x="53751" y="124"/>
                      <a:pt x="53477" y="124"/>
                    </a:cubicBezTo>
                    <a:cubicBezTo>
                      <a:pt x="52764" y="124"/>
                      <a:pt x="52033" y="259"/>
                      <a:pt x="51344" y="259"/>
                    </a:cubicBezTo>
                    <a:cubicBezTo>
                      <a:pt x="50665" y="259"/>
                      <a:pt x="49952" y="225"/>
                      <a:pt x="49249" y="225"/>
                    </a:cubicBezTo>
                    <a:cubicBezTo>
                      <a:pt x="48757" y="225"/>
                      <a:pt x="48270" y="241"/>
                      <a:pt x="47803" y="299"/>
                    </a:cubicBezTo>
                    <a:cubicBezTo>
                      <a:pt x="47104" y="394"/>
                      <a:pt x="46396" y="424"/>
                      <a:pt x="45684" y="424"/>
                    </a:cubicBezTo>
                    <a:cubicBezTo>
                      <a:pt x="44565" y="424"/>
                      <a:pt x="43436" y="352"/>
                      <a:pt x="42316" y="352"/>
                    </a:cubicBezTo>
                    <a:cubicBezTo>
                      <a:pt x="41775" y="352"/>
                      <a:pt x="41236" y="368"/>
                      <a:pt x="40701" y="418"/>
                    </a:cubicBezTo>
                    <a:cubicBezTo>
                      <a:pt x="40292" y="457"/>
                      <a:pt x="39882" y="472"/>
                      <a:pt x="39470" y="472"/>
                    </a:cubicBezTo>
                    <a:cubicBezTo>
                      <a:pt x="38256" y="472"/>
                      <a:pt x="37035" y="345"/>
                      <a:pt x="35826" y="345"/>
                    </a:cubicBezTo>
                    <a:cubicBezTo>
                      <a:pt x="35353" y="345"/>
                      <a:pt x="34883" y="364"/>
                      <a:pt x="34415" y="418"/>
                    </a:cubicBezTo>
                    <a:cubicBezTo>
                      <a:pt x="33853" y="485"/>
                      <a:pt x="33289" y="511"/>
                      <a:pt x="32724" y="511"/>
                    </a:cubicBezTo>
                    <a:cubicBezTo>
                      <a:pt x="30947" y="511"/>
                      <a:pt x="29158" y="259"/>
                      <a:pt x="27393" y="259"/>
                    </a:cubicBezTo>
                    <a:cubicBezTo>
                      <a:pt x="23116" y="259"/>
                      <a:pt x="18799" y="179"/>
                      <a:pt x="14522" y="179"/>
                    </a:cubicBezTo>
                    <a:lnTo>
                      <a:pt x="10862" y="179"/>
                    </a:lnTo>
                    <a:cubicBezTo>
                      <a:pt x="10118" y="179"/>
                      <a:pt x="9353" y="62"/>
                      <a:pt x="8597" y="62"/>
                    </a:cubicBezTo>
                    <a:cubicBezTo>
                      <a:pt x="8323" y="62"/>
                      <a:pt x="8049" y="77"/>
                      <a:pt x="7779" y="120"/>
                    </a:cubicBezTo>
                    <a:cubicBezTo>
                      <a:pt x="6993" y="229"/>
                      <a:pt x="6201" y="266"/>
                      <a:pt x="5407" y="266"/>
                    </a:cubicBezTo>
                    <a:cubicBezTo>
                      <a:pt x="3813" y="266"/>
                      <a:pt x="2209" y="119"/>
                      <a:pt x="619" y="119"/>
                    </a:cubicBezTo>
                    <a:cubicBezTo>
                      <a:pt x="552" y="119"/>
                      <a:pt x="485" y="119"/>
                      <a:pt x="418" y="120"/>
                    </a:cubicBezTo>
                    <a:cubicBezTo>
                      <a:pt x="100" y="120"/>
                      <a:pt x="1" y="438"/>
                      <a:pt x="120" y="657"/>
                    </a:cubicBezTo>
                    <a:cubicBezTo>
                      <a:pt x="140" y="1134"/>
                      <a:pt x="458" y="1671"/>
                      <a:pt x="637" y="2089"/>
                    </a:cubicBezTo>
                    <a:cubicBezTo>
                      <a:pt x="1015" y="3024"/>
                      <a:pt x="1572" y="3860"/>
                      <a:pt x="1970" y="4775"/>
                    </a:cubicBezTo>
                    <a:cubicBezTo>
                      <a:pt x="2825" y="6744"/>
                      <a:pt x="3860" y="8614"/>
                      <a:pt x="4715" y="10544"/>
                    </a:cubicBezTo>
                    <a:cubicBezTo>
                      <a:pt x="5551" y="12374"/>
                      <a:pt x="6406" y="14184"/>
                      <a:pt x="7222" y="16014"/>
                    </a:cubicBezTo>
                    <a:cubicBezTo>
                      <a:pt x="7997" y="17725"/>
                      <a:pt x="8654" y="19336"/>
                      <a:pt x="9688" y="20908"/>
                    </a:cubicBezTo>
                    <a:cubicBezTo>
                      <a:pt x="9668" y="21107"/>
                      <a:pt x="9788" y="21306"/>
                      <a:pt x="10027" y="21306"/>
                    </a:cubicBezTo>
                    <a:cubicBezTo>
                      <a:pt x="16631" y="21445"/>
                      <a:pt x="23255" y="21604"/>
                      <a:pt x="29840" y="21962"/>
                    </a:cubicBezTo>
                    <a:cubicBezTo>
                      <a:pt x="30261" y="21982"/>
                      <a:pt x="30683" y="21990"/>
                      <a:pt x="31105" y="21990"/>
                    </a:cubicBezTo>
                    <a:cubicBezTo>
                      <a:pt x="32205" y="21990"/>
                      <a:pt x="33307" y="21940"/>
                      <a:pt x="34417" y="21940"/>
                    </a:cubicBezTo>
                    <a:cubicBezTo>
                      <a:pt x="34549" y="21940"/>
                      <a:pt x="34681" y="21941"/>
                      <a:pt x="34813" y="21942"/>
                    </a:cubicBezTo>
                    <a:cubicBezTo>
                      <a:pt x="36404" y="21942"/>
                      <a:pt x="38016" y="22121"/>
                      <a:pt x="39607" y="22241"/>
                    </a:cubicBezTo>
                    <a:cubicBezTo>
                      <a:pt x="42631" y="22459"/>
                      <a:pt x="45694" y="22758"/>
                      <a:pt x="48738" y="22758"/>
                    </a:cubicBezTo>
                    <a:cubicBezTo>
                      <a:pt x="55083" y="22758"/>
                      <a:pt x="61370" y="23275"/>
                      <a:pt x="67676" y="23414"/>
                    </a:cubicBezTo>
                    <a:cubicBezTo>
                      <a:pt x="73902" y="23573"/>
                      <a:pt x="80089" y="24071"/>
                      <a:pt x="86275" y="24389"/>
                    </a:cubicBezTo>
                    <a:cubicBezTo>
                      <a:pt x="89756" y="24548"/>
                      <a:pt x="93297" y="24349"/>
                      <a:pt x="96759" y="24886"/>
                    </a:cubicBezTo>
                    <a:cubicBezTo>
                      <a:pt x="98231" y="25105"/>
                      <a:pt x="99743" y="24966"/>
                      <a:pt x="101234" y="25165"/>
                    </a:cubicBezTo>
                    <a:cubicBezTo>
                      <a:pt x="102707" y="25384"/>
                      <a:pt x="104258" y="25384"/>
                      <a:pt x="105750" y="25423"/>
                    </a:cubicBezTo>
                    <a:cubicBezTo>
                      <a:pt x="112076" y="25642"/>
                      <a:pt x="118342" y="26319"/>
                      <a:pt x="124668" y="26319"/>
                    </a:cubicBezTo>
                    <a:lnTo>
                      <a:pt x="124748" y="26319"/>
                    </a:lnTo>
                    <a:cubicBezTo>
                      <a:pt x="125006" y="26319"/>
                      <a:pt x="125126" y="26120"/>
                      <a:pt x="125145" y="25921"/>
                    </a:cubicBezTo>
                    <a:cubicBezTo>
                      <a:pt x="125265" y="25821"/>
                      <a:pt x="125305" y="25642"/>
                      <a:pt x="125265" y="25483"/>
                    </a:cubicBezTo>
                    <a:cubicBezTo>
                      <a:pt x="125981" y="21465"/>
                      <a:pt x="127055" y="17506"/>
                      <a:pt x="127632" y="13468"/>
                    </a:cubicBezTo>
                    <a:cubicBezTo>
                      <a:pt x="128229" y="9270"/>
                      <a:pt x="129144" y="5133"/>
                      <a:pt x="129999" y="975"/>
                    </a:cubicBezTo>
                    <a:cubicBezTo>
                      <a:pt x="130298" y="816"/>
                      <a:pt x="130218" y="299"/>
                      <a:pt x="129800" y="259"/>
                    </a:cubicBezTo>
                    <a:cubicBezTo>
                      <a:pt x="128784" y="144"/>
                      <a:pt x="127760" y="109"/>
                      <a:pt x="126734" y="109"/>
                    </a:cubicBezTo>
                    <a:cubicBezTo>
                      <a:pt x="125212" y="109"/>
                      <a:pt x="123684" y="185"/>
                      <a:pt x="122162" y="185"/>
                    </a:cubicBezTo>
                    <a:cubicBezTo>
                      <a:pt x="121697" y="185"/>
                      <a:pt x="121232" y="178"/>
                      <a:pt x="120769" y="160"/>
                    </a:cubicBezTo>
                    <a:cubicBezTo>
                      <a:pt x="120651" y="156"/>
                      <a:pt x="120534" y="155"/>
                      <a:pt x="120416" y="155"/>
                    </a:cubicBezTo>
                    <a:cubicBezTo>
                      <a:pt x="119121" y="155"/>
                      <a:pt x="117825" y="339"/>
                      <a:pt x="116512" y="339"/>
                    </a:cubicBezTo>
                    <a:cubicBezTo>
                      <a:pt x="115060" y="339"/>
                      <a:pt x="113608" y="179"/>
                      <a:pt x="112156" y="179"/>
                    </a:cubicBezTo>
                    <a:cubicBezTo>
                      <a:pt x="108933" y="179"/>
                      <a:pt x="105690" y="0"/>
                      <a:pt x="1024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6" name="Google Shape;386;p24"/>
              <p:cNvSpPr/>
              <p:nvPr/>
            </p:nvSpPr>
            <p:spPr>
              <a:xfrm>
                <a:off x="3212196" y="1698830"/>
                <a:ext cx="219984" cy="437249"/>
              </a:xfrm>
              <a:custGeom>
                <a:avLst/>
                <a:gdLst/>
                <a:ahLst/>
                <a:cxnLst/>
                <a:rect l="l" t="t" r="r" b="b"/>
                <a:pathLst>
                  <a:path w="10518" h="20906" extrusionOk="0">
                    <a:moveTo>
                      <a:pt x="360" y="0"/>
                    </a:moveTo>
                    <a:cubicBezTo>
                      <a:pt x="200" y="0"/>
                      <a:pt x="31" y="115"/>
                      <a:pt x="20" y="305"/>
                    </a:cubicBezTo>
                    <a:cubicBezTo>
                      <a:pt x="0" y="803"/>
                      <a:pt x="358" y="1380"/>
                      <a:pt x="537" y="1837"/>
                    </a:cubicBezTo>
                    <a:cubicBezTo>
                      <a:pt x="935" y="2772"/>
                      <a:pt x="1472" y="3608"/>
                      <a:pt x="1890" y="4543"/>
                    </a:cubicBezTo>
                    <a:cubicBezTo>
                      <a:pt x="2745" y="6492"/>
                      <a:pt x="3760" y="8362"/>
                      <a:pt x="4635" y="10292"/>
                    </a:cubicBezTo>
                    <a:cubicBezTo>
                      <a:pt x="5451" y="12122"/>
                      <a:pt x="6326" y="13932"/>
                      <a:pt x="7142" y="15762"/>
                    </a:cubicBezTo>
                    <a:cubicBezTo>
                      <a:pt x="7917" y="17493"/>
                      <a:pt x="8594" y="19124"/>
                      <a:pt x="9628" y="20715"/>
                    </a:cubicBezTo>
                    <a:cubicBezTo>
                      <a:pt x="9714" y="20850"/>
                      <a:pt x="9838" y="20905"/>
                      <a:pt x="9962" y="20905"/>
                    </a:cubicBezTo>
                    <a:cubicBezTo>
                      <a:pt x="10242" y="20905"/>
                      <a:pt x="10518" y="20621"/>
                      <a:pt x="10324" y="20318"/>
                    </a:cubicBezTo>
                    <a:cubicBezTo>
                      <a:pt x="8355" y="17294"/>
                      <a:pt x="7440" y="13813"/>
                      <a:pt x="5690" y="10670"/>
                    </a:cubicBezTo>
                    <a:cubicBezTo>
                      <a:pt x="4695" y="8879"/>
                      <a:pt x="3700" y="6970"/>
                      <a:pt x="2944" y="5060"/>
                    </a:cubicBezTo>
                    <a:cubicBezTo>
                      <a:pt x="2328" y="3448"/>
                      <a:pt x="995" y="1917"/>
                      <a:pt x="637" y="226"/>
                    </a:cubicBezTo>
                    <a:cubicBezTo>
                      <a:pt x="602" y="69"/>
                      <a:pt x="484" y="0"/>
                      <a:pt x="3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4"/>
              <p:cNvSpPr/>
              <p:nvPr/>
            </p:nvSpPr>
            <p:spPr>
              <a:xfrm>
                <a:off x="5811550" y="1701067"/>
                <a:ext cx="119864" cy="536721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25662" extrusionOk="0">
                    <a:moveTo>
                      <a:pt x="5335" y="0"/>
                    </a:moveTo>
                    <a:cubicBezTo>
                      <a:pt x="5207" y="0"/>
                      <a:pt x="5081" y="72"/>
                      <a:pt x="5034" y="238"/>
                    </a:cubicBezTo>
                    <a:cubicBezTo>
                      <a:pt x="3820" y="4356"/>
                      <a:pt x="3164" y="8653"/>
                      <a:pt x="2467" y="12910"/>
                    </a:cubicBezTo>
                    <a:cubicBezTo>
                      <a:pt x="1791" y="17008"/>
                      <a:pt x="757" y="21046"/>
                      <a:pt x="40" y="25144"/>
                    </a:cubicBezTo>
                    <a:cubicBezTo>
                      <a:pt x="1" y="25403"/>
                      <a:pt x="160" y="25661"/>
                      <a:pt x="438" y="25661"/>
                    </a:cubicBezTo>
                    <a:lnTo>
                      <a:pt x="498" y="25661"/>
                    </a:lnTo>
                    <a:cubicBezTo>
                      <a:pt x="816" y="25661"/>
                      <a:pt x="956" y="25363"/>
                      <a:pt x="876" y="25124"/>
                    </a:cubicBezTo>
                    <a:cubicBezTo>
                      <a:pt x="1612" y="21106"/>
                      <a:pt x="2686" y="17147"/>
                      <a:pt x="3263" y="13109"/>
                    </a:cubicBezTo>
                    <a:cubicBezTo>
                      <a:pt x="3880" y="8832"/>
                      <a:pt x="4795" y="4635"/>
                      <a:pt x="5670" y="417"/>
                    </a:cubicBezTo>
                    <a:cubicBezTo>
                      <a:pt x="5730" y="166"/>
                      <a:pt x="5530" y="0"/>
                      <a:pt x="53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4"/>
              <p:cNvSpPr/>
              <p:nvPr/>
            </p:nvSpPr>
            <p:spPr>
              <a:xfrm>
                <a:off x="3209686" y="1693559"/>
                <a:ext cx="2726417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130357" h="1291" extrusionOk="0">
                    <a:moveTo>
                      <a:pt x="102508" y="0"/>
                    </a:moveTo>
                    <a:cubicBezTo>
                      <a:pt x="101095" y="0"/>
                      <a:pt x="99663" y="120"/>
                      <a:pt x="98251" y="239"/>
                    </a:cubicBezTo>
                    <a:cubicBezTo>
                      <a:pt x="97869" y="275"/>
                      <a:pt x="97488" y="289"/>
                      <a:pt x="97106" y="289"/>
                    </a:cubicBezTo>
                    <a:cubicBezTo>
                      <a:pt x="96015" y="289"/>
                      <a:pt x="94925" y="179"/>
                      <a:pt x="93835" y="179"/>
                    </a:cubicBezTo>
                    <a:cubicBezTo>
                      <a:pt x="86534" y="179"/>
                      <a:pt x="79214" y="100"/>
                      <a:pt x="71913" y="100"/>
                    </a:cubicBezTo>
                    <a:cubicBezTo>
                      <a:pt x="70805" y="100"/>
                      <a:pt x="69740" y="188"/>
                      <a:pt x="68644" y="188"/>
                    </a:cubicBezTo>
                    <a:cubicBezTo>
                      <a:pt x="68462" y="188"/>
                      <a:pt x="68278" y="185"/>
                      <a:pt x="68093" y="179"/>
                    </a:cubicBezTo>
                    <a:cubicBezTo>
                      <a:pt x="67763" y="164"/>
                      <a:pt x="67434" y="157"/>
                      <a:pt x="67105" y="157"/>
                    </a:cubicBezTo>
                    <a:cubicBezTo>
                      <a:pt x="65789" y="157"/>
                      <a:pt x="64481" y="259"/>
                      <a:pt x="63160" y="259"/>
                    </a:cubicBezTo>
                    <a:cubicBezTo>
                      <a:pt x="62285" y="259"/>
                      <a:pt x="61410" y="188"/>
                      <a:pt x="60534" y="188"/>
                    </a:cubicBezTo>
                    <a:cubicBezTo>
                      <a:pt x="60097" y="188"/>
                      <a:pt x="59659" y="206"/>
                      <a:pt x="59221" y="259"/>
                    </a:cubicBezTo>
                    <a:cubicBezTo>
                      <a:pt x="59097" y="274"/>
                      <a:pt x="58968" y="280"/>
                      <a:pt x="58834" y="280"/>
                    </a:cubicBezTo>
                    <a:cubicBezTo>
                      <a:pt x="58281" y="280"/>
                      <a:pt x="57664" y="178"/>
                      <a:pt x="57109" y="178"/>
                    </a:cubicBezTo>
                    <a:cubicBezTo>
                      <a:pt x="57070" y="178"/>
                      <a:pt x="57032" y="178"/>
                      <a:pt x="56993" y="179"/>
                    </a:cubicBezTo>
                    <a:cubicBezTo>
                      <a:pt x="56458" y="193"/>
                      <a:pt x="55787" y="269"/>
                      <a:pt x="55169" y="269"/>
                    </a:cubicBezTo>
                    <a:cubicBezTo>
                      <a:pt x="54869" y="269"/>
                      <a:pt x="54581" y="251"/>
                      <a:pt x="54328" y="199"/>
                    </a:cubicBezTo>
                    <a:cubicBezTo>
                      <a:pt x="54063" y="144"/>
                      <a:pt x="53791" y="124"/>
                      <a:pt x="53517" y="124"/>
                    </a:cubicBezTo>
                    <a:cubicBezTo>
                      <a:pt x="52804" y="124"/>
                      <a:pt x="52073" y="259"/>
                      <a:pt x="51384" y="259"/>
                    </a:cubicBezTo>
                    <a:cubicBezTo>
                      <a:pt x="50705" y="259"/>
                      <a:pt x="49992" y="225"/>
                      <a:pt x="49289" y="225"/>
                    </a:cubicBezTo>
                    <a:cubicBezTo>
                      <a:pt x="48797" y="225"/>
                      <a:pt x="48310" y="241"/>
                      <a:pt x="47843" y="299"/>
                    </a:cubicBezTo>
                    <a:cubicBezTo>
                      <a:pt x="47144" y="394"/>
                      <a:pt x="46436" y="424"/>
                      <a:pt x="45724" y="424"/>
                    </a:cubicBezTo>
                    <a:cubicBezTo>
                      <a:pt x="44605" y="424"/>
                      <a:pt x="43476" y="352"/>
                      <a:pt x="42356" y="352"/>
                    </a:cubicBezTo>
                    <a:cubicBezTo>
                      <a:pt x="41815" y="352"/>
                      <a:pt x="41276" y="368"/>
                      <a:pt x="40741" y="418"/>
                    </a:cubicBezTo>
                    <a:cubicBezTo>
                      <a:pt x="40332" y="457"/>
                      <a:pt x="39922" y="472"/>
                      <a:pt x="39510" y="472"/>
                    </a:cubicBezTo>
                    <a:cubicBezTo>
                      <a:pt x="38296" y="472"/>
                      <a:pt x="37075" y="345"/>
                      <a:pt x="35866" y="345"/>
                    </a:cubicBezTo>
                    <a:cubicBezTo>
                      <a:pt x="35393" y="345"/>
                      <a:pt x="34923" y="364"/>
                      <a:pt x="34455" y="418"/>
                    </a:cubicBezTo>
                    <a:cubicBezTo>
                      <a:pt x="33893" y="485"/>
                      <a:pt x="33329" y="511"/>
                      <a:pt x="32764" y="511"/>
                    </a:cubicBezTo>
                    <a:cubicBezTo>
                      <a:pt x="30987" y="511"/>
                      <a:pt x="29198" y="259"/>
                      <a:pt x="27433" y="259"/>
                    </a:cubicBezTo>
                    <a:cubicBezTo>
                      <a:pt x="23156" y="259"/>
                      <a:pt x="18839" y="179"/>
                      <a:pt x="14562" y="179"/>
                    </a:cubicBezTo>
                    <a:lnTo>
                      <a:pt x="10902" y="179"/>
                    </a:lnTo>
                    <a:cubicBezTo>
                      <a:pt x="10158" y="179"/>
                      <a:pt x="9393" y="62"/>
                      <a:pt x="8637" y="62"/>
                    </a:cubicBezTo>
                    <a:cubicBezTo>
                      <a:pt x="8363" y="62"/>
                      <a:pt x="8089" y="77"/>
                      <a:pt x="7819" y="120"/>
                    </a:cubicBezTo>
                    <a:cubicBezTo>
                      <a:pt x="7033" y="229"/>
                      <a:pt x="6241" y="266"/>
                      <a:pt x="5447" y="266"/>
                    </a:cubicBezTo>
                    <a:cubicBezTo>
                      <a:pt x="3853" y="266"/>
                      <a:pt x="2249" y="119"/>
                      <a:pt x="659" y="119"/>
                    </a:cubicBezTo>
                    <a:cubicBezTo>
                      <a:pt x="592" y="119"/>
                      <a:pt x="525" y="119"/>
                      <a:pt x="458" y="120"/>
                    </a:cubicBezTo>
                    <a:cubicBezTo>
                      <a:pt x="1" y="120"/>
                      <a:pt x="1" y="836"/>
                      <a:pt x="458" y="836"/>
                    </a:cubicBezTo>
                    <a:cubicBezTo>
                      <a:pt x="1990" y="836"/>
                      <a:pt x="3502" y="955"/>
                      <a:pt x="5014" y="1015"/>
                    </a:cubicBezTo>
                    <a:cubicBezTo>
                      <a:pt x="5158" y="1019"/>
                      <a:pt x="5303" y="1020"/>
                      <a:pt x="5447" y="1020"/>
                    </a:cubicBezTo>
                    <a:cubicBezTo>
                      <a:pt x="6888" y="1020"/>
                      <a:pt x="8302" y="856"/>
                      <a:pt x="9748" y="856"/>
                    </a:cubicBezTo>
                    <a:cubicBezTo>
                      <a:pt x="11914" y="856"/>
                      <a:pt x="14091" y="965"/>
                      <a:pt x="16255" y="965"/>
                    </a:cubicBezTo>
                    <a:cubicBezTo>
                      <a:pt x="17012" y="965"/>
                      <a:pt x="17768" y="952"/>
                      <a:pt x="18521" y="916"/>
                    </a:cubicBezTo>
                    <a:cubicBezTo>
                      <a:pt x="19218" y="878"/>
                      <a:pt x="19918" y="864"/>
                      <a:pt x="20618" y="864"/>
                    </a:cubicBezTo>
                    <a:cubicBezTo>
                      <a:pt x="22895" y="864"/>
                      <a:pt x="25181" y="1015"/>
                      <a:pt x="27433" y="1015"/>
                    </a:cubicBezTo>
                    <a:cubicBezTo>
                      <a:pt x="28129" y="1015"/>
                      <a:pt x="28805" y="1095"/>
                      <a:pt x="29502" y="1114"/>
                    </a:cubicBezTo>
                    <a:cubicBezTo>
                      <a:pt x="30125" y="1131"/>
                      <a:pt x="30877" y="1291"/>
                      <a:pt x="31528" y="1291"/>
                    </a:cubicBezTo>
                    <a:cubicBezTo>
                      <a:pt x="31645" y="1291"/>
                      <a:pt x="31760" y="1286"/>
                      <a:pt x="31869" y="1274"/>
                    </a:cubicBezTo>
                    <a:cubicBezTo>
                      <a:pt x="32556" y="1183"/>
                      <a:pt x="33247" y="1158"/>
                      <a:pt x="33939" y="1158"/>
                    </a:cubicBezTo>
                    <a:cubicBezTo>
                      <a:pt x="34769" y="1158"/>
                      <a:pt x="35600" y="1194"/>
                      <a:pt x="36424" y="1194"/>
                    </a:cubicBezTo>
                    <a:cubicBezTo>
                      <a:pt x="39309" y="1194"/>
                      <a:pt x="42233" y="1114"/>
                      <a:pt x="45137" y="1114"/>
                    </a:cubicBezTo>
                    <a:cubicBezTo>
                      <a:pt x="46185" y="1114"/>
                      <a:pt x="47233" y="1070"/>
                      <a:pt x="48280" y="1070"/>
                    </a:cubicBezTo>
                    <a:cubicBezTo>
                      <a:pt x="48804" y="1070"/>
                      <a:pt x="49328" y="1081"/>
                      <a:pt x="49852" y="1114"/>
                    </a:cubicBezTo>
                    <a:cubicBezTo>
                      <a:pt x="49963" y="1121"/>
                      <a:pt x="50075" y="1124"/>
                      <a:pt x="50187" y="1124"/>
                    </a:cubicBezTo>
                    <a:cubicBezTo>
                      <a:pt x="50781" y="1124"/>
                      <a:pt x="51395" y="1045"/>
                      <a:pt x="51980" y="995"/>
                    </a:cubicBezTo>
                    <a:cubicBezTo>
                      <a:pt x="52123" y="985"/>
                      <a:pt x="52266" y="981"/>
                      <a:pt x="52409" y="981"/>
                    </a:cubicBezTo>
                    <a:cubicBezTo>
                      <a:pt x="53002" y="981"/>
                      <a:pt x="53599" y="1049"/>
                      <a:pt x="54174" y="1049"/>
                    </a:cubicBezTo>
                    <a:cubicBezTo>
                      <a:pt x="54313" y="1049"/>
                      <a:pt x="54450" y="1045"/>
                      <a:pt x="54586" y="1035"/>
                    </a:cubicBezTo>
                    <a:cubicBezTo>
                      <a:pt x="55541" y="955"/>
                      <a:pt x="56496" y="929"/>
                      <a:pt x="57450" y="929"/>
                    </a:cubicBezTo>
                    <a:cubicBezTo>
                      <a:pt x="59358" y="929"/>
                      <a:pt x="61264" y="1035"/>
                      <a:pt x="63160" y="1035"/>
                    </a:cubicBezTo>
                    <a:cubicBezTo>
                      <a:pt x="64386" y="1035"/>
                      <a:pt x="65598" y="958"/>
                      <a:pt x="66818" y="958"/>
                    </a:cubicBezTo>
                    <a:cubicBezTo>
                      <a:pt x="67124" y="958"/>
                      <a:pt x="67429" y="963"/>
                      <a:pt x="67735" y="975"/>
                    </a:cubicBezTo>
                    <a:cubicBezTo>
                      <a:pt x="68238" y="997"/>
                      <a:pt x="68748" y="1011"/>
                      <a:pt x="69261" y="1011"/>
                    </a:cubicBezTo>
                    <a:cubicBezTo>
                      <a:pt x="70149" y="1011"/>
                      <a:pt x="71043" y="969"/>
                      <a:pt x="71913" y="856"/>
                    </a:cubicBezTo>
                    <a:cubicBezTo>
                      <a:pt x="72377" y="796"/>
                      <a:pt x="72857" y="776"/>
                      <a:pt x="73342" y="776"/>
                    </a:cubicBezTo>
                    <a:cubicBezTo>
                      <a:pt x="74313" y="776"/>
                      <a:pt x="75308" y="856"/>
                      <a:pt x="76249" y="856"/>
                    </a:cubicBezTo>
                    <a:lnTo>
                      <a:pt x="80268" y="856"/>
                    </a:lnTo>
                    <a:cubicBezTo>
                      <a:pt x="81690" y="856"/>
                      <a:pt x="83108" y="861"/>
                      <a:pt x="84525" y="861"/>
                    </a:cubicBezTo>
                    <a:cubicBezTo>
                      <a:pt x="85942" y="861"/>
                      <a:pt x="87360" y="856"/>
                      <a:pt x="88782" y="836"/>
                    </a:cubicBezTo>
                    <a:cubicBezTo>
                      <a:pt x="88884" y="835"/>
                      <a:pt x="88986" y="835"/>
                      <a:pt x="89088" y="835"/>
                    </a:cubicBezTo>
                    <a:cubicBezTo>
                      <a:pt x="91335" y="835"/>
                      <a:pt x="93599" y="1035"/>
                      <a:pt x="95864" y="1035"/>
                    </a:cubicBezTo>
                    <a:cubicBezTo>
                      <a:pt x="98072" y="1035"/>
                      <a:pt x="100300" y="776"/>
                      <a:pt x="102508" y="776"/>
                    </a:cubicBezTo>
                    <a:cubicBezTo>
                      <a:pt x="107063" y="776"/>
                      <a:pt x="111619" y="1114"/>
                      <a:pt x="116174" y="1114"/>
                    </a:cubicBezTo>
                    <a:cubicBezTo>
                      <a:pt x="118382" y="1114"/>
                      <a:pt x="120570" y="935"/>
                      <a:pt x="122798" y="935"/>
                    </a:cubicBezTo>
                    <a:cubicBezTo>
                      <a:pt x="124094" y="935"/>
                      <a:pt x="125410" y="883"/>
                      <a:pt x="126718" y="883"/>
                    </a:cubicBezTo>
                    <a:cubicBezTo>
                      <a:pt x="127700" y="883"/>
                      <a:pt x="128678" y="913"/>
                      <a:pt x="129641" y="1015"/>
                    </a:cubicBezTo>
                    <a:lnTo>
                      <a:pt x="129840" y="1015"/>
                    </a:lnTo>
                    <a:cubicBezTo>
                      <a:pt x="129847" y="1015"/>
                      <a:pt x="129854" y="1015"/>
                      <a:pt x="129861" y="1015"/>
                    </a:cubicBezTo>
                    <a:cubicBezTo>
                      <a:pt x="130357" y="1015"/>
                      <a:pt x="130331" y="318"/>
                      <a:pt x="129840" y="259"/>
                    </a:cubicBezTo>
                    <a:cubicBezTo>
                      <a:pt x="128824" y="144"/>
                      <a:pt x="127800" y="109"/>
                      <a:pt x="126774" y="109"/>
                    </a:cubicBezTo>
                    <a:cubicBezTo>
                      <a:pt x="125252" y="109"/>
                      <a:pt x="123724" y="185"/>
                      <a:pt x="122202" y="185"/>
                    </a:cubicBezTo>
                    <a:cubicBezTo>
                      <a:pt x="121737" y="185"/>
                      <a:pt x="121272" y="178"/>
                      <a:pt x="120809" y="160"/>
                    </a:cubicBezTo>
                    <a:cubicBezTo>
                      <a:pt x="120691" y="156"/>
                      <a:pt x="120574" y="155"/>
                      <a:pt x="120456" y="155"/>
                    </a:cubicBezTo>
                    <a:cubicBezTo>
                      <a:pt x="119161" y="155"/>
                      <a:pt x="117865" y="339"/>
                      <a:pt x="116552" y="339"/>
                    </a:cubicBezTo>
                    <a:cubicBezTo>
                      <a:pt x="115100" y="339"/>
                      <a:pt x="113648" y="179"/>
                      <a:pt x="112196" y="179"/>
                    </a:cubicBezTo>
                    <a:cubicBezTo>
                      <a:pt x="108973" y="179"/>
                      <a:pt x="105730" y="0"/>
                      <a:pt x="1025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4"/>
              <p:cNvSpPr/>
              <p:nvPr/>
            </p:nvSpPr>
            <p:spPr>
              <a:xfrm>
                <a:off x="3410647" y="2123819"/>
                <a:ext cx="2419782" cy="120596"/>
              </a:xfrm>
              <a:custGeom>
                <a:avLst/>
                <a:gdLst/>
                <a:ahLst/>
                <a:cxnLst/>
                <a:rect l="l" t="t" r="r" b="b"/>
                <a:pathLst>
                  <a:path w="115696" h="5766" extrusionOk="0">
                    <a:moveTo>
                      <a:pt x="2078" y="1"/>
                    </a:moveTo>
                    <a:cubicBezTo>
                      <a:pt x="1538" y="1"/>
                      <a:pt x="998" y="6"/>
                      <a:pt x="458" y="16"/>
                    </a:cubicBezTo>
                    <a:cubicBezTo>
                      <a:pt x="0" y="16"/>
                      <a:pt x="0" y="733"/>
                      <a:pt x="458" y="752"/>
                    </a:cubicBezTo>
                    <a:cubicBezTo>
                      <a:pt x="7062" y="872"/>
                      <a:pt x="13686" y="1031"/>
                      <a:pt x="20271" y="1389"/>
                    </a:cubicBezTo>
                    <a:cubicBezTo>
                      <a:pt x="20714" y="1416"/>
                      <a:pt x="21157" y="1425"/>
                      <a:pt x="21600" y="1425"/>
                    </a:cubicBezTo>
                    <a:cubicBezTo>
                      <a:pt x="22696" y="1425"/>
                      <a:pt x="23795" y="1367"/>
                      <a:pt x="24902" y="1367"/>
                    </a:cubicBezTo>
                    <a:cubicBezTo>
                      <a:pt x="25016" y="1367"/>
                      <a:pt x="25130" y="1368"/>
                      <a:pt x="25244" y="1369"/>
                    </a:cubicBezTo>
                    <a:cubicBezTo>
                      <a:pt x="26835" y="1369"/>
                      <a:pt x="28447" y="1548"/>
                      <a:pt x="30038" y="1668"/>
                    </a:cubicBezTo>
                    <a:cubicBezTo>
                      <a:pt x="33062" y="1906"/>
                      <a:pt x="36125" y="2205"/>
                      <a:pt x="39169" y="2205"/>
                    </a:cubicBezTo>
                    <a:cubicBezTo>
                      <a:pt x="45514" y="2205"/>
                      <a:pt x="51801" y="2702"/>
                      <a:pt x="58107" y="2861"/>
                    </a:cubicBezTo>
                    <a:cubicBezTo>
                      <a:pt x="64333" y="3000"/>
                      <a:pt x="70520" y="3518"/>
                      <a:pt x="76706" y="3816"/>
                    </a:cubicBezTo>
                    <a:cubicBezTo>
                      <a:pt x="80187" y="3975"/>
                      <a:pt x="83728" y="3776"/>
                      <a:pt x="87190" y="4313"/>
                    </a:cubicBezTo>
                    <a:cubicBezTo>
                      <a:pt x="88662" y="4532"/>
                      <a:pt x="90174" y="4393"/>
                      <a:pt x="91665" y="4612"/>
                    </a:cubicBezTo>
                    <a:cubicBezTo>
                      <a:pt x="93138" y="4811"/>
                      <a:pt x="94689" y="4811"/>
                      <a:pt x="96181" y="4870"/>
                    </a:cubicBezTo>
                    <a:cubicBezTo>
                      <a:pt x="102507" y="5069"/>
                      <a:pt x="108773" y="5746"/>
                      <a:pt x="115099" y="5765"/>
                    </a:cubicBezTo>
                    <a:lnTo>
                      <a:pt x="115179" y="5765"/>
                    </a:lnTo>
                    <a:cubicBezTo>
                      <a:pt x="115696" y="5765"/>
                      <a:pt x="115696" y="4950"/>
                      <a:pt x="115179" y="4950"/>
                    </a:cubicBezTo>
                    <a:lnTo>
                      <a:pt x="115099" y="4950"/>
                    </a:lnTo>
                    <a:cubicBezTo>
                      <a:pt x="114353" y="4950"/>
                      <a:pt x="113607" y="4965"/>
                      <a:pt x="112864" y="4965"/>
                    </a:cubicBezTo>
                    <a:cubicBezTo>
                      <a:pt x="112120" y="4965"/>
                      <a:pt x="111379" y="4950"/>
                      <a:pt x="110643" y="4890"/>
                    </a:cubicBezTo>
                    <a:cubicBezTo>
                      <a:pt x="109191" y="4771"/>
                      <a:pt x="107679" y="4612"/>
                      <a:pt x="106227" y="4612"/>
                    </a:cubicBezTo>
                    <a:cubicBezTo>
                      <a:pt x="104815" y="4612"/>
                      <a:pt x="103362" y="4373"/>
                      <a:pt x="101930" y="4373"/>
                    </a:cubicBezTo>
                    <a:cubicBezTo>
                      <a:pt x="100418" y="4373"/>
                      <a:pt x="98926" y="4254"/>
                      <a:pt x="97414" y="4134"/>
                    </a:cubicBezTo>
                    <a:cubicBezTo>
                      <a:pt x="91427" y="3657"/>
                      <a:pt x="85399" y="3259"/>
                      <a:pt x="79372" y="3040"/>
                    </a:cubicBezTo>
                    <a:cubicBezTo>
                      <a:pt x="73066" y="2821"/>
                      <a:pt x="66780" y="2284"/>
                      <a:pt x="60474" y="2145"/>
                    </a:cubicBezTo>
                    <a:cubicBezTo>
                      <a:pt x="54247" y="1986"/>
                      <a:pt x="48041" y="1389"/>
                      <a:pt x="41834" y="1389"/>
                    </a:cubicBezTo>
                    <a:cubicBezTo>
                      <a:pt x="39984" y="1389"/>
                      <a:pt x="38174" y="1349"/>
                      <a:pt x="36324" y="1290"/>
                    </a:cubicBezTo>
                    <a:cubicBezTo>
                      <a:pt x="34713" y="1230"/>
                      <a:pt x="33022" y="1190"/>
                      <a:pt x="31411" y="951"/>
                    </a:cubicBezTo>
                    <a:cubicBezTo>
                      <a:pt x="29482" y="671"/>
                      <a:pt x="27519" y="603"/>
                      <a:pt x="25559" y="603"/>
                    </a:cubicBezTo>
                    <a:cubicBezTo>
                      <a:pt x="24182" y="603"/>
                      <a:pt x="22806" y="637"/>
                      <a:pt x="21444" y="653"/>
                    </a:cubicBezTo>
                    <a:cubicBezTo>
                      <a:pt x="21202" y="655"/>
                      <a:pt x="20960" y="656"/>
                      <a:pt x="20718" y="656"/>
                    </a:cubicBezTo>
                    <a:cubicBezTo>
                      <a:pt x="14499" y="656"/>
                      <a:pt x="8295" y="1"/>
                      <a:pt x="20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0" name="Google Shape;390;p24"/>
          <p:cNvSpPr/>
          <p:nvPr/>
        </p:nvSpPr>
        <p:spPr>
          <a:xfrm>
            <a:off x="3837245" y="3608288"/>
            <a:ext cx="2970" cy="711"/>
          </a:xfrm>
          <a:custGeom>
            <a:avLst/>
            <a:gdLst/>
            <a:ahLst/>
            <a:cxnLst/>
            <a:rect l="l" t="t" r="r" b="b"/>
            <a:pathLst>
              <a:path w="142" h="34" extrusionOk="0">
                <a:moveTo>
                  <a:pt x="8" y="1"/>
                </a:moveTo>
                <a:cubicBezTo>
                  <a:pt x="1" y="1"/>
                  <a:pt x="33" y="9"/>
                  <a:pt x="126" y="30"/>
                </a:cubicBezTo>
                <a:lnTo>
                  <a:pt x="126" y="30"/>
                </a:lnTo>
                <a:cubicBezTo>
                  <a:pt x="111" y="24"/>
                  <a:pt x="97" y="14"/>
                  <a:pt x="82" y="14"/>
                </a:cubicBezTo>
                <a:cubicBezTo>
                  <a:pt x="41" y="5"/>
                  <a:pt x="13" y="1"/>
                  <a:pt x="8" y="1"/>
                </a:cubicBezTo>
                <a:close/>
                <a:moveTo>
                  <a:pt x="126" y="30"/>
                </a:moveTo>
                <a:lnTo>
                  <a:pt x="126" y="30"/>
                </a:lnTo>
                <a:cubicBezTo>
                  <a:pt x="131" y="32"/>
                  <a:pt x="136" y="34"/>
                  <a:pt x="142" y="34"/>
                </a:cubicBezTo>
                <a:cubicBezTo>
                  <a:pt x="136" y="32"/>
                  <a:pt x="131" y="31"/>
                  <a:pt x="126" y="3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Funnel Infographics</a:t>
            </a:r>
            <a:endParaRPr/>
          </a:p>
        </p:txBody>
      </p:sp>
      <p:grpSp>
        <p:nvGrpSpPr>
          <p:cNvPr id="392" name="Google Shape;392;p24"/>
          <p:cNvGrpSpPr/>
          <p:nvPr/>
        </p:nvGrpSpPr>
        <p:grpSpPr>
          <a:xfrm>
            <a:off x="3901936" y="3270739"/>
            <a:ext cx="2957043" cy="900920"/>
            <a:chOff x="3895470" y="3010327"/>
            <a:chExt cx="2957043" cy="874000"/>
          </a:xfrm>
        </p:grpSpPr>
        <p:sp>
          <p:nvSpPr>
            <p:cNvPr id="393" name="Google Shape;393;p24"/>
            <p:cNvSpPr/>
            <p:nvPr/>
          </p:nvSpPr>
          <p:spPr>
            <a:xfrm>
              <a:off x="6196786" y="3016287"/>
              <a:ext cx="655727" cy="597061"/>
            </a:xfrm>
            <a:custGeom>
              <a:avLst/>
              <a:gdLst/>
              <a:ahLst/>
              <a:cxnLst/>
              <a:rect l="l" t="t" r="r" b="b"/>
              <a:pathLst>
                <a:path w="31352" h="28547" extrusionOk="0">
                  <a:moveTo>
                    <a:pt x="15666" y="1"/>
                  </a:moveTo>
                  <a:cubicBezTo>
                    <a:pt x="12010" y="1"/>
                    <a:pt x="8355" y="1393"/>
                    <a:pt x="5570" y="4178"/>
                  </a:cubicBezTo>
                  <a:cubicBezTo>
                    <a:pt x="0" y="9748"/>
                    <a:pt x="0" y="18799"/>
                    <a:pt x="5570" y="24369"/>
                  </a:cubicBezTo>
                  <a:cubicBezTo>
                    <a:pt x="8355" y="27154"/>
                    <a:pt x="12010" y="28547"/>
                    <a:pt x="15666" y="28547"/>
                  </a:cubicBezTo>
                  <a:cubicBezTo>
                    <a:pt x="19321" y="28547"/>
                    <a:pt x="22976" y="27154"/>
                    <a:pt x="25761" y="24369"/>
                  </a:cubicBezTo>
                  <a:cubicBezTo>
                    <a:pt x="31351" y="18799"/>
                    <a:pt x="31351" y="9748"/>
                    <a:pt x="25761" y="4178"/>
                  </a:cubicBezTo>
                  <a:cubicBezTo>
                    <a:pt x="22976" y="1393"/>
                    <a:pt x="19321" y="1"/>
                    <a:pt x="156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6219665" y="3010327"/>
              <a:ext cx="612036" cy="609421"/>
            </a:xfrm>
            <a:custGeom>
              <a:avLst/>
              <a:gdLst/>
              <a:ahLst/>
              <a:cxnLst/>
              <a:rect l="l" t="t" r="r" b="b"/>
              <a:pathLst>
                <a:path w="29263" h="29138" extrusionOk="0">
                  <a:moveTo>
                    <a:pt x="14785" y="624"/>
                  </a:moveTo>
                  <a:cubicBezTo>
                    <a:pt x="17664" y="624"/>
                    <a:pt x="20634" y="1297"/>
                    <a:pt x="22857" y="3250"/>
                  </a:cubicBezTo>
                  <a:cubicBezTo>
                    <a:pt x="23494" y="3807"/>
                    <a:pt x="24508" y="4960"/>
                    <a:pt x="25105" y="5537"/>
                  </a:cubicBezTo>
                  <a:cubicBezTo>
                    <a:pt x="26040" y="6432"/>
                    <a:pt x="26756" y="7606"/>
                    <a:pt x="27233" y="8800"/>
                  </a:cubicBezTo>
                  <a:cubicBezTo>
                    <a:pt x="28009" y="10709"/>
                    <a:pt x="28188" y="12559"/>
                    <a:pt x="28407" y="14608"/>
                  </a:cubicBezTo>
                  <a:cubicBezTo>
                    <a:pt x="28646" y="16717"/>
                    <a:pt x="27850" y="18885"/>
                    <a:pt x="27035" y="20795"/>
                  </a:cubicBezTo>
                  <a:cubicBezTo>
                    <a:pt x="26199" y="22745"/>
                    <a:pt x="24588" y="24137"/>
                    <a:pt x="23096" y="25569"/>
                  </a:cubicBezTo>
                  <a:cubicBezTo>
                    <a:pt x="23056" y="25629"/>
                    <a:pt x="23016" y="25669"/>
                    <a:pt x="23016" y="25709"/>
                  </a:cubicBezTo>
                  <a:cubicBezTo>
                    <a:pt x="22598" y="26086"/>
                    <a:pt x="21882" y="26464"/>
                    <a:pt x="21484" y="26703"/>
                  </a:cubicBezTo>
                  <a:cubicBezTo>
                    <a:pt x="20689" y="27141"/>
                    <a:pt x="19933" y="27539"/>
                    <a:pt x="19058" y="27797"/>
                  </a:cubicBezTo>
                  <a:cubicBezTo>
                    <a:pt x="17844" y="28155"/>
                    <a:pt x="16591" y="28195"/>
                    <a:pt x="15338" y="28394"/>
                  </a:cubicBezTo>
                  <a:cubicBezTo>
                    <a:pt x="14911" y="28467"/>
                    <a:pt x="14479" y="28501"/>
                    <a:pt x="14044" y="28501"/>
                  </a:cubicBezTo>
                  <a:cubicBezTo>
                    <a:pt x="11273" y="28501"/>
                    <a:pt x="8396" y="27119"/>
                    <a:pt x="6247" y="25589"/>
                  </a:cubicBezTo>
                  <a:cubicBezTo>
                    <a:pt x="6008" y="25410"/>
                    <a:pt x="5749" y="25251"/>
                    <a:pt x="5491" y="25112"/>
                  </a:cubicBezTo>
                  <a:cubicBezTo>
                    <a:pt x="4993" y="24873"/>
                    <a:pt x="4814" y="24455"/>
                    <a:pt x="4436" y="24077"/>
                  </a:cubicBezTo>
                  <a:cubicBezTo>
                    <a:pt x="3621" y="23202"/>
                    <a:pt x="3004" y="22128"/>
                    <a:pt x="2387" y="21093"/>
                  </a:cubicBezTo>
                  <a:cubicBezTo>
                    <a:pt x="1373" y="19422"/>
                    <a:pt x="896" y="17413"/>
                    <a:pt x="776" y="15484"/>
                  </a:cubicBezTo>
                  <a:cubicBezTo>
                    <a:pt x="677" y="13614"/>
                    <a:pt x="776" y="11724"/>
                    <a:pt x="1572" y="9993"/>
                  </a:cubicBezTo>
                  <a:cubicBezTo>
                    <a:pt x="1830" y="9436"/>
                    <a:pt x="1950" y="8839"/>
                    <a:pt x="2189" y="8263"/>
                  </a:cubicBezTo>
                  <a:cubicBezTo>
                    <a:pt x="2328" y="7905"/>
                    <a:pt x="2507" y="7566"/>
                    <a:pt x="2686" y="7228"/>
                  </a:cubicBezTo>
                  <a:cubicBezTo>
                    <a:pt x="2706" y="7228"/>
                    <a:pt x="2706" y="7228"/>
                    <a:pt x="2706" y="7208"/>
                  </a:cubicBezTo>
                  <a:cubicBezTo>
                    <a:pt x="3243" y="6731"/>
                    <a:pt x="3501" y="5915"/>
                    <a:pt x="4039" y="5398"/>
                  </a:cubicBezTo>
                  <a:cubicBezTo>
                    <a:pt x="4854" y="4582"/>
                    <a:pt x="5610" y="3687"/>
                    <a:pt x="6545" y="2991"/>
                  </a:cubicBezTo>
                  <a:cubicBezTo>
                    <a:pt x="8196" y="1797"/>
                    <a:pt x="10623" y="962"/>
                    <a:pt x="12632" y="743"/>
                  </a:cubicBezTo>
                  <a:cubicBezTo>
                    <a:pt x="13335" y="667"/>
                    <a:pt x="14057" y="624"/>
                    <a:pt x="14785" y="624"/>
                  </a:cubicBezTo>
                  <a:close/>
                  <a:moveTo>
                    <a:pt x="14651" y="1"/>
                  </a:moveTo>
                  <a:cubicBezTo>
                    <a:pt x="14077" y="1"/>
                    <a:pt x="13517" y="30"/>
                    <a:pt x="12990" y="87"/>
                  </a:cubicBezTo>
                  <a:cubicBezTo>
                    <a:pt x="10842" y="345"/>
                    <a:pt x="8872" y="1081"/>
                    <a:pt x="6943" y="2036"/>
                  </a:cubicBezTo>
                  <a:cubicBezTo>
                    <a:pt x="5948" y="2553"/>
                    <a:pt x="5212" y="3329"/>
                    <a:pt x="4417" y="4105"/>
                  </a:cubicBezTo>
                  <a:cubicBezTo>
                    <a:pt x="3959" y="4543"/>
                    <a:pt x="3501" y="5000"/>
                    <a:pt x="3104" y="5517"/>
                  </a:cubicBezTo>
                  <a:cubicBezTo>
                    <a:pt x="2944" y="5716"/>
                    <a:pt x="2825" y="5955"/>
                    <a:pt x="2706" y="6194"/>
                  </a:cubicBezTo>
                  <a:cubicBezTo>
                    <a:pt x="1910" y="7387"/>
                    <a:pt x="1254" y="8641"/>
                    <a:pt x="896" y="10033"/>
                  </a:cubicBezTo>
                  <a:cubicBezTo>
                    <a:pt x="637" y="11087"/>
                    <a:pt x="319" y="12062"/>
                    <a:pt x="140" y="13136"/>
                  </a:cubicBezTo>
                  <a:cubicBezTo>
                    <a:pt x="0" y="14031"/>
                    <a:pt x="140" y="14887"/>
                    <a:pt x="179" y="15782"/>
                  </a:cubicBezTo>
                  <a:cubicBezTo>
                    <a:pt x="299" y="17771"/>
                    <a:pt x="935" y="19641"/>
                    <a:pt x="1850" y="21412"/>
                  </a:cubicBezTo>
                  <a:cubicBezTo>
                    <a:pt x="2387" y="22426"/>
                    <a:pt x="3084" y="23421"/>
                    <a:pt x="3800" y="24296"/>
                  </a:cubicBezTo>
                  <a:cubicBezTo>
                    <a:pt x="4397" y="25012"/>
                    <a:pt x="4914" y="25450"/>
                    <a:pt x="5690" y="25967"/>
                  </a:cubicBezTo>
                  <a:cubicBezTo>
                    <a:pt x="8019" y="27514"/>
                    <a:pt x="10956" y="29137"/>
                    <a:pt x="13903" y="29137"/>
                  </a:cubicBezTo>
                  <a:cubicBezTo>
                    <a:pt x="14329" y="29137"/>
                    <a:pt x="14754" y="29103"/>
                    <a:pt x="15178" y="29031"/>
                  </a:cubicBezTo>
                  <a:cubicBezTo>
                    <a:pt x="16611" y="28792"/>
                    <a:pt x="18222" y="28852"/>
                    <a:pt x="19575" y="28235"/>
                  </a:cubicBezTo>
                  <a:cubicBezTo>
                    <a:pt x="20430" y="27857"/>
                    <a:pt x="21206" y="27499"/>
                    <a:pt x="22041" y="27041"/>
                  </a:cubicBezTo>
                  <a:cubicBezTo>
                    <a:pt x="22519" y="26763"/>
                    <a:pt x="23096" y="26445"/>
                    <a:pt x="23494" y="26027"/>
                  </a:cubicBezTo>
                  <a:cubicBezTo>
                    <a:pt x="23514" y="26027"/>
                    <a:pt x="23514" y="26007"/>
                    <a:pt x="23514" y="26007"/>
                  </a:cubicBezTo>
                  <a:cubicBezTo>
                    <a:pt x="25125" y="24595"/>
                    <a:pt x="26657" y="23083"/>
                    <a:pt x="27592" y="21113"/>
                  </a:cubicBezTo>
                  <a:cubicBezTo>
                    <a:pt x="28447" y="19283"/>
                    <a:pt x="29262" y="16956"/>
                    <a:pt x="29044" y="14907"/>
                  </a:cubicBezTo>
                  <a:cubicBezTo>
                    <a:pt x="28845" y="12878"/>
                    <a:pt x="28785" y="10948"/>
                    <a:pt x="27989" y="9038"/>
                  </a:cubicBezTo>
                  <a:cubicBezTo>
                    <a:pt x="27074" y="6791"/>
                    <a:pt x="25761" y="5199"/>
                    <a:pt x="23931" y="3608"/>
                  </a:cubicBezTo>
                  <a:cubicBezTo>
                    <a:pt x="23215" y="2991"/>
                    <a:pt x="22718" y="2374"/>
                    <a:pt x="21882" y="1877"/>
                  </a:cubicBezTo>
                  <a:cubicBezTo>
                    <a:pt x="20947" y="1320"/>
                    <a:pt x="19953" y="922"/>
                    <a:pt x="18898" y="584"/>
                  </a:cubicBezTo>
                  <a:cubicBezTo>
                    <a:pt x="17618" y="186"/>
                    <a:pt x="16092" y="1"/>
                    <a:pt x="146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 rot="10800000" flipH="1">
              <a:off x="4618199" y="3287596"/>
              <a:ext cx="1617338" cy="277954"/>
            </a:xfrm>
            <a:custGeom>
              <a:avLst/>
              <a:gdLst/>
              <a:ahLst/>
              <a:cxnLst/>
              <a:rect l="l" t="t" r="r" b="b"/>
              <a:pathLst>
                <a:path w="49547" h="25280" extrusionOk="0">
                  <a:moveTo>
                    <a:pt x="558" y="0"/>
                  </a:moveTo>
                  <a:cubicBezTo>
                    <a:pt x="438" y="0"/>
                    <a:pt x="319" y="65"/>
                    <a:pt x="299" y="194"/>
                  </a:cubicBezTo>
                  <a:cubicBezTo>
                    <a:pt x="1" y="2124"/>
                    <a:pt x="299" y="4133"/>
                    <a:pt x="319" y="6063"/>
                  </a:cubicBezTo>
                  <a:cubicBezTo>
                    <a:pt x="299" y="6122"/>
                    <a:pt x="299" y="6162"/>
                    <a:pt x="299" y="6202"/>
                  </a:cubicBezTo>
                  <a:cubicBezTo>
                    <a:pt x="200" y="6381"/>
                    <a:pt x="239" y="6639"/>
                    <a:pt x="478" y="6659"/>
                  </a:cubicBezTo>
                  <a:cubicBezTo>
                    <a:pt x="1281" y="6785"/>
                    <a:pt x="2110" y="6826"/>
                    <a:pt x="2939" y="6826"/>
                  </a:cubicBezTo>
                  <a:cubicBezTo>
                    <a:pt x="3548" y="6826"/>
                    <a:pt x="4157" y="6804"/>
                    <a:pt x="4755" y="6779"/>
                  </a:cubicBezTo>
                  <a:cubicBezTo>
                    <a:pt x="5242" y="6749"/>
                    <a:pt x="5738" y="6742"/>
                    <a:pt x="6237" y="6742"/>
                  </a:cubicBezTo>
                  <a:cubicBezTo>
                    <a:pt x="6641" y="6742"/>
                    <a:pt x="7046" y="6747"/>
                    <a:pt x="7450" y="6747"/>
                  </a:cubicBezTo>
                  <a:cubicBezTo>
                    <a:pt x="8221" y="6747"/>
                    <a:pt x="8987" y="6731"/>
                    <a:pt x="9728" y="6639"/>
                  </a:cubicBezTo>
                  <a:cubicBezTo>
                    <a:pt x="10116" y="6590"/>
                    <a:pt x="10509" y="6571"/>
                    <a:pt x="10904" y="6571"/>
                  </a:cubicBezTo>
                  <a:cubicBezTo>
                    <a:pt x="12091" y="6571"/>
                    <a:pt x="13299" y="6739"/>
                    <a:pt x="14463" y="6739"/>
                  </a:cubicBezTo>
                  <a:cubicBezTo>
                    <a:pt x="16452" y="6739"/>
                    <a:pt x="18401" y="6600"/>
                    <a:pt x="20371" y="6600"/>
                  </a:cubicBezTo>
                  <a:cubicBezTo>
                    <a:pt x="21727" y="6600"/>
                    <a:pt x="23093" y="6523"/>
                    <a:pt x="24448" y="6523"/>
                  </a:cubicBezTo>
                  <a:cubicBezTo>
                    <a:pt x="25041" y="6523"/>
                    <a:pt x="25632" y="6537"/>
                    <a:pt x="26219" y="6580"/>
                  </a:cubicBezTo>
                  <a:cubicBezTo>
                    <a:pt x="26884" y="6630"/>
                    <a:pt x="27569" y="6652"/>
                    <a:pt x="28259" y="6652"/>
                  </a:cubicBezTo>
                  <a:cubicBezTo>
                    <a:pt x="29490" y="6652"/>
                    <a:pt x="30736" y="6582"/>
                    <a:pt x="31909" y="6480"/>
                  </a:cubicBezTo>
                  <a:cubicBezTo>
                    <a:pt x="32238" y="6451"/>
                    <a:pt x="32568" y="6439"/>
                    <a:pt x="32898" y="6439"/>
                  </a:cubicBezTo>
                  <a:cubicBezTo>
                    <a:pt x="34126" y="6439"/>
                    <a:pt x="35361" y="6600"/>
                    <a:pt x="36583" y="6600"/>
                  </a:cubicBezTo>
                  <a:cubicBezTo>
                    <a:pt x="38115" y="6600"/>
                    <a:pt x="39647" y="6659"/>
                    <a:pt x="41159" y="6659"/>
                  </a:cubicBezTo>
                  <a:cubicBezTo>
                    <a:pt x="41079" y="7634"/>
                    <a:pt x="41298" y="8688"/>
                    <a:pt x="41298" y="9643"/>
                  </a:cubicBezTo>
                  <a:cubicBezTo>
                    <a:pt x="41298" y="11473"/>
                    <a:pt x="41218" y="13284"/>
                    <a:pt x="41218" y="15114"/>
                  </a:cubicBezTo>
                  <a:cubicBezTo>
                    <a:pt x="41218" y="18257"/>
                    <a:pt x="41278" y="21420"/>
                    <a:pt x="41278" y="24583"/>
                  </a:cubicBezTo>
                  <a:cubicBezTo>
                    <a:pt x="41278" y="24702"/>
                    <a:pt x="41338" y="24801"/>
                    <a:pt x="41417" y="24861"/>
                  </a:cubicBezTo>
                  <a:cubicBezTo>
                    <a:pt x="41417" y="24881"/>
                    <a:pt x="41437" y="24901"/>
                    <a:pt x="41457" y="24921"/>
                  </a:cubicBezTo>
                  <a:cubicBezTo>
                    <a:pt x="41715" y="25210"/>
                    <a:pt x="42326" y="25279"/>
                    <a:pt x="42949" y="25279"/>
                  </a:cubicBezTo>
                  <a:cubicBezTo>
                    <a:pt x="43527" y="25279"/>
                    <a:pt x="44115" y="25219"/>
                    <a:pt x="44441" y="25219"/>
                  </a:cubicBezTo>
                  <a:cubicBezTo>
                    <a:pt x="45720" y="25219"/>
                    <a:pt x="47042" y="25063"/>
                    <a:pt x="48335" y="25063"/>
                  </a:cubicBezTo>
                  <a:cubicBezTo>
                    <a:pt x="48570" y="25063"/>
                    <a:pt x="48804" y="25068"/>
                    <a:pt x="49036" y="25080"/>
                  </a:cubicBezTo>
                  <a:cubicBezTo>
                    <a:pt x="49042" y="25080"/>
                    <a:pt x="49048" y="25080"/>
                    <a:pt x="49054" y="25080"/>
                  </a:cubicBezTo>
                  <a:cubicBezTo>
                    <a:pt x="49476" y="25080"/>
                    <a:pt x="49547" y="24364"/>
                    <a:pt x="49036" y="24344"/>
                  </a:cubicBezTo>
                  <a:cubicBezTo>
                    <a:pt x="48844" y="24331"/>
                    <a:pt x="48650" y="24325"/>
                    <a:pt x="48456" y="24325"/>
                  </a:cubicBezTo>
                  <a:cubicBezTo>
                    <a:pt x="47486" y="24325"/>
                    <a:pt x="46497" y="24463"/>
                    <a:pt x="45535" y="24463"/>
                  </a:cubicBezTo>
                  <a:cubicBezTo>
                    <a:pt x="44799" y="24463"/>
                    <a:pt x="44063" y="24483"/>
                    <a:pt x="43347" y="24503"/>
                  </a:cubicBezTo>
                  <a:cubicBezTo>
                    <a:pt x="43221" y="24515"/>
                    <a:pt x="42942" y="24526"/>
                    <a:pt x="42652" y="24526"/>
                  </a:cubicBezTo>
                  <a:cubicBezTo>
                    <a:pt x="42440" y="24526"/>
                    <a:pt x="42222" y="24520"/>
                    <a:pt x="42054" y="24503"/>
                  </a:cubicBezTo>
                  <a:cubicBezTo>
                    <a:pt x="42054" y="21539"/>
                    <a:pt x="41994" y="18555"/>
                    <a:pt x="41994" y="15591"/>
                  </a:cubicBezTo>
                  <a:cubicBezTo>
                    <a:pt x="41994" y="12448"/>
                    <a:pt x="42372" y="9186"/>
                    <a:pt x="41696" y="6102"/>
                  </a:cubicBezTo>
                  <a:cubicBezTo>
                    <a:pt x="41679" y="5968"/>
                    <a:pt x="41563" y="5919"/>
                    <a:pt x="41443" y="5919"/>
                  </a:cubicBezTo>
                  <a:cubicBezTo>
                    <a:pt x="41421" y="5919"/>
                    <a:pt x="41399" y="5920"/>
                    <a:pt x="41378" y="5923"/>
                  </a:cubicBezTo>
                  <a:lnTo>
                    <a:pt x="41338" y="5923"/>
                  </a:lnTo>
                  <a:cubicBezTo>
                    <a:pt x="39846" y="5923"/>
                    <a:pt x="38354" y="5864"/>
                    <a:pt x="36862" y="5864"/>
                  </a:cubicBezTo>
                  <a:cubicBezTo>
                    <a:pt x="35486" y="5864"/>
                    <a:pt x="34110" y="5725"/>
                    <a:pt x="32734" y="5725"/>
                  </a:cubicBezTo>
                  <a:cubicBezTo>
                    <a:pt x="32459" y="5725"/>
                    <a:pt x="32184" y="5731"/>
                    <a:pt x="31909" y="5744"/>
                  </a:cubicBezTo>
                  <a:cubicBezTo>
                    <a:pt x="29605" y="5852"/>
                    <a:pt x="27301" y="5873"/>
                    <a:pt x="24994" y="5873"/>
                  </a:cubicBezTo>
                  <a:cubicBezTo>
                    <a:pt x="23455" y="5873"/>
                    <a:pt x="21915" y="5864"/>
                    <a:pt x="20371" y="5864"/>
                  </a:cubicBezTo>
                  <a:cubicBezTo>
                    <a:pt x="18726" y="5864"/>
                    <a:pt x="17082" y="5989"/>
                    <a:pt x="15437" y="5989"/>
                  </a:cubicBezTo>
                  <a:cubicBezTo>
                    <a:pt x="15232" y="5989"/>
                    <a:pt x="15026" y="5987"/>
                    <a:pt x="14821" y="5983"/>
                  </a:cubicBezTo>
                  <a:cubicBezTo>
                    <a:pt x="13600" y="5968"/>
                    <a:pt x="12304" y="5812"/>
                    <a:pt x="11043" y="5812"/>
                  </a:cubicBezTo>
                  <a:cubicBezTo>
                    <a:pt x="10599" y="5812"/>
                    <a:pt x="10159" y="5832"/>
                    <a:pt x="9728" y="5883"/>
                  </a:cubicBezTo>
                  <a:cubicBezTo>
                    <a:pt x="9024" y="5975"/>
                    <a:pt x="8307" y="5991"/>
                    <a:pt x="7587" y="5991"/>
                  </a:cubicBezTo>
                  <a:cubicBezTo>
                    <a:pt x="7209" y="5991"/>
                    <a:pt x="6830" y="5986"/>
                    <a:pt x="6452" y="5986"/>
                  </a:cubicBezTo>
                  <a:cubicBezTo>
                    <a:pt x="5984" y="5986"/>
                    <a:pt x="5517" y="5993"/>
                    <a:pt x="5053" y="6023"/>
                  </a:cubicBezTo>
                  <a:cubicBezTo>
                    <a:pt x="4273" y="6069"/>
                    <a:pt x="3499" y="6089"/>
                    <a:pt x="2724" y="6089"/>
                  </a:cubicBezTo>
                  <a:cubicBezTo>
                    <a:pt x="2176" y="6089"/>
                    <a:pt x="1627" y="6079"/>
                    <a:pt x="1075" y="6063"/>
                  </a:cubicBezTo>
                  <a:cubicBezTo>
                    <a:pt x="1075" y="5028"/>
                    <a:pt x="975" y="3994"/>
                    <a:pt x="936" y="2939"/>
                  </a:cubicBezTo>
                  <a:cubicBezTo>
                    <a:pt x="896" y="2024"/>
                    <a:pt x="956" y="1109"/>
                    <a:pt x="816" y="194"/>
                  </a:cubicBezTo>
                  <a:cubicBezTo>
                    <a:pt x="796" y="65"/>
                    <a:pt x="677" y="0"/>
                    <a:pt x="55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" name="Google Shape;396;p24"/>
            <p:cNvGrpSpPr/>
            <p:nvPr/>
          </p:nvGrpSpPr>
          <p:grpSpPr>
            <a:xfrm>
              <a:off x="3895470" y="3337902"/>
              <a:ext cx="1355940" cy="546425"/>
              <a:chOff x="3895470" y="3054777"/>
              <a:chExt cx="1355940" cy="546425"/>
            </a:xfrm>
          </p:grpSpPr>
          <p:sp>
            <p:nvSpPr>
              <p:cNvPr id="397" name="Google Shape;397;p24"/>
              <p:cNvSpPr/>
              <p:nvPr/>
            </p:nvSpPr>
            <p:spPr>
              <a:xfrm>
                <a:off x="3895721" y="3054777"/>
                <a:ext cx="1351799" cy="22505"/>
              </a:xfrm>
              <a:custGeom>
                <a:avLst/>
                <a:gdLst/>
                <a:ahLst/>
                <a:cxnLst/>
                <a:rect l="l" t="t" r="r" b="b"/>
                <a:pathLst>
                  <a:path w="64633" h="1076" extrusionOk="0">
                    <a:moveTo>
                      <a:pt x="38539" y="0"/>
                    </a:moveTo>
                    <a:cubicBezTo>
                      <a:pt x="37504" y="0"/>
                      <a:pt x="36477" y="42"/>
                      <a:pt x="35450" y="42"/>
                    </a:cubicBezTo>
                    <a:cubicBezTo>
                      <a:pt x="34316" y="42"/>
                      <a:pt x="33182" y="281"/>
                      <a:pt x="32048" y="281"/>
                    </a:cubicBezTo>
                    <a:cubicBezTo>
                      <a:pt x="26637" y="281"/>
                      <a:pt x="21206" y="301"/>
                      <a:pt x="15776" y="301"/>
                    </a:cubicBezTo>
                    <a:cubicBezTo>
                      <a:pt x="14602" y="301"/>
                      <a:pt x="13409" y="122"/>
                      <a:pt x="12235" y="102"/>
                    </a:cubicBezTo>
                    <a:cubicBezTo>
                      <a:pt x="12080" y="100"/>
                      <a:pt x="11926" y="99"/>
                      <a:pt x="11771" y="99"/>
                    </a:cubicBezTo>
                    <a:cubicBezTo>
                      <a:pt x="10537" y="99"/>
                      <a:pt x="9317" y="162"/>
                      <a:pt x="8097" y="162"/>
                    </a:cubicBezTo>
                    <a:cubicBezTo>
                      <a:pt x="5491" y="162"/>
                      <a:pt x="2885" y="181"/>
                      <a:pt x="299" y="201"/>
                    </a:cubicBezTo>
                    <a:cubicBezTo>
                      <a:pt x="100" y="201"/>
                      <a:pt x="1" y="361"/>
                      <a:pt x="1" y="500"/>
                    </a:cubicBezTo>
                    <a:cubicBezTo>
                      <a:pt x="1" y="659"/>
                      <a:pt x="100" y="798"/>
                      <a:pt x="299" y="798"/>
                    </a:cubicBezTo>
                    <a:cubicBezTo>
                      <a:pt x="2726" y="818"/>
                      <a:pt x="5173" y="838"/>
                      <a:pt x="7620" y="838"/>
                    </a:cubicBezTo>
                    <a:cubicBezTo>
                      <a:pt x="9120" y="838"/>
                      <a:pt x="10621" y="773"/>
                      <a:pt x="12121" y="773"/>
                    </a:cubicBezTo>
                    <a:cubicBezTo>
                      <a:pt x="13247" y="773"/>
                      <a:pt x="14372" y="810"/>
                      <a:pt x="15497" y="937"/>
                    </a:cubicBezTo>
                    <a:cubicBezTo>
                      <a:pt x="16441" y="1041"/>
                      <a:pt x="17402" y="1075"/>
                      <a:pt x="18369" y="1075"/>
                    </a:cubicBezTo>
                    <a:cubicBezTo>
                      <a:pt x="20175" y="1075"/>
                      <a:pt x="22005" y="957"/>
                      <a:pt x="23793" y="957"/>
                    </a:cubicBezTo>
                    <a:lnTo>
                      <a:pt x="32048" y="957"/>
                    </a:lnTo>
                    <a:cubicBezTo>
                      <a:pt x="34176" y="957"/>
                      <a:pt x="36258" y="656"/>
                      <a:pt x="38374" y="656"/>
                    </a:cubicBezTo>
                    <a:cubicBezTo>
                      <a:pt x="38691" y="656"/>
                      <a:pt x="39010" y="663"/>
                      <a:pt x="39329" y="679"/>
                    </a:cubicBezTo>
                    <a:cubicBezTo>
                      <a:pt x="41833" y="777"/>
                      <a:pt x="44338" y="848"/>
                      <a:pt x="46831" y="848"/>
                    </a:cubicBezTo>
                    <a:cubicBezTo>
                      <a:pt x="47368" y="848"/>
                      <a:pt x="47904" y="845"/>
                      <a:pt x="48440" y="838"/>
                    </a:cubicBezTo>
                    <a:cubicBezTo>
                      <a:pt x="49673" y="838"/>
                      <a:pt x="50906" y="719"/>
                      <a:pt x="52140" y="719"/>
                    </a:cubicBezTo>
                    <a:cubicBezTo>
                      <a:pt x="53234" y="719"/>
                      <a:pt x="54328" y="838"/>
                      <a:pt x="55442" y="858"/>
                    </a:cubicBezTo>
                    <a:cubicBezTo>
                      <a:pt x="58326" y="878"/>
                      <a:pt x="61231" y="898"/>
                      <a:pt x="64135" y="898"/>
                    </a:cubicBezTo>
                    <a:lnTo>
                      <a:pt x="64195" y="898"/>
                    </a:lnTo>
                    <a:cubicBezTo>
                      <a:pt x="64632" y="898"/>
                      <a:pt x="64632" y="221"/>
                      <a:pt x="64195" y="221"/>
                    </a:cubicBezTo>
                    <a:cubicBezTo>
                      <a:pt x="60538" y="221"/>
                      <a:pt x="56872" y="78"/>
                      <a:pt x="53210" y="78"/>
                    </a:cubicBezTo>
                    <a:cubicBezTo>
                      <a:pt x="51771" y="78"/>
                      <a:pt x="50333" y="100"/>
                      <a:pt x="48897" y="162"/>
                    </a:cubicBezTo>
                    <a:cubicBezTo>
                      <a:pt x="48006" y="202"/>
                      <a:pt x="47109" y="219"/>
                      <a:pt x="46210" y="219"/>
                    </a:cubicBezTo>
                    <a:cubicBezTo>
                      <a:pt x="44041" y="219"/>
                      <a:pt x="41859" y="121"/>
                      <a:pt x="39707" y="22"/>
                    </a:cubicBezTo>
                    <a:cubicBezTo>
                      <a:pt x="39316" y="6"/>
                      <a:pt x="38927" y="0"/>
                      <a:pt x="385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4"/>
              <p:cNvSpPr/>
              <p:nvPr/>
            </p:nvSpPr>
            <p:spPr>
              <a:xfrm>
                <a:off x="3895721" y="3054777"/>
                <a:ext cx="1355689" cy="546425"/>
              </a:xfrm>
              <a:custGeom>
                <a:avLst/>
                <a:gdLst/>
                <a:ahLst/>
                <a:cxnLst/>
                <a:rect l="l" t="t" r="r" b="b"/>
                <a:pathLst>
                  <a:path w="64819" h="26126" extrusionOk="0">
                    <a:moveTo>
                      <a:pt x="38539" y="0"/>
                    </a:moveTo>
                    <a:cubicBezTo>
                      <a:pt x="37504" y="0"/>
                      <a:pt x="36477" y="42"/>
                      <a:pt x="35450" y="42"/>
                    </a:cubicBezTo>
                    <a:cubicBezTo>
                      <a:pt x="34316" y="42"/>
                      <a:pt x="33182" y="281"/>
                      <a:pt x="32048" y="281"/>
                    </a:cubicBezTo>
                    <a:cubicBezTo>
                      <a:pt x="26637" y="281"/>
                      <a:pt x="21206" y="301"/>
                      <a:pt x="15776" y="301"/>
                    </a:cubicBezTo>
                    <a:cubicBezTo>
                      <a:pt x="14602" y="301"/>
                      <a:pt x="13409" y="122"/>
                      <a:pt x="12235" y="102"/>
                    </a:cubicBezTo>
                    <a:cubicBezTo>
                      <a:pt x="12080" y="100"/>
                      <a:pt x="11926" y="99"/>
                      <a:pt x="11771" y="99"/>
                    </a:cubicBezTo>
                    <a:cubicBezTo>
                      <a:pt x="10537" y="99"/>
                      <a:pt x="9317" y="162"/>
                      <a:pt x="8097" y="162"/>
                    </a:cubicBezTo>
                    <a:cubicBezTo>
                      <a:pt x="5491" y="162"/>
                      <a:pt x="2885" y="181"/>
                      <a:pt x="299" y="201"/>
                    </a:cubicBezTo>
                    <a:cubicBezTo>
                      <a:pt x="100" y="201"/>
                      <a:pt x="1" y="361"/>
                      <a:pt x="1" y="500"/>
                    </a:cubicBezTo>
                    <a:cubicBezTo>
                      <a:pt x="1" y="520"/>
                      <a:pt x="1" y="540"/>
                      <a:pt x="1" y="540"/>
                    </a:cubicBezTo>
                    <a:cubicBezTo>
                      <a:pt x="1" y="579"/>
                      <a:pt x="1" y="599"/>
                      <a:pt x="1" y="619"/>
                    </a:cubicBezTo>
                    <a:cubicBezTo>
                      <a:pt x="100" y="2390"/>
                      <a:pt x="478" y="4180"/>
                      <a:pt x="777" y="5911"/>
                    </a:cubicBezTo>
                    <a:cubicBezTo>
                      <a:pt x="1155" y="8198"/>
                      <a:pt x="1592" y="10486"/>
                      <a:pt x="2030" y="12754"/>
                    </a:cubicBezTo>
                    <a:cubicBezTo>
                      <a:pt x="2448" y="14922"/>
                      <a:pt x="2766" y="17110"/>
                      <a:pt x="3204" y="19279"/>
                    </a:cubicBezTo>
                    <a:cubicBezTo>
                      <a:pt x="3661" y="21447"/>
                      <a:pt x="4298" y="23595"/>
                      <a:pt x="4715" y="25783"/>
                    </a:cubicBezTo>
                    <a:cubicBezTo>
                      <a:pt x="4735" y="25883"/>
                      <a:pt x="4775" y="25943"/>
                      <a:pt x="4855" y="25982"/>
                    </a:cubicBezTo>
                    <a:cubicBezTo>
                      <a:pt x="4907" y="26069"/>
                      <a:pt x="5004" y="26125"/>
                      <a:pt x="5120" y="26125"/>
                    </a:cubicBezTo>
                    <a:cubicBezTo>
                      <a:pt x="5137" y="26125"/>
                      <a:pt x="5155" y="26124"/>
                      <a:pt x="5173" y="26122"/>
                    </a:cubicBezTo>
                    <a:cubicBezTo>
                      <a:pt x="8933" y="25545"/>
                      <a:pt x="12832" y="25187"/>
                      <a:pt x="16631" y="25028"/>
                    </a:cubicBezTo>
                    <a:cubicBezTo>
                      <a:pt x="18978" y="24948"/>
                      <a:pt x="21266" y="24490"/>
                      <a:pt x="23594" y="24391"/>
                    </a:cubicBezTo>
                    <a:cubicBezTo>
                      <a:pt x="25523" y="24311"/>
                      <a:pt x="27532" y="24112"/>
                      <a:pt x="29442" y="23854"/>
                    </a:cubicBezTo>
                    <a:cubicBezTo>
                      <a:pt x="33580" y="23297"/>
                      <a:pt x="37757" y="23217"/>
                      <a:pt x="41895" y="22680"/>
                    </a:cubicBezTo>
                    <a:cubicBezTo>
                      <a:pt x="46092" y="22123"/>
                      <a:pt x="50309" y="21705"/>
                      <a:pt x="54467" y="20989"/>
                    </a:cubicBezTo>
                    <a:cubicBezTo>
                      <a:pt x="54507" y="20969"/>
                      <a:pt x="54527" y="20969"/>
                      <a:pt x="54567" y="20949"/>
                    </a:cubicBezTo>
                    <a:cubicBezTo>
                      <a:pt x="54599" y="20959"/>
                      <a:pt x="54632" y="20964"/>
                      <a:pt x="54665" y="20964"/>
                    </a:cubicBezTo>
                    <a:cubicBezTo>
                      <a:pt x="54775" y="20964"/>
                      <a:pt x="54883" y="20908"/>
                      <a:pt x="54944" y="20770"/>
                    </a:cubicBezTo>
                    <a:cubicBezTo>
                      <a:pt x="56834" y="17011"/>
                      <a:pt x="58465" y="13092"/>
                      <a:pt x="60435" y="9372"/>
                    </a:cubicBezTo>
                    <a:cubicBezTo>
                      <a:pt x="61310" y="7681"/>
                      <a:pt x="62146" y="5990"/>
                      <a:pt x="63021" y="4319"/>
                    </a:cubicBezTo>
                    <a:cubicBezTo>
                      <a:pt x="63618" y="3205"/>
                      <a:pt x="64553" y="1833"/>
                      <a:pt x="64771" y="579"/>
                    </a:cubicBezTo>
                    <a:cubicBezTo>
                      <a:pt x="64818" y="362"/>
                      <a:pt x="64658" y="229"/>
                      <a:pt x="64500" y="229"/>
                    </a:cubicBezTo>
                    <a:cubicBezTo>
                      <a:pt x="64456" y="229"/>
                      <a:pt x="64413" y="239"/>
                      <a:pt x="64374" y="261"/>
                    </a:cubicBezTo>
                    <a:cubicBezTo>
                      <a:pt x="64314" y="241"/>
                      <a:pt x="64274" y="221"/>
                      <a:pt x="64195" y="221"/>
                    </a:cubicBezTo>
                    <a:cubicBezTo>
                      <a:pt x="60538" y="221"/>
                      <a:pt x="56872" y="78"/>
                      <a:pt x="53210" y="78"/>
                    </a:cubicBezTo>
                    <a:cubicBezTo>
                      <a:pt x="51771" y="78"/>
                      <a:pt x="50333" y="100"/>
                      <a:pt x="48897" y="162"/>
                    </a:cubicBezTo>
                    <a:cubicBezTo>
                      <a:pt x="48006" y="202"/>
                      <a:pt x="47109" y="219"/>
                      <a:pt x="46210" y="219"/>
                    </a:cubicBezTo>
                    <a:cubicBezTo>
                      <a:pt x="44041" y="219"/>
                      <a:pt x="41859" y="121"/>
                      <a:pt x="39707" y="22"/>
                    </a:cubicBezTo>
                    <a:cubicBezTo>
                      <a:pt x="39316" y="6"/>
                      <a:pt x="38927" y="0"/>
                      <a:pt x="385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99" name="Google Shape;399;p24"/>
              <p:cNvSpPr/>
              <p:nvPr/>
            </p:nvSpPr>
            <p:spPr>
              <a:xfrm>
                <a:off x="3895470" y="3063080"/>
                <a:ext cx="115283" cy="53670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5661" extrusionOk="0">
                    <a:moveTo>
                      <a:pt x="253" y="0"/>
                    </a:moveTo>
                    <a:cubicBezTo>
                      <a:pt x="129" y="0"/>
                      <a:pt x="1" y="89"/>
                      <a:pt x="13" y="222"/>
                    </a:cubicBezTo>
                    <a:cubicBezTo>
                      <a:pt x="92" y="1993"/>
                      <a:pt x="490" y="3783"/>
                      <a:pt x="789" y="5514"/>
                    </a:cubicBezTo>
                    <a:cubicBezTo>
                      <a:pt x="1167" y="7801"/>
                      <a:pt x="1604" y="10089"/>
                      <a:pt x="2042" y="12357"/>
                    </a:cubicBezTo>
                    <a:cubicBezTo>
                      <a:pt x="2460" y="14525"/>
                      <a:pt x="2758" y="16713"/>
                      <a:pt x="3216" y="18882"/>
                    </a:cubicBezTo>
                    <a:cubicBezTo>
                      <a:pt x="3673" y="21050"/>
                      <a:pt x="4310" y="23198"/>
                      <a:pt x="4727" y="25386"/>
                    </a:cubicBezTo>
                    <a:cubicBezTo>
                      <a:pt x="4767" y="25577"/>
                      <a:pt x="4906" y="25660"/>
                      <a:pt x="5052" y="25660"/>
                    </a:cubicBezTo>
                    <a:cubicBezTo>
                      <a:pt x="5273" y="25660"/>
                      <a:pt x="5511" y="25474"/>
                      <a:pt x="5463" y="25188"/>
                    </a:cubicBezTo>
                    <a:cubicBezTo>
                      <a:pt x="5066" y="23139"/>
                      <a:pt x="4389" y="21149"/>
                      <a:pt x="4011" y="19100"/>
                    </a:cubicBezTo>
                    <a:cubicBezTo>
                      <a:pt x="3594" y="16793"/>
                      <a:pt x="3235" y="14445"/>
                      <a:pt x="2738" y="12158"/>
                    </a:cubicBezTo>
                    <a:cubicBezTo>
                      <a:pt x="2281" y="10049"/>
                      <a:pt x="1923" y="7901"/>
                      <a:pt x="1545" y="5792"/>
                    </a:cubicBezTo>
                    <a:cubicBezTo>
                      <a:pt x="1326" y="4638"/>
                      <a:pt x="1127" y="3485"/>
                      <a:pt x="928" y="2311"/>
                    </a:cubicBezTo>
                    <a:cubicBezTo>
                      <a:pt x="809" y="1575"/>
                      <a:pt x="769" y="799"/>
                      <a:pt x="451" y="123"/>
                    </a:cubicBezTo>
                    <a:cubicBezTo>
                      <a:pt x="412" y="37"/>
                      <a:pt x="333" y="0"/>
                      <a:pt x="2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4"/>
              <p:cNvSpPr/>
              <p:nvPr/>
            </p:nvSpPr>
            <p:spPr>
              <a:xfrm>
                <a:off x="5028349" y="3059503"/>
                <a:ext cx="222766" cy="433756"/>
              </a:xfrm>
              <a:custGeom>
                <a:avLst/>
                <a:gdLst/>
                <a:ahLst/>
                <a:cxnLst/>
                <a:rect l="l" t="t" r="r" b="b"/>
                <a:pathLst>
                  <a:path w="10651" h="20739" extrusionOk="0">
                    <a:moveTo>
                      <a:pt x="10333" y="1"/>
                    </a:moveTo>
                    <a:cubicBezTo>
                      <a:pt x="10228" y="1"/>
                      <a:pt x="10125" y="60"/>
                      <a:pt x="10077" y="194"/>
                    </a:cubicBezTo>
                    <a:cubicBezTo>
                      <a:pt x="9660" y="1507"/>
                      <a:pt x="8784" y="2820"/>
                      <a:pt x="8128" y="4014"/>
                    </a:cubicBezTo>
                    <a:cubicBezTo>
                      <a:pt x="7213" y="5704"/>
                      <a:pt x="6338" y="7435"/>
                      <a:pt x="5442" y="9146"/>
                    </a:cubicBezTo>
                    <a:cubicBezTo>
                      <a:pt x="3553" y="12747"/>
                      <a:pt x="1961" y="16526"/>
                      <a:pt x="151" y="20166"/>
                    </a:cubicBezTo>
                    <a:cubicBezTo>
                      <a:pt x="1" y="20467"/>
                      <a:pt x="253" y="20739"/>
                      <a:pt x="497" y="20739"/>
                    </a:cubicBezTo>
                    <a:cubicBezTo>
                      <a:pt x="609" y="20739"/>
                      <a:pt x="719" y="20682"/>
                      <a:pt x="787" y="20544"/>
                    </a:cubicBezTo>
                    <a:cubicBezTo>
                      <a:pt x="2677" y="16765"/>
                      <a:pt x="4308" y="12866"/>
                      <a:pt x="6278" y="9126"/>
                    </a:cubicBezTo>
                    <a:cubicBezTo>
                      <a:pt x="7153" y="7455"/>
                      <a:pt x="7989" y="5764"/>
                      <a:pt x="8864" y="4093"/>
                    </a:cubicBezTo>
                    <a:cubicBezTo>
                      <a:pt x="9461" y="2959"/>
                      <a:pt x="10396" y="1607"/>
                      <a:pt x="10614" y="353"/>
                    </a:cubicBezTo>
                    <a:cubicBezTo>
                      <a:pt x="10650" y="137"/>
                      <a:pt x="10491" y="1"/>
                      <a:pt x="103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4"/>
              <p:cNvSpPr/>
              <p:nvPr/>
            </p:nvSpPr>
            <p:spPr>
              <a:xfrm>
                <a:off x="3991820" y="3479181"/>
                <a:ext cx="1051397" cy="121997"/>
              </a:xfrm>
              <a:custGeom>
                <a:avLst/>
                <a:gdLst/>
                <a:ahLst/>
                <a:cxnLst/>
                <a:rect l="l" t="t" r="r" b="b"/>
                <a:pathLst>
                  <a:path w="50270" h="5833" extrusionOk="0">
                    <a:moveTo>
                      <a:pt x="49713" y="0"/>
                    </a:moveTo>
                    <a:cubicBezTo>
                      <a:pt x="49653" y="0"/>
                      <a:pt x="49613" y="20"/>
                      <a:pt x="49574" y="40"/>
                    </a:cubicBezTo>
                    <a:cubicBezTo>
                      <a:pt x="45356" y="756"/>
                      <a:pt x="41099" y="1174"/>
                      <a:pt x="36862" y="1731"/>
                    </a:cubicBezTo>
                    <a:cubicBezTo>
                      <a:pt x="34773" y="2009"/>
                      <a:pt x="32625" y="2288"/>
                      <a:pt x="30516" y="2367"/>
                    </a:cubicBezTo>
                    <a:cubicBezTo>
                      <a:pt x="28388" y="2427"/>
                      <a:pt x="26299" y="2825"/>
                      <a:pt x="24191" y="2924"/>
                    </a:cubicBezTo>
                    <a:cubicBezTo>
                      <a:pt x="19993" y="3123"/>
                      <a:pt x="15816" y="3899"/>
                      <a:pt x="11618" y="4058"/>
                    </a:cubicBezTo>
                    <a:cubicBezTo>
                      <a:pt x="7918" y="4197"/>
                      <a:pt x="4059" y="4536"/>
                      <a:pt x="399" y="5192"/>
                    </a:cubicBezTo>
                    <a:cubicBezTo>
                      <a:pt x="0" y="5268"/>
                      <a:pt x="145" y="5833"/>
                      <a:pt x="522" y="5833"/>
                    </a:cubicBezTo>
                    <a:cubicBezTo>
                      <a:pt x="540" y="5833"/>
                      <a:pt x="559" y="5831"/>
                      <a:pt x="578" y="5829"/>
                    </a:cubicBezTo>
                    <a:cubicBezTo>
                      <a:pt x="4338" y="5252"/>
                      <a:pt x="8237" y="4894"/>
                      <a:pt x="12036" y="4735"/>
                    </a:cubicBezTo>
                    <a:cubicBezTo>
                      <a:pt x="14383" y="4655"/>
                      <a:pt x="16671" y="4197"/>
                      <a:pt x="18999" y="4098"/>
                    </a:cubicBezTo>
                    <a:cubicBezTo>
                      <a:pt x="20928" y="4018"/>
                      <a:pt x="22937" y="3819"/>
                      <a:pt x="24847" y="3561"/>
                    </a:cubicBezTo>
                    <a:cubicBezTo>
                      <a:pt x="28985" y="3004"/>
                      <a:pt x="33162" y="2924"/>
                      <a:pt x="37300" y="2387"/>
                    </a:cubicBezTo>
                    <a:cubicBezTo>
                      <a:pt x="41497" y="1830"/>
                      <a:pt x="45714" y="1412"/>
                      <a:pt x="49872" y="696"/>
                    </a:cubicBezTo>
                    <a:cubicBezTo>
                      <a:pt x="50270" y="617"/>
                      <a:pt x="50170" y="0"/>
                      <a:pt x="497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2" name="Google Shape;402;p24"/>
          <p:cNvGrpSpPr/>
          <p:nvPr/>
        </p:nvGrpSpPr>
        <p:grpSpPr>
          <a:xfrm>
            <a:off x="2297991" y="3093960"/>
            <a:ext cx="3186959" cy="824355"/>
            <a:chOff x="2291525" y="2838830"/>
            <a:chExt cx="3186959" cy="799724"/>
          </a:xfrm>
        </p:grpSpPr>
        <p:sp>
          <p:nvSpPr>
            <p:cNvPr id="403" name="Google Shape;403;p24"/>
            <p:cNvSpPr/>
            <p:nvPr/>
          </p:nvSpPr>
          <p:spPr>
            <a:xfrm>
              <a:off x="2291525" y="3034487"/>
              <a:ext cx="656145" cy="597479"/>
            </a:xfrm>
            <a:custGeom>
              <a:avLst/>
              <a:gdLst/>
              <a:ahLst/>
              <a:cxnLst/>
              <a:rect l="l" t="t" r="r" b="b"/>
              <a:pathLst>
                <a:path w="31372" h="28567" extrusionOk="0">
                  <a:moveTo>
                    <a:pt x="15690" y="0"/>
                  </a:moveTo>
                  <a:cubicBezTo>
                    <a:pt x="14629" y="0"/>
                    <a:pt x="13551" y="119"/>
                    <a:pt x="12473" y="368"/>
                  </a:cubicBezTo>
                  <a:cubicBezTo>
                    <a:pt x="4775" y="2158"/>
                    <a:pt x="1" y="9817"/>
                    <a:pt x="1771" y="17515"/>
                  </a:cubicBezTo>
                  <a:cubicBezTo>
                    <a:pt x="3310" y="24113"/>
                    <a:pt x="9180" y="28566"/>
                    <a:pt x="15674" y="28566"/>
                  </a:cubicBezTo>
                  <a:cubicBezTo>
                    <a:pt x="16737" y="28566"/>
                    <a:pt x="17818" y="28447"/>
                    <a:pt x="18899" y="28198"/>
                  </a:cubicBezTo>
                  <a:cubicBezTo>
                    <a:pt x="26597" y="26427"/>
                    <a:pt x="31372" y="18749"/>
                    <a:pt x="29601" y="11070"/>
                  </a:cubicBezTo>
                  <a:cubicBezTo>
                    <a:pt x="28062" y="4469"/>
                    <a:pt x="22187" y="0"/>
                    <a:pt x="156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2315660" y="3029133"/>
              <a:ext cx="611617" cy="609421"/>
            </a:xfrm>
            <a:custGeom>
              <a:avLst/>
              <a:gdLst/>
              <a:ahLst/>
              <a:cxnLst/>
              <a:rect l="l" t="t" r="r" b="b"/>
              <a:pathLst>
                <a:path w="29243" h="29138" extrusionOk="0">
                  <a:moveTo>
                    <a:pt x="14776" y="624"/>
                  </a:moveTo>
                  <a:cubicBezTo>
                    <a:pt x="17645" y="624"/>
                    <a:pt x="20619" y="1297"/>
                    <a:pt x="22857" y="3250"/>
                  </a:cubicBezTo>
                  <a:cubicBezTo>
                    <a:pt x="23474" y="3807"/>
                    <a:pt x="24508" y="4960"/>
                    <a:pt x="25105" y="5537"/>
                  </a:cubicBezTo>
                  <a:cubicBezTo>
                    <a:pt x="26040" y="6432"/>
                    <a:pt x="26736" y="7606"/>
                    <a:pt x="27214" y="8800"/>
                  </a:cubicBezTo>
                  <a:cubicBezTo>
                    <a:pt x="27990" y="10709"/>
                    <a:pt x="28188" y="12559"/>
                    <a:pt x="28407" y="14608"/>
                  </a:cubicBezTo>
                  <a:cubicBezTo>
                    <a:pt x="28646" y="16717"/>
                    <a:pt x="27830" y="18885"/>
                    <a:pt x="27035" y="20795"/>
                  </a:cubicBezTo>
                  <a:cubicBezTo>
                    <a:pt x="26199" y="22745"/>
                    <a:pt x="24568" y="24137"/>
                    <a:pt x="23076" y="25569"/>
                  </a:cubicBezTo>
                  <a:cubicBezTo>
                    <a:pt x="23036" y="25629"/>
                    <a:pt x="23016" y="25669"/>
                    <a:pt x="22996" y="25709"/>
                  </a:cubicBezTo>
                  <a:cubicBezTo>
                    <a:pt x="22599" y="26086"/>
                    <a:pt x="21882" y="26464"/>
                    <a:pt x="21465" y="26703"/>
                  </a:cubicBezTo>
                  <a:cubicBezTo>
                    <a:pt x="20689" y="27141"/>
                    <a:pt x="19933" y="27539"/>
                    <a:pt x="19058" y="27797"/>
                  </a:cubicBezTo>
                  <a:cubicBezTo>
                    <a:pt x="17844" y="28155"/>
                    <a:pt x="16571" y="28195"/>
                    <a:pt x="15318" y="28394"/>
                  </a:cubicBezTo>
                  <a:cubicBezTo>
                    <a:pt x="14894" y="28467"/>
                    <a:pt x="14464" y="28501"/>
                    <a:pt x="14031" y="28501"/>
                  </a:cubicBezTo>
                  <a:cubicBezTo>
                    <a:pt x="11273" y="28501"/>
                    <a:pt x="8396" y="27119"/>
                    <a:pt x="6247" y="25589"/>
                  </a:cubicBezTo>
                  <a:cubicBezTo>
                    <a:pt x="6008" y="25410"/>
                    <a:pt x="5750" y="25251"/>
                    <a:pt x="5471" y="25112"/>
                  </a:cubicBezTo>
                  <a:cubicBezTo>
                    <a:pt x="4994" y="24873"/>
                    <a:pt x="4795" y="24455"/>
                    <a:pt x="4437" y="24077"/>
                  </a:cubicBezTo>
                  <a:cubicBezTo>
                    <a:pt x="3601" y="23202"/>
                    <a:pt x="3004" y="22128"/>
                    <a:pt x="2388" y="21093"/>
                  </a:cubicBezTo>
                  <a:cubicBezTo>
                    <a:pt x="1373" y="19422"/>
                    <a:pt x="896" y="17413"/>
                    <a:pt x="776" y="15484"/>
                  </a:cubicBezTo>
                  <a:cubicBezTo>
                    <a:pt x="657" y="13614"/>
                    <a:pt x="776" y="11724"/>
                    <a:pt x="1572" y="9993"/>
                  </a:cubicBezTo>
                  <a:cubicBezTo>
                    <a:pt x="1811" y="9436"/>
                    <a:pt x="1950" y="8839"/>
                    <a:pt x="2169" y="8263"/>
                  </a:cubicBezTo>
                  <a:cubicBezTo>
                    <a:pt x="2308" y="7905"/>
                    <a:pt x="2487" y="7566"/>
                    <a:pt x="2686" y="7228"/>
                  </a:cubicBezTo>
                  <a:cubicBezTo>
                    <a:pt x="2686" y="7228"/>
                    <a:pt x="2706" y="7228"/>
                    <a:pt x="2706" y="7208"/>
                  </a:cubicBezTo>
                  <a:cubicBezTo>
                    <a:pt x="3243" y="6731"/>
                    <a:pt x="3502" y="5915"/>
                    <a:pt x="4019" y="5398"/>
                  </a:cubicBezTo>
                  <a:cubicBezTo>
                    <a:pt x="4834" y="4582"/>
                    <a:pt x="5590" y="3687"/>
                    <a:pt x="6525" y="2991"/>
                  </a:cubicBezTo>
                  <a:cubicBezTo>
                    <a:pt x="8176" y="1797"/>
                    <a:pt x="10603" y="962"/>
                    <a:pt x="12632" y="743"/>
                  </a:cubicBezTo>
                  <a:cubicBezTo>
                    <a:pt x="13331" y="667"/>
                    <a:pt x="14050" y="624"/>
                    <a:pt x="14776" y="624"/>
                  </a:cubicBezTo>
                  <a:close/>
                  <a:moveTo>
                    <a:pt x="14631" y="1"/>
                  </a:moveTo>
                  <a:cubicBezTo>
                    <a:pt x="14057" y="1"/>
                    <a:pt x="13497" y="30"/>
                    <a:pt x="12971" y="87"/>
                  </a:cubicBezTo>
                  <a:cubicBezTo>
                    <a:pt x="10822" y="345"/>
                    <a:pt x="8853" y="1081"/>
                    <a:pt x="6943" y="2036"/>
                  </a:cubicBezTo>
                  <a:cubicBezTo>
                    <a:pt x="5929" y="2553"/>
                    <a:pt x="5212" y="3329"/>
                    <a:pt x="4417" y="4105"/>
                  </a:cubicBezTo>
                  <a:cubicBezTo>
                    <a:pt x="3959" y="4543"/>
                    <a:pt x="3482" y="5000"/>
                    <a:pt x="3084" y="5517"/>
                  </a:cubicBezTo>
                  <a:cubicBezTo>
                    <a:pt x="2945" y="5716"/>
                    <a:pt x="2825" y="5955"/>
                    <a:pt x="2706" y="6194"/>
                  </a:cubicBezTo>
                  <a:cubicBezTo>
                    <a:pt x="1910" y="7387"/>
                    <a:pt x="1254" y="8641"/>
                    <a:pt x="896" y="10033"/>
                  </a:cubicBezTo>
                  <a:cubicBezTo>
                    <a:pt x="617" y="11087"/>
                    <a:pt x="299" y="12062"/>
                    <a:pt x="140" y="13136"/>
                  </a:cubicBezTo>
                  <a:cubicBezTo>
                    <a:pt x="1" y="14031"/>
                    <a:pt x="120" y="14887"/>
                    <a:pt x="180" y="15782"/>
                  </a:cubicBezTo>
                  <a:cubicBezTo>
                    <a:pt x="299" y="17771"/>
                    <a:pt x="935" y="19641"/>
                    <a:pt x="1851" y="21412"/>
                  </a:cubicBezTo>
                  <a:cubicBezTo>
                    <a:pt x="2368" y="22426"/>
                    <a:pt x="3064" y="23421"/>
                    <a:pt x="3800" y="24296"/>
                  </a:cubicBezTo>
                  <a:cubicBezTo>
                    <a:pt x="4397" y="25012"/>
                    <a:pt x="4914" y="25450"/>
                    <a:pt x="5670" y="25967"/>
                  </a:cubicBezTo>
                  <a:cubicBezTo>
                    <a:pt x="8017" y="27514"/>
                    <a:pt x="10956" y="29137"/>
                    <a:pt x="13903" y="29137"/>
                  </a:cubicBezTo>
                  <a:cubicBezTo>
                    <a:pt x="14329" y="29137"/>
                    <a:pt x="14754" y="29103"/>
                    <a:pt x="15179" y="29031"/>
                  </a:cubicBezTo>
                  <a:cubicBezTo>
                    <a:pt x="16611" y="28792"/>
                    <a:pt x="18202" y="28852"/>
                    <a:pt x="19555" y="28235"/>
                  </a:cubicBezTo>
                  <a:cubicBezTo>
                    <a:pt x="20430" y="27857"/>
                    <a:pt x="21206" y="27499"/>
                    <a:pt x="22042" y="27041"/>
                  </a:cubicBezTo>
                  <a:cubicBezTo>
                    <a:pt x="22519" y="26763"/>
                    <a:pt x="23096" y="26445"/>
                    <a:pt x="23494" y="26027"/>
                  </a:cubicBezTo>
                  <a:cubicBezTo>
                    <a:pt x="23494" y="26027"/>
                    <a:pt x="23494" y="26007"/>
                    <a:pt x="23514" y="26007"/>
                  </a:cubicBezTo>
                  <a:cubicBezTo>
                    <a:pt x="25125" y="24595"/>
                    <a:pt x="26637" y="23083"/>
                    <a:pt x="27572" y="21113"/>
                  </a:cubicBezTo>
                  <a:cubicBezTo>
                    <a:pt x="28447" y="19283"/>
                    <a:pt x="29243" y="16956"/>
                    <a:pt x="29044" y="14907"/>
                  </a:cubicBezTo>
                  <a:cubicBezTo>
                    <a:pt x="28825" y="12878"/>
                    <a:pt x="28765" y="10948"/>
                    <a:pt x="27990" y="9038"/>
                  </a:cubicBezTo>
                  <a:cubicBezTo>
                    <a:pt x="27055" y="6791"/>
                    <a:pt x="25762" y="5199"/>
                    <a:pt x="23931" y="3608"/>
                  </a:cubicBezTo>
                  <a:cubicBezTo>
                    <a:pt x="23215" y="2991"/>
                    <a:pt x="22718" y="2374"/>
                    <a:pt x="21882" y="1877"/>
                  </a:cubicBezTo>
                  <a:cubicBezTo>
                    <a:pt x="20928" y="1320"/>
                    <a:pt x="19933" y="922"/>
                    <a:pt x="18879" y="584"/>
                  </a:cubicBezTo>
                  <a:cubicBezTo>
                    <a:pt x="17598" y="186"/>
                    <a:pt x="16073" y="1"/>
                    <a:pt x="146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2907000" y="2838830"/>
              <a:ext cx="1871092" cy="528731"/>
            </a:xfrm>
            <a:custGeom>
              <a:avLst/>
              <a:gdLst/>
              <a:ahLst/>
              <a:cxnLst/>
              <a:rect l="l" t="t" r="r" b="b"/>
              <a:pathLst>
                <a:path w="49526" h="25280" extrusionOk="0">
                  <a:moveTo>
                    <a:pt x="48969" y="0"/>
                  </a:moveTo>
                  <a:cubicBezTo>
                    <a:pt x="48850" y="0"/>
                    <a:pt x="48730" y="65"/>
                    <a:pt x="48710" y="194"/>
                  </a:cubicBezTo>
                  <a:cubicBezTo>
                    <a:pt x="48571" y="1109"/>
                    <a:pt x="48651" y="2024"/>
                    <a:pt x="48591" y="2939"/>
                  </a:cubicBezTo>
                  <a:cubicBezTo>
                    <a:pt x="48551" y="3994"/>
                    <a:pt x="48472" y="5028"/>
                    <a:pt x="48452" y="6063"/>
                  </a:cubicBezTo>
                  <a:cubicBezTo>
                    <a:pt x="47908" y="6079"/>
                    <a:pt x="47361" y="6089"/>
                    <a:pt x="46811" y="6089"/>
                  </a:cubicBezTo>
                  <a:cubicBezTo>
                    <a:pt x="46035" y="6089"/>
                    <a:pt x="45254" y="6069"/>
                    <a:pt x="44473" y="6023"/>
                  </a:cubicBezTo>
                  <a:cubicBezTo>
                    <a:pt x="44016" y="5993"/>
                    <a:pt x="43551" y="5986"/>
                    <a:pt x="43084" y="5986"/>
                  </a:cubicBezTo>
                  <a:cubicBezTo>
                    <a:pt x="42706" y="5986"/>
                    <a:pt x="42326" y="5991"/>
                    <a:pt x="41947" y="5991"/>
                  </a:cubicBezTo>
                  <a:cubicBezTo>
                    <a:pt x="41224" y="5991"/>
                    <a:pt x="40503" y="5975"/>
                    <a:pt x="39798" y="5883"/>
                  </a:cubicBezTo>
                  <a:cubicBezTo>
                    <a:pt x="39373" y="5832"/>
                    <a:pt x="38937" y="5812"/>
                    <a:pt x="38495" y="5812"/>
                  </a:cubicBezTo>
                  <a:cubicBezTo>
                    <a:pt x="37242" y="5812"/>
                    <a:pt x="35941" y="5968"/>
                    <a:pt x="34706" y="5983"/>
                  </a:cubicBezTo>
                  <a:cubicBezTo>
                    <a:pt x="34500" y="5987"/>
                    <a:pt x="34295" y="5989"/>
                    <a:pt x="34089" y="5989"/>
                  </a:cubicBezTo>
                  <a:cubicBezTo>
                    <a:pt x="32445" y="5989"/>
                    <a:pt x="30800" y="5864"/>
                    <a:pt x="29156" y="5864"/>
                  </a:cubicBezTo>
                  <a:cubicBezTo>
                    <a:pt x="27620" y="5864"/>
                    <a:pt x="26081" y="5873"/>
                    <a:pt x="24542" y="5873"/>
                  </a:cubicBezTo>
                  <a:cubicBezTo>
                    <a:pt x="22232" y="5873"/>
                    <a:pt x="19922" y="5852"/>
                    <a:pt x="17618" y="5744"/>
                  </a:cubicBezTo>
                  <a:cubicBezTo>
                    <a:pt x="17343" y="5731"/>
                    <a:pt x="17068" y="5725"/>
                    <a:pt x="16793" y="5725"/>
                  </a:cubicBezTo>
                  <a:cubicBezTo>
                    <a:pt x="15417" y="5725"/>
                    <a:pt x="14041" y="5864"/>
                    <a:pt x="12665" y="5864"/>
                  </a:cubicBezTo>
                  <a:cubicBezTo>
                    <a:pt x="11173" y="5864"/>
                    <a:pt x="9681" y="5923"/>
                    <a:pt x="8209" y="5923"/>
                  </a:cubicBezTo>
                  <a:lnTo>
                    <a:pt x="8149" y="5923"/>
                  </a:lnTo>
                  <a:cubicBezTo>
                    <a:pt x="8131" y="5920"/>
                    <a:pt x="8111" y="5919"/>
                    <a:pt x="8091" y="5919"/>
                  </a:cubicBezTo>
                  <a:cubicBezTo>
                    <a:pt x="7983" y="5919"/>
                    <a:pt x="7864" y="5968"/>
                    <a:pt x="7831" y="6102"/>
                  </a:cubicBezTo>
                  <a:cubicBezTo>
                    <a:pt x="7174" y="9186"/>
                    <a:pt x="7552" y="12448"/>
                    <a:pt x="7552" y="15591"/>
                  </a:cubicBezTo>
                  <a:cubicBezTo>
                    <a:pt x="7552" y="18555"/>
                    <a:pt x="7473" y="21539"/>
                    <a:pt x="7473" y="24503"/>
                  </a:cubicBezTo>
                  <a:cubicBezTo>
                    <a:pt x="7313" y="24520"/>
                    <a:pt x="7100" y="24526"/>
                    <a:pt x="6891" y="24526"/>
                  </a:cubicBezTo>
                  <a:cubicBezTo>
                    <a:pt x="6605" y="24526"/>
                    <a:pt x="6326" y="24515"/>
                    <a:pt x="6200" y="24503"/>
                  </a:cubicBezTo>
                  <a:cubicBezTo>
                    <a:pt x="5464" y="24483"/>
                    <a:pt x="4728" y="24463"/>
                    <a:pt x="3992" y="24463"/>
                  </a:cubicBezTo>
                  <a:cubicBezTo>
                    <a:pt x="3030" y="24463"/>
                    <a:pt x="2055" y="24325"/>
                    <a:pt x="1089" y="24325"/>
                  </a:cubicBezTo>
                  <a:cubicBezTo>
                    <a:pt x="895" y="24325"/>
                    <a:pt x="703" y="24331"/>
                    <a:pt x="510" y="24344"/>
                  </a:cubicBezTo>
                  <a:cubicBezTo>
                    <a:pt x="0" y="24364"/>
                    <a:pt x="51" y="25080"/>
                    <a:pt x="473" y="25080"/>
                  </a:cubicBezTo>
                  <a:cubicBezTo>
                    <a:pt x="479" y="25080"/>
                    <a:pt x="485" y="25080"/>
                    <a:pt x="490" y="25080"/>
                  </a:cubicBezTo>
                  <a:cubicBezTo>
                    <a:pt x="723" y="25068"/>
                    <a:pt x="957" y="25063"/>
                    <a:pt x="1192" y="25063"/>
                  </a:cubicBezTo>
                  <a:cubicBezTo>
                    <a:pt x="2485" y="25063"/>
                    <a:pt x="3809" y="25219"/>
                    <a:pt x="5106" y="25219"/>
                  </a:cubicBezTo>
                  <a:cubicBezTo>
                    <a:pt x="5422" y="25219"/>
                    <a:pt x="6005" y="25279"/>
                    <a:pt x="6583" y="25279"/>
                  </a:cubicBezTo>
                  <a:cubicBezTo>
                    <a:pt x="7205" y="25279"/>
                    <a:pt x="7821" y="25210"/>
                    <a:pt x="8089" y="24921"/>
                  </a:cubicBezTo>
                  <a:cubicBezTo>
                    <a:pt x="8109" y="24901"/>
                    <a:pt x="8109" y="24881"/>
                    <a:pt x="8129" y="24861"/>
                  </a:cubicBezTo>
                  <a:cubicBezTo>
                    <a:pt x="8209" y="24801"/>
                    <a:pt x="8249" y="24702"/>
                    <a:pt x="8249" y="24583"/>
                  </a:cubicBezTo>
                  <a:cubicBezTo>
                    <a:pt x="8249" y="21420"/>
                    <a:pt x="8328" y="18257"/>
                    <a:pt x="8328" y="15114"/>
                  </a:cubicBezTo>
                  <a:cubicBezTo>
                    <a:pt x="8328" y="13284"/>
                    <a:pt x="8229" y="11473"/>
                    <a:pt x="8249" y="9643"/>
                  </a:cubicBezTo>
                  <a:cubicBezTo>
                    <a:pt x="8249" y="8688"/>
                    <a:pt x="8448" y="7634"/>
                    <a:pt x="8368" y="6659"/>
                  </a:cubicBezTo>
                  <a:cubicBezTo>
                    <a:pt x="9900" y="6659"/>
                    <a:pt x="11431" y="6600"/>
                    <a:pt x="12943" y="6600"/>
                  </a:cubicBezTo>
                  <a:cubicBezTo>
                    <a:pt x="14166" y="6600"/>
                    <a:pt x="15413" y="6439"/>
                    <a:pt x="16636" y="6439"/>
                  </a:cubicBezTo>
                  <a:cubicBezTo>
                    <a:pt x="16966" y="6439"/>
                    <a:pt x="17293" y="6451"/>
                    <a:pt x="17618" y="6480"/>
                  </a:cubicBezTo>
                  <a:cubicBezTo>
                    <a:pt x="18803" y="6582"/>
                    <a:pt x="20046" y="6652"/>
                    <a:pt x="21273" y="6652"/>
                  </a:cubicBezTo>
                  <a:cubicBezTo>
                    <a:pt x="21960" y="6652"/>
                    <a:pt x="22643" y="6630"/>
                    <a:pt x="23307" y="6580"/>
                  </a:cubicBezTo>
                  <a:cubicBezTo>
                    <a:pt x="23895" y="6537"/>
                    <a:pt x="24486" y="6523"/>
                    <a:pt x="25079" y="6523"/>
                  </a:cubicBezTo>
                  <a:cubicBezTo>
                    <a:pt x="26434" y="6523"/>
                    <a:pt x="27800" y="6600"/>
                    <a:pt x="29156" y="6600"/>
                  </a:cubicBezTo>
                  <a:cubicBezTo>
                    <a:pt x="31125" y="6600"/>
                    <a:pt x="33095" y="6739"/>
                    <a:pt x="35064" y="6739"/>
                  </a:cubicBezTo>
                  <a:cubicBezTo>
                    <a:pt x="36228" y="6739"/>
                    <a:pt x="37447" y="6571"/>
                    <a:pt x="38631" y="6571"/>
                  </a:cubicBezTo>
                  <a:cubicBezTo>
                    <a:pt x="39025" y="6571"/>
                    <a:pt x="39415" y="6590"/>
                    <a:pt x="39798" y="6639"/>
                  </a:cubicBezTo>
                  <a:cubicBezTo>
                    <a:pt x="40549" y="6731"/>
                    <a:pt x="41316" y="6747"/>
                    <a:pt x="42084" y="6747"/>
                  </a:cubicBezTo>
                  <a:cubicBezTo>
                    <a:pt x="42488" y="6747"/>
                    <a:pt x="42891" y="6742"/>
                    <a:pt x="43293" y="6742"/>
                  </a:cubicBezTo>
                  <a:cubicBezTo>
                    <a:pt x="43790" y="6742"/>
                    <a:pt x="44284" y="6749"/>
                    <a:pt x="44772" y="6779"/>
                  </a:cubicBezTo>
                  <a:cubicBezTo>
                    <a:pt x="45378" y="6804"/>
                    <a:pt x="45988" y="6826"/>
                    <a:pt x="46598" y="6826"/>
                  </a:cubicBezTo>
                  <a:cubicBezTo>
                    <a:pt x="47427" y="6826"/>
                    <a:pt x="48254" y="6785"/>
                    <a:pt x="49068" y="6659"/>
                  </a:cubicBezTo>
                  <a:cubicBezTo>
                    <a:pt x="49287" y="6639"/>
                    <a:pt x="49327" y="6381"/>
                    <a:pt x="49247" y="6202"/>
                  </a:cubicBezTo>
                  <a:cubicBezTo>
                    <a:pt x="49247" y="6162"/>
                    <a:pt x="49247" y="6122"/>
                    <a:pt x="49228" y="6063"/>
                  </a:cubicBezTo>
                  <a:cubicBezTo>
                    <a:pt x="49228" y="4133"/>
                    <a:pt x="49526" y="2124"/>
                    <a:pt x="49228" y="194"/>
                  </a:cubicBezTo>
                  <a:cubicBezTo>
                    <a:pt x="49208" y="65"/>
                    <a:pt x="49088" y="0"/>
                    <a:pt x="489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6" name="Google Shape;406;p24"/>
            <p:cNvGrpSpPr/>
            <p:nvPr/>
          </p:nvGrpSpPr>
          <p:grpSpPr>
            <a:xfrm>
              <a:off x="3659437" y="2881751"/>
              <a:ext cx="1819047" cy="549437"/>
              <a:chOff x="3659437" y="2598626"/>
              <a:chExt cx="1819047" cy="549437"/>
            </a:xfrm>
          </p:grpSpPr>
          <p:sp>
            <p:nvSpPr>
              <p:cNvPr id="407" name="Google Shape;407;p24"/>
              <p:cNvSpPr/>
              <p:nvPr/>
            </p:nvSpPr>
            <p:spPr>
              <a:xfrm>
                <a:off x="3661089" y="2598626"/>
                <a:ext cx="1816928" cy="549437"/>
              </a:xfrm>
              <a:custGeom>
                <a:avLst/>
                <a:gdLst/>
                <a:ahLst/>
                <a:cxnLst/>
                <a:rect l="l" t="t" r="r" b="b"/>
                <a:pathLst>
                  <a:path w="86872" h="26270" extrusionOk="0">
                    <a:moveTo>
                      <a:pt x="62784" y="0"/>
                    </a:moveTo>
                    <a:cubicBezTo>
                      <a:pt x="56096" y="0"/>
                      <a:pt x="49421" y="329"/>
                      <a:pt x="42730" y="329"/>
                    </a:cubicBezTo>
                    <a:cubicBezTo>
                      <a:pt x="36165" y="329"/>
                      <a:pt x="29581" y="270"/>
                      <a:pt x="22996" y="270"/>
                    </a:cubicBezTo>
                    <a:cubicBezTo>
                      <a:pt x="20595" y="270"/>
                      <a:pt x="18204" y="354"/>
                      <a:pt x="15808" y="354"/>
                    </a:cubicBezTo>
                    <a:cubicBezTo>
                      <a:pt x="14909" y="354"/>
                      <a:pt x="14010" y="342"/>
                      <a:pt x="13110" y="309"/>
                    </a:cubicBezTo>
                    <a:cubicBezTo>
                      <a:pt x="12568" y="292"/>
                      <a:pt x="12025" y="285"/>
                      <a:pt x="11481" y="285"/>
                    </a:cubicBezTo>
                    <a:cubicBezTo>
                      <a:pt x="8870" y="285"/>
                      <a:pt x="6242" y="449"/>
                      <a:pt x="3641" y="449"/>
                    </a:cubicBezTo>
                    <a:cubicBezTo>
                      <a:pt x="2781" y="449"/>
                      <a:pt x="1935" y="423"/>
                      <a:pt x="1080" y="423"/>
                    </a:cubicBezTo>
                    <a:cubicBezTo>
                      <a:pt x="867" y="423"/>
                      <a:pt x="653" y="425"/>
                      <a:pt x="438" y="429"/>
                    </a:cubicBezTo>
                    <a:cubicBezTo>
                      <a:pt x="60" y="429"/>
                      <a:pt x="0" y="926"/>
                      <a:pt x="279" y="1065"/>
                    </a:cubicBezTo>
                    <a:cubicBezTo>
                      <a:pt x="20" y="1264"/>
                      <a:pt x="796" y="3154"/>
                      <a:pt x="876" y="3313"/>
                    </a:cubicBezTo>
                    <a:cubicBezTo>
                      <a:pt x="1274" y="4268"/>
                      <a:pt x="1651" y="5223"/>
                      <a:pt x="1950" y="6218"/>
                    </a:cubicBezTo>
                    <a:cubicBezTo>
                      <a:pt x="2487" y="8147"/>
                      <a:pt x="2945" y="10236"/>
                      <a:pt x="3800" y="12046"/>
                    </a:cubicBezTo>
                    <a:cubicBezTo>
                      <a:pt x="4735" y="14035"/>
                      <a:pt x="5232" y="16184"/>
                      <a:pt x="6008" y="18233"/>
                    </a:cubicBezTo>
                    <a:cubicBezTo>
                      <a:pt x="6645" y="19944"/>
                      <a:pt x="7580" y="21734"/>
                      <a:pt x="7918" y="23524"/>
                    </a:cubicBezTo>
                    <a:cubicBezTo>
                      <a:pt x="7957" y="23683"/>
                      <a:pt x="8057" y="23783"/>
                      <a:pt x="8176" y="23803"/>
                    </a:cubicBezTo>
                    <a:cubicBezTo>
                      <a:pt x="8176" y="23803"/>
                      <a:pt x="8196" y="23823"/>
                      <a:pt x="8216" y="23823"/>
                    </a:cubicBezTo>
                    <a:cubicBezTo>
                      <a:pt x="8375" y="23862"/>
                      <a:pt x="8733" y="23942"/>
                      <a:pt x="8793" y="23962"/>
                    </a:cubicBezTo>
                    <a:cubicBezTo>
                      <a:pt x="8972" y="23972"/>
                      <a:pt x="9152" y="23976"/>
                      <a:pt x="9333" y="23976"/>
                    </a:cubicBezTo>
                    <a:cubicBezTo>
                      <a:pt x="9875" y="23976"/>
                      <a:pt x="10419" y="23942"/>
                      <a:pt x="10941" y="23942"/>
                    </a:cubicBezTo>
                    <a:cubicBezTo>
                      <a:pt x="12195" y="23942"/>
                      <a:pt x="13468" y="24181"/>
                      <a:pt x="14721" y="24181"/>
                    </a:cubicBezTo>
                    <a:cubicBezTo>
                      <a:pt x="17486" y="24181"/>
                      <a:pt x="20271" y="24439"/>
                      <a:pt x="23036" y="24439"/>
                    </a:cubicBezTo>
                    <a:cubicBezTo>
                      <a:pt x="26537" y="24439"/>
                      <a:pt x="29979" y="24678"/>
                      <a:pt x="33480" y="25016"/>
                    </a:cubicBezTo>
                    <a:cubicBezTo>
                      <a:pt x="34718" y="25124"/>
                      <a:pt x="36028" y="25137"/>
                      <a:pt x="37307" y="25137"/>
                    </a:cubicBezTo>
                    <a:cubicBezTo>
                      <a:pt x="37672" y="25137"/>
                      <a:pt x="38035" y="25136"/>
                      <a:pt x="38393" y="25136"/>
                    </a:cubicBezTo>
                    <a:cubicBezTo>
                      <a:pt x="40005" y="25136"/>
                      <a:pt x="41616" y="25334"/>
                      <a:pt x="43207" y="25394"/>
                    </a:cubicBezTo>
                    <a:cubicBezTo>
                      <a:pt x="46549" y="25533"/>
                      <a:pt x="49851" y="25693"/>
                      <a:pt x="53193" y="25693"/>
                    </a:cubicBezTo>
                    <a:lnTo>
                      <a:pt x="58465" y="25693"/>
                    </a:lnTo>
                    <a:cubicBezTo>
                      <a:pt x="60017" y="25693"/>
                      <a:pt x="61568" y="25891"/>
                      <a:pt x="63100" y="25891"/>
                    </a:cubicBezTo>
                    <a:cubicBezTo>
                      <a:pt x="65845" y="25891"/>
                      <a:pt x="68570" y="26269"/>
                      <a:pt x="71296" y="26269"/>
                    </a:cubicBezTo>
                    <a:lnTo>
                      <a:pt x="76030" y="26269"/>
                    </a:lnTo>
                    <a:cubicBezTo>
                      <a:pt x="77701" y="26250"/>
                      <a:pt x="79392" y="26070"/>
                      <a:pt x="81063" y="26070"/>
                    </a:cubicBezTo>
                    <a:lnTo>
                      <a:pt x="81143" y="26070"/>
                    </a:lnTo>
                    <a:cubicBezTo>
                      <a:pt x="81216" y="26116"/>
                      <a:pt x="81301" y="26141"/>
                      <a:pt x="81386" y="26141"/>
                    </a:cubicBezTo>
                    <a:cubicBezTo>
                      <a:pt x="81486" y="26141"/>
                      <a:pt x="81584" y="26106"/>
                      <a:pt x="81660" y="26031"/>
                    </a:cubicBezTo>
                    <a:lnTo>
                      <a:pt x="81720" y="25971"/>
                    </a:lnTo>
                    <a:cubicBezTo>
                      <a:pt x="81819" y="25872"/>
                      <a:pt x="81859" y="25752"/>
                      <a:pt x="81839" y="25633"/>
                    </a:cubicBezTo>
                    <a:cubicBezTo>
                      <a:pt x="82018" y="24996"/>
                      <a:pt x="82038" y="24280"/>
                      <a:pt x="82157" y="23624"/>
                    </a:cubicBezTo>
                    <a:cubicBezTo>
                      <a:pt x="82376" y="22430"/>
                      <a:pt x="82595" y="21256"/>
                      <a:pt x="82794" y="20063"/>
                    </a:cubicBezTo>
                    <a:cubicBezTo>
                      <a:pt x="83192" y="17676"/>
                      <a:pt x="83729" y="15309"/>
                      <a:pt x="84325" y="12961"/>
                    </a:cubicBezTo>
                    <a:cubicBezTo>
                      <a:pt x="84882" y="10833"/>
                      <a:pt x="85280" y="8684"/>
                      <a:pt x="85698" y="6536"/>
                    </a:cubicBezTo>
                    <a:cubicBezTo>
                      <a:pt x="85917" y="5501"/>
                      <a:pt x="86215" y="4487"/>
                      <a:pt x="86374" y="3452"/>
                    </a:cubicBezTo>
                    <a:cubicBezTo>
                      <a:pt x="86474" y="2876"/>
                      <a:pt x="86593" y="2299"/>
                      <a:pt x="86673" y="1722"/>
                    </a:cubicBezTo>
                    <a:cubicBezTo>
                      <a:pt x="86691" y="1592"/>
                      <a:pt x="86814" y="874"/>
                      <a:pt x="86733" y="874"/>
                    </a:cubicBezTo>
                    <a:cubicBezTo>
                      <a:pt x="86728" y="874"/>
                      <a:pt x="86721" y="878"/>
                      <a:pt x="86713" y="886"/>
                    </a:cubicBezTo>
                    <a:cubicBezTo>
                      <a:pt x="86872" y="727"/>
                      <a:pt x="86772" y="508"/>
                      <a:pt x="86613" y="449"/>
                    </a:cubicBezTo>
                    <a:cubicBezTo>
                      <a:pt x="86553" y="349"/>
                      <a:pt x="86454" y="270"/>
                      <a:pt x="86295" y="270"/>
                    </a:cubicBezTo>
                    <a:lnTo>
                      <a:pt x="86215" y="270"/>
                    </a:lnTo>
                    <a:cubicBezTo>
                      <a:pt x="84763" y="310"/>
                      <a:pt x="83308" y="327"/>
                      <a:pt x="81851" y="327"/>
                    </a:cubicBezTo>
                    <a:cubicBezTo>
                      <a:pt x="76167" y="327"/>
                      <a:pt x="70460" y="74"/>
                      <a:pt x="64791" y="11"/>
                    </a:cubicBezTo>
                    <a:cubicBezTo>
                      <a:pt x="64122" y="4"/>
                      <a:pt x="63453" y="0"/>
                      <a:pt x="627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8" name="Google Shape;408;p24"/>
              <p:cNvSpPr/>
              <p:nvPr/>
            </p:nvSpPr>
            <p:spPr>
              <a:xfrm>
                <a:off x="5352952" y="2607870"/>
                <a:ext cx="125532" cy="537557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25702" extrusionOk="0">
                    <a:moveTo>
                      <a:pt x="5620" y="1"/>
                    </a:moveTo>
                    <a:cubicBezTo>
                      <a:pt x="5581" y="1"/>
                      <a:pt x="5539" y="9"/>
                      <a:pt x="5497" y="27"/>
                    </a:cubicBezTo>
                    <a:cubicBezTo>
                      <a:pt x="5080" y="225"/>
                      <a:pt x="5099" y="1121"/>
                      <a:pt x="5040" y="1499"/>
                    </a:cubicBezTo>
                    <a:cubicBezTo>
                      <a:pt x="4861" y="2613"/>
                      <a:pt x="4642" y="3727"/>
                      <a:pt x="4324" y="4801"/>
                    </a:cubicBezTo>
                    <a:cubicBezTo>
                      <a:pt x="3707" y="7009"/>
                      <a:pt x="3409" y="9316"/>
                      <a:pt x="2871" y="11525"/>
                    </a:cubicBezTo>
                    <a:cubicBezTo>
                      <a:pt x="2275" y="13991"/>
                      <a:pt x="1638" y="16438"/>
                      <a:pt x="1201" y="18945"/>
                    </a:cubicBezTo>
                    <a:cubicBezTo>
                      <a:pt x="1002" y="20138"/>
                      <a:pt x="783" y="21352"/>
                      <a:pt x="564" y="22545"/>
                    </a:cubicBezTo>
                    <a:cubicBezTo>
                      <a:pt x="405" y="23401"/>
                      <a:pt x="385" y="24375"/>
                      <a:pt x="87" y="25191"/>
                    </a:cubicBezTo>
                    <a:cubicBezTo>
                      <a:pt x="1" y="25477"/>
                      <a:pt x="244" y="25701"/>
                      <a:pt x="491" y="25701"/>
                    </a:cubicBezTo>
                    <a:cubicBezTo>
                      <a:pt x="587" y="25701"/>
                      <a:pt x="685" y="25667"/>
                      <a:pt x="763" y="25589"/>
                    </a:cubicBezTo>
                    <a:lnTo>
                      <a:pt x="823" y="25529"/>
                    </a:lnTo>
                    <a:cubicBezTo>
                      <a:pt x="922" y="25430"/>
                      <a:pt x="962" y="25290"/>
                      <a:pt x="942" y="25191"/>
                    </a:cubicBezTo>
                    <a:cubicBezTo>
                      <a:pt x="1121" y="24534"/>
                      <a:pt x="1141" y="23818"/>
                      <a:pt x="1260" y="23182"/>
                    </a:cubicBezTo>
                    <a:cubicBezTo>
                      <a:pt x="1479" y="21988"/>
                      <a:pt x="1698" y="20814"/>
                      <a:pt x="1897" y="19621"/>
                    </a:cubicBezTo>
                    <a:cubicBezTo>
                      <a:pt x="2295" y="17234"/>
                      <a:pt x="2832" y="14867"/>
                      <a:pt x="3428" y="12499"/>
                    </a:cubicBezTo>
                    <a:cubicBezTo>
                      <a:pt x="3985" y="10391"/>
                      <a:pt x="4383" y="8242"/>
                      <a:pt x="4801" y="6074"/>
                    </a:cubicBezTo>
                    <a:cubicBezTo>
                      <a:pt x="5000" y="5040"/>
                      <a:pt x="5318" y="4045"/>
                      <a:pt x="5477" y="2991"/>
                    </a:cubicBezTo>
                    <a:cubicBezTo>
                      <a:pt x="5577" y="2414"/>
                      <a:pt x="5696" y="1857"/>
                      <a:pt x="5776" y="1260"/>
                    </a:cubicBezTo>
                    <a:cubicBezTo>
                      <a:pt x="5794" y="1149"/>
                      <a:pt x="5917" y="432"/>
                      <a:pt x="5836" y="432"/>
                    </a:cubicBezTo>
                    <a:cubicBezTo>
                      <a:pt x="5831" y="432"/>
                      <a:pt x="5824" y="436"/>
                      <a:pt x="5816" y="444"/>
                    </a:cubicBezTo>
                    <a:cubicBezTo>
                      <a:pt x="6002" y="258"/>
                      <a:pt x="5843" y="1"/>
                      <a:pt x="56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4"/>
              <p:cNvSpPr/>
              <p:nvPr/>
            </p:nvSpPr>
            <p:spPr>
              <a:xfrm>
                <a:off x="3661089" y="2598626"/>
                <a:ext cx="1814857" cy="24680"/>
              </a:xfrm>
              <a:custGeom>
                <a:avLst/>
                <a:gdLst/>
                <a:ahLst/>
                <a:cxnLst/>
                <a:rect l="l" t="t" r="r" b="b"/>
                <a:pathLst>
                  <a:path w="86773" h="1180" extrusionOk="0">
                    <a:moveTo>
                      <a:pt x="62784" y="0"/>
                    </a:moveTo>
                    <a:cubicBezTo>
                      <a:pt x="56096" y="0"/>
                      <a:pt x="49421" y="329"/>
                      <a:pt x="42730" y="329"/>
                    </a:cubicBezTo>
                    <a:cubicBezTo>
                      <a:pt x="36165" y="329"/>
                      <a:pt x="29561" y="270"/>
                      <a:pt x="22996" y="270"/>
                    </a:cubicBezTo>
                    <a:cubicBezTo>
                      <a:pt x="20595" y="270"/>
                      <a:pt x="18204" y="354"/>
                      <a:pt x="15800" y="354"/>
                    </a:cubicBezTo>
                    <a:cubicBezTo>
                      <a:pt x="14899" y="354"/>
                      <a:pt x="13996" y="342"/>
                      <a:pt x="13090" y="309"/>
                    </a:cubicBezTo>
                    <a:cubicBezTo>
                      <a:pt x="12551" y="292"/>
                      <a:pt x="12011" y="285"/>
                      <a:pt x="11470" y="285"/>
                    </a:cubicBezTo>
                    <a:cubicBezTo>
                      <a:pt x="8870" y="285"/>
                      <a:pt x="6242" y="449"/>
                      <a:pt x="3641" y="449"/>
                    </a:cubicBezTo>
                    <a:cubicBezTo>
                      <a:pt x="2781" y="449"/>
                      <a:pt x="1922" y="423"/>
                      <a:pt x="1063" y="423"/>
                    </a:cubicBezTo>
                    <a:cubicBezTo>
                      <a:pt x="848" y="423"/>
                      <a:pt x="633" y="425"/>
                      <a:pt x="418" y="429"/>
                    </a:cubicBezTo>
                    <a:cubicBezTo>
                      <a:pt x="0" y="429"/>
                      <a:pt x="0" y="1085"/>
                      <a:pt x="418" y="1105"/>
                    </a:cubicBezTo>
                    <a:cubicBezTo>
                      <a:pt x="2443" y="1161"/>
                      <a:pt x="4470" y="1180"/>
                      <a:pt x="6498" y="1180"/>
                    </a:cubicBezTo>
                    <a:cubicBezTo>
                      <a:pt x="11003" y="1180"/>
                      <a:pt x="15513" y="1085"/>
                      <a:pt x="20012" y="1085"/>
                    </a:cubicBezTo>
                    <a:cubicBezTo>
                      <a:pt x="26657" y="1085"/>
                      <a:pt x="33321" y="1006"/>
                      <a:pt x="39985" y="1006"/>
                    </a:cubicBezTo>
                    <a:lnTo>
                      <a:pt x="51065" y="1006"/>
                    </a:lnTo>
                    <a:cubicBezTo>
                      <a:pt x="54546" y="1006"/>
                      <a:pt x="58007" y="767"/>
                      <a:pt x="61489" y="767"/>
                    </a:cubicBezTo>
                    <a:cubicBezTo>
                      <a:pt x="68909" y="767"/>
                      <a:pt x="76349" y="1006"/>
                      <a:pt x="83768" y="1006"/>
                    </a:cubicBezTo>
                    <a:cubicBezTo>
                      <a:pt x="84339" y="1006"/>
                      <a:pt x="84891" y="1014"/>
                      <a:pt x="85450" y="1014"/>
                    </a:cubicBezTo>
                    <a:cubicBezTo>
                      <a:pt x="85729" y="1014"/>
                      <a:pt x="86010" y="1012"/>
                      <a:pt x="86295" y="1006"/>
                    </a:cubicBezTo>
                    <a:cubicBezTo>
                      <a:pt x="86772" y="986"/>
                      <a:pt x="86772" y="270"/>
                      <a:pt x="86275" y="270"/>
                    </a:cubicBezTo>
                    <a:lnTo>
                      <a:pt x="86215" y="270"/>
                    </a:lnTo>
                    <a:cubicBezTo>
                      <a:pt x="84763" y="310"/>
                      <a:pt x="83308" y="327"/>
                      <a:pt x="81851" y="327"/>
                    </a:cubicBezTo>
                    <a:cubicBezTo>
                      <a:pt x="76167" y="327"/>
                      <a:pt x="70460" y="74"/>
                      <a:pt x="64791" y="11"/>
                    </a:cubicBezTo>
                    <a:cubicBezTo>
                      <a:pt x="64122" y="4"/>
                      <a:pt x="63453" y="0"/>
                      <a:pt x="627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4"/>
              <p:cNvSpPr/>
              <p:nvPr/>
            </p:nvSpPr>
            <p:spPr>
              <a:xfrm>
                <a:off x="3659437" y="2608204"/>
                <a:ext cx="184073" cy="488344"/>
              </a:xfrm>
              <a:custGeom>
                <a:avLst/>
                <a:gdLst/>
                <a:ahLst/>
                <a:cxnLst/>
                <a:rect l="l" t="t" r="r" b="b"/>
                <a:pathLst>
                  <a:path w="8801" h="23349" extrusionOk="0">
                    <a:moveTo>
                      <a:pt x="559" y="1"/>
                    </a:moveTo>
                    <a:cubicBezTo>
                      <a:pt x="532" y="1"/>
                      <a:pt x="504" y="4"/>
                      <a:pt x="477" y="11"/>
                    </a:cubicBezTo>
                    <a:cubicBezTo>
                      <a:pt x="457" y="11"/>
                      <a:pt x="437" y="11"/>
                      <a:pt x="418" y="30"/>
                    </a:cubicBezTo>
                    <a:cubicBezTo>
                      <a:pt x="139" y="70"/>
                      <a:pt x="139" y="527"/>
                      <a:pt x="417" y="587"/>
                    </a:cubicBezTo>
                    <a:lnTo>
                      <a:pt x="417" y="587"/>
                    </a:lnTo>
                    <a:cubicBezTo>
                      <a:pt x="407" y="585"/>
                      <a:pt x="398" y="584"/>
                      <a:pt x="389" y="584"/>
                    </a:cubicBezTo>
                    <a:cubicBezTo>
                      <a:pt x="0" y="584"/>
                      <a:pt x="877" y="2680"/>
                      <a:pt x="955" y="2855"/>
                    </a:cubicBezTo>
                    <a:cubicBezTo>
                      <a:pt x="1353" y="3810"/>
                      <a:pt x="1730" y="4765"/>
                      <a:pt x="2009" y="5760"/>
                    </a:cubicBezTo>
                    <a:cubicBezTo>
                      <a:pt x="2566" y="7689"/>
                      <a:pt x="3024" y="9778"/>
                      <a:pt x="3879" y="11588"/>
                    </a:cubicBezTo>
                    <a:cubicBezTo>
                      <a:pt x="4794" y="13577"/>
                      <a:pt x="5311" y="15726"/>
                      <a:pt x="6087" y="17775"/>
                    </a:cubicBezTo>
                    <a:cubicBezTo>
                      <a:pt x="6724" y="19486"/>
                      <a:pt x="7639" y="21276"/>
                      <a:pt x="7997" y="23066"/>
                    </a:cubicBezTo>
                    <a:cubicBezTo>
                      <a:pt x="8036" y="23264"/>
                      <a:pt x="8177" y="23349"/>
                      <a:pt x="8326" y="23349"/>
                    </a:cubicBezTo>
                    <a:cubicBezTo>
                      <a:pt x="8553" y="23349"/>
                      <a:pt x="8801" y="23155"/>
                      <a:pt x="8753" y="22867"/>
                    </a:cubicBezTo>
                    <a:cubicBezTo>
                      <a:pt x="8633" y="22171"/>
                      <a:pt x="8275" y="21515"/>
                      <a:pt x="8076" y="20838"/>
                    </a:cubicBezTo>
                    <a:cubicBezTo>
                      <a:pt x="7778" y="19844"/>
                      <a:pt x="7400" y="18948"/>
                      <a:pt x="7022" y="17994"/>
                    </a:cubicBezTo>
                    <a:cubicBezTo>
                      <a:pt x="6226" y="16044"/>
                      <a:pt x="5689" y="14015"/>
                      <a:pt x="4953" y="12046"/>
                    </a:cubicBezTo>
                    <a:cubicBezTo>
                      <a:pt x="4217" y="10176"/>
                      <a:pt x="3700" y="8246"/>
                      <a:pt x="3024" y="6356"/>
                    </a:cubicBezTo>
                    <a:cubicBezTo>
                      <a:pt x="2685" y="5401"/>
                      <a:pt x="2427" y="4427"/>
                      <a:pt x="2049" y="3492"/>
                    </a:cubicBezTo>
                    <a:cubicBezTo>
                      <a:pt x="1631" y="2398"/>
                      <a:pt x="1094" y="1383"/>
                      <a:pt x="855" y="229"/>
                    </a:cubicBezTo>
                    <a:cubicBezTo>
                      <a:pt x="822" y="81"/>
                      <a:pt x="693" y="1"/>
                      <a:pt x="5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4"/>
              <p:cNvSpPr/>
              <p:nvPr/>
            </p:nvSpPr>
            <p:spPr>
              <a:xfrm>
                <a:off x="3825242" y="3081965"/>
                <a:ext cx="1541686" cy="66070"/>
              </a:xfrm>
              <a:custGeom>
                <a:avLst/>
                <a:gdLst/>
                <a:ahLst/>
                <a:cxnLst/>
                <a:rect l="l" t="t" r="r" b="b"/>
                <a:pathLst>
                  <a:path w="73712" h="3159" extrusionOk="0">
                    <a:moveTo>
                      <a:pt x="503" y="1"/>
                    </a:moveTo>
                    <a:cubicBezTo>
                      <a:pt x="139" y="1"/>
                      <a:pt x="0" y="566"/>
                      <a:pt x="347" y="712"/>
                    </a:cubicBezTo>
                    <a:cubicBezTo>
                      <a:pt x="526" y="751"/>
                      <a:pt x="884" y="831"/>
                      <a:pt x="944" y="831"/>
                    </a:cubicBezTo>
                    <a:cubicBezTo>
                      <a:pt x="1183" y="851"/>
                      <a:pt x="1421" y="857"/>
                      <a:pt x="1660" y="857"/>
                    </a:cubicBezTo>
                    <a:cubicBezTo>
                      <a:pt x="2138" y="857"/>
                      <a:pt x="2615" y="831"/>
                      <a:pt x="3092" y="831"/>
                    </a:cubicBezTo>
                    <a:cubicBezTo>
                      <a:pt x="4346" y="831"/>
                      <a:pt x="5599" y="1070"/>
                      <a:pt x="6872" y="1070"/>
                    </a:cubicBezTo>
                    <a:cubicBezTo>
                      <a:pt x="9637" y="1070"/>
                      <a:pt x="12422" y="1328"/>
                      <a:pt x="15167" y="1328"/>
                    </a:cubicBezTo>
                    <a:cubicBezTo>
                      <a:pt x="18688" y="1328"/>
                      <a:pt x="22130" y="1567"/>
                      <a:pt x="25631" y="1885"/>
                    </a:cubicBezTo>
                    <a:cubicBezTo>
                      <a:pt x="26904" y="2013"/>
                      <a:pt x="28241" y="2025"/>
                      <a:pt x="29560" y="2025"/>
                    </a:cubicBezTo>
                    <a:cubicBezTo>
                      <a:pt x="29889" y="2025"/>
                      <a:pt x="30218" y="2025"/>
                      <a:pt x="30544" y="2025"/>
                    </a:cubicBezTo>
                    <a:cubicBezTo>
                      <a:pt x="32156" y="2025"/>
                      <a:pt x="33767" y="2223"/>
                      <a:pt x="35358" y="2283"/>
                    </a:cubicBezTo>
                    <a:cubicBezTo>
                      <a:pt x="38700" y="2422"/>
                      <a:pt x="42002" y="2582"/>
                      <a:pt x="45344" y="2582"/>
                    </a:cubicBezTo>
                    <a:lnTo>
                      <a:pt x="50616" y="2582"/>
                    </a:lnTo>
                    <a:cubicBezTo>
                      <a:pt x="52168" y="2582"/>
                      <a:pt x="53719" y="2780"/>
                      <a:pt x="55251" y="2780"/>
                    </a:cubicBezTo>
                    <a:cubicBezTo>
                      <a:pt x="57996" y="2780"/>
                      <a:pt x="60721" y="3158"/>
                      <a:pt x="63447" y="3158"/>
                    </a:cubicBezTo>
                    <a:lnTo>
                      <a:pt x="68181" y="3158"/>
                    </a:lnTo>
                    <a:cubicBezTo>
                      <a:pt x="69852" y="3139"/>
                      <a:pt x="71543" y="2959"/>
                      <a:pt x="73214" y="2959"/>
                    </a:cubicBezTo>
                    <a:cubicBezTo>
                      <a:pt x="73711" y="2959"/>
                      <a:pt x="73711" y="2184"/>
                      <a:pt x="73214" y="2184"/>
                    </a:cubicBezTo>
                    <a:cubicBezTo>
                      <a:pt x="70591" y="2184"/>
                      <a:pt x="67996" y="2416"/>
                      <a:pt x="65382" y="2416"/>
                    </a:cubicBezTo>
                    <a:cubicBezTo>
                      <a:pt x="64844" y="2416"/>
                      <a:pt x="64305" y="2406"/>
                      <a:pt x="63765" y="2383"/>
                    </a:cubicBezTo>
                    <a:cubicBezTo>
                      <a:pt x="61060" y="2263"/>
                      <a:pt x="58314" y="2005"/>
                      <a:pt x="55589" y="2005"/>
                    </a:cubicBezTo>
                    <a:cubicBezTo>
                      <a:pt x="54177" y="2005"/>
                      <a:pt x="52745" y="1885"/>
                      <a:pt x="51332" y="1786"/>
                    </a:cubicBezTo>
                    <a:cubicBezTo>
                      <a:pt x="50830" y="1743"/>
                      <a:pt x="50316" y="1729"/>
                      <a:pt x="49798" y="1729"/>
                    </a:cubicBezTo>
                    <a:cubicBezTo>
                      <a:pt x="48613" y="1729"/>
                      <a:pt x="47402" y="1806"/>
                      <a:pt x="46240" y="1806"/>
                    </a:cubicBezTo>
                    <a:cubicBezTo>
                      <a:pt x="42738" y="1806"/>
                      <a:pt x="39257" y="1686"/>
                      <a:pt x="35756" y="1547"/>
                    </a:cubicBezTo>
                    <a:cubicBezTo>
                      <a:pt x="32673" y="1408"/>
                      <a:pt x="29589" y="1289"/>
                      <a:pt x="26506" y="1090"/>
                    </a:cubicBezTo>
                    <a:cubicBezTo>
                      <a:pt x="22886" y="851"/>
                      <a:pt x="19305" y="552"/>
                      <a:pt x="15665" y="552"/>
                    </a:cubicBezTo>
                    <a:cubicBezTo>
                      <a:pt x="12919" y="552"/>
                      <a:pt x="10174" y="354"/>
                      <a:pt x="7429" y="354"/>
                    </a:cubicBezTo>
                    <a:cubicBezTo>
                      <a:pt x="6176" y="354"/>
                      <a:pt x="4923" y="115"/>
                      <a:pt x="3649" y="115"/>
                    </a:cubicBezTo>
                    <a:cubicBezTo>
                      <a:pt x="3084" y="115"/>
                      <a:pt x="2502" y="52"/>
                      <a:pt x="1919" y="52"/>
                    </a:cubicBezTo>
                    <a:cubicBezTo>
                      <a:pt x="1846" y="52"/>
                      <a:pt x="1773" y="53"/>
                      <a:pt x="1700" y="55"/>
                    </a:cubicBezTo>
                    <a:cubicBezTo>
                      <a:pt x="1692" y="55"/>
                      <a:pt x="1650" y="54"/>
                      <a:pt x="1588" y="54"/>
                    </a:cubicBezTo>
                    <a:cubicBezTo>
                      <a:pt x="1343" y="54"/>
                      <a:pt x="790" y="67"/>
                      <a:pt x="863" y="193"/>
                    </a:cubicBezTo>
                    <a:lnTo>
                      <a:pt x="863" y="193"/>
                    </a:lnTo>
                    <a:cubicBezTo>
                      <a:pt x="804" y="94"/>
                      <a:pt x="705" y="35"/>
                      <a:pt x="606" y="15"/>
                    </a:cubicBezTo>
                    <a:cubicBezTo>
                      <a:pt x="570" y="6"/>
                      <a:pt x="535" y="1"/>
                      <a:pt x="5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2" name="Google Shape;412;p24"/>
          <p:cNvGrpSpPr/>
          <p:nvPr/>
        </p:nvGrpSpPr>
        <p:grpSpPr>
          <a:xfrm>
            <a:off x="3437483" y="1859431"/>
            <a:ext cx="3421496" cy="1378553"/>
            <a:chOff x="3431017" y="1641187"/>
            <a:chExt cx="3421496" cy="1337363"/>
          </a:xfrm>
        </p:grpSpPr>
        <p:sp>
          <p:nvSpPr>
            <p:cNvPr id="413" name="Google Shape;413;p24"/>
            <p:cNvSpPr/>
            <p:nvPr/>
          </p:nvSpPr>
          <p:spPr>
            <a:xfrm>
              <a:off x="6196786" y="1647002"/>
              <a:ext cx="655727" cy="597479"/>
            </a:xfrm>
            <a:custGeom>
              <a:avLst/>
              <a:gdLst/>
              <a:ahLst/>
              <a:cxnLst/>
              <a:rect l="l" t="t" r="r" b="b"/>
              <a:pathLst>
                <a:path w="31352" h="28567" extrusionOk="0">
                  <a:moveTo>
                    <a:pt x="15673" y="1"/>
                  </a:moveTo>
                  <a:cubicBezTo>
                    <a:pt x="12020" y="1"/>
                    <a:pt x="8365" y="1393"/>
                    <a:pt x="5570" y="4178"/>
                  </a:cubicBezTo>
                  <a:cubicBezTo>
                    <a:pt x="0" y="9768"/>
                    <a:pt x="0" y="18799"/>
                    <a:pt x="5570" y="24389"/>
                  </a:cubicBezTo>
                  <a:cubicBezTo>
                    <a:pt x="8365" y="27174"/>
                    <a:pt x="12020" y="28566"/>
                    <a:pt x="15673" y="28566"/>
                  </a:cubicBezTo>
                  <a:cubicBezTo>
                    <a:pt x="19326" y="28566"/>
                    <a:pt x="22976" y="27174"/>
                    <a:pt x="25761" y="24389"/>
                  </a:cubicBezTo>
                  <a:cubicBezTo>
                    <a:pt x="31351" y="18799"/>
                    <a:pt x="31351" y="9768"/>
                    <a:pt x="25761" y="4178"/>
                  </a:cubicBezTo>
                  <a:cubicBezTo>
                    <a:pt x="22976" y="1393"/>
                    <a:pt x="19326" y="1"/>
                    <a:pt x="15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6219665" y="1641187"/>
              <a:ext cx="612036" cy="609547"/>
            </a:xfrm>
            <a:custGeom>
              <a:avLst/>
              <a:gdLst/>
              <a:ahLst/>
              <a:cxnLst/>
              <a:rect l="l" t="t" r="r" b="b"/>
              <a:pathLst>
                <a:path w="29263" h="29144" extrusionOk="0">
                  <a:moveTo>
                    <a:pt x="14785" y="617"/>
                  </a:moveTo>
                  <a:cubicBezTo>
                    <a:pt x="17664" y="617"/>
                    <a:pt x="20634" y="1290"/>
                    <a:pt x="22857" y="3243"/>
                  </a:cubicBezTo>
                  <a:cubicBezTo>
                    <a:pt x="23494" y="3800"/>
                    <a:pt x="24508" y="4953"/>
                    <a:pt x="25105" y="5530"/>
                  </a:cubicBezTo>
                  <a:cubicBezTo>
                    <a:pt x="26040" y="6425"/>
                    <a:pt x="26756" y="7599"/>
                    <a:pt x="27233" y="8793"/>
                  </a:cubicBezTo>
                  <a:cubicBezTo>
                    <a:pt x="28009" y="10722"/>
                    <a:pt x="28188" y="12572"/>
                    <a:pt x="28407" y="14601"/>
                  </a:cubicBezTo>
                  <a:cubicBezTo>
                    <a:pt x="28646" y="16710"/>
                    <a:pt x="27850" y="18898"/>
                    <a:pt x="27035" y="20788"/>
                  </a:cubicBezTo>
                  <a:cubicBezTo>
                    <a:pt x="26199" y="22757"/>
                    <a:pt x="24588" y="24130"/>
                    <a:pt x="23096" y="25582"/>
                  </a:cubicBezTo>
                  <a:cubicBezTo>
                    <a:pt x="23056" y="25622"/>
                    <a:pt x="23016" y="25662"/>
                    <a:pt x="23016" y="25721"/>
                  </a:cubicBezTo>
                  <a:cubicBezTo>
                    <a:pt x="22598" y="26099"/>
                    <a:pt x="21882" y="26477"/>
                    <a:pt x="21484" y="26696"/>
                  </a:cubicBezTo>
                  <a:cubicBezTo>
                    <a:pt x="20689" y="27134"/>
                    <a:pt x="19933" y="27532"/>
                    <a:pt x="19058" y="27790"/>
                  </a:cubicBezTo>
                  <a:cubicBezTo>
                    <a:pt x="17844" y="28148"/>
                    <a:pt x="16591" y="28188"/>
                    <a:pt x="15338" y="28407"/>
                  </a:cubicBezTo>
                  <a:cubicBezTo>
                    <a:pt x="14924" y="28475"/>
                    <a:pt x="14505" y="28507"/>
                    <a:pt x="14083" y="28507"/>
                  </a:cubicBezTo>
                  <a:cubicBezTo>
                    <a:pt x="11300" y="28507"/>
                    <a:pt x="8406" y="27119"/>
                    <a:pt x="6247" y="25582"/>
                  </a:cubicBezTo>
                  <a:cubicBezTo>
                    <a:pt x="6008" y="25403"/>
                    <a:pt x="5749" y="25244"/>
                    <a:pt x="5491" y="25125"/>
                  </a:cubicBezTo>
                  <a:cubicBezTo>
                    <a:pt x="4993" y="24866"/>
                    <a:pt x="4814" y="24448"/>
                    <a:pt x="4436" y="24070"/>
                  </a:cubicBezTo>
                  <a:cubicBezTo>
                    <a:pt x="3621" y="23215"/>
                    <a:pt x="3004" y="22121"/>
                    <a:pt x="2387" y="21106"/>
                  </a:cubicBezTo>
                  <a:cubicBezTo>
                    <a:pt x="1373" y="19435"/>
                    <a:pt x="896" y="17406"/>
                    <a:pt x="776" y="15477"/>
                  </a:cubicBezTo>
                  <a:cubicBezTo>
                    <a:pt x="677" y="13607"/>
                    <a:pt x="776" y="11717"/>
                    <a:pt x="1572" y="9986"/>
                  </a:cubicBezTo>
                  <a:cubicBezTo>
                    <a:pt x="1830" y="9449"/>
                    <a:pt x="1950" y="8832"/>
                    <a:pt x="2189" y="8275"/>
                  </a:cubicBezTo>
                  <a:cubicBezTo>
                    <a:pt x="2328" y="7897"/>
                    <a:pt x="2507" y="7559"/>
                    <a:pt x="2686" y="7221"/>
                  </a:cubicBezTo>
                  <a:lnTo>
                    <a:pt x="2706" y="7221"/>
                  </a:lnTo>
                  <a:cubicBezTo>
                    <a:pt x="3243" y="6724"/>
                    <a:pt x="3501" y="5928"/>
                    <a:pt x="4039" y="5391"/>
                  </a:cubicBezTo>
                  <a:cubicBezTo>
                    <a:pt x="4854" y="4575"/>
                    <a:pt x="5610" y="3680"/>
                    <a:pt x="6545" y="3004"/>
                  </a:cubicBezTo>
                  <a:cubicBezTo>
                    <a:pt x="8196" y="1790"/>
                    <a:pt x="10623" y="975"/>
                    <a:pt x="12632" y="736"/>
                  </a:cubicBezTo>
                  <a:cubicBezTo>
                    <a:pt x="13335" y="660"/>
                    <a:pt x="14057" y="617"/>
                    <a:pt x="14785" y="617"/>
                  </a:cubicBezTo>
                  <a:close/>
                  <a:moveTo>
                    <a:pt x="14733" y="1"/>
                  </a:moveTo>
                  <a:cubicBezTo>
                    <a:pt x="14131" y="1"/>
                    <a:pt x="13542" y="34"/>
                    <a:pt x="12990" y="100"/>
                  </a:cubicBezTo>
                  <a:cubicBezTo>
                    <a:pt x="10842" y="338"/>
                    <a:pt x="8872" y="1074"/>
                    <a:pt x="6943" y="2049"/>
                  </a:cubicBezTo>
                  <a:cubicBezTo>
                    <a:pt x="5948" y="2546"/>
                    <a:pt x="5212" y="3322"/>
                    <a:pt x="4417" y="4098"/>
                  </a:cubicBezTo>
                  <a:cubicBezTo>
                    <a:pt x="3959" y="4555"/>
                    <a:pt x="3501" y="5013"/>
                    <a:pt x="3104" y="5530"/>
                  </a:cubicBezTo>
                  <a:cubicBezTo>
                    <a:pt x="2944" y="5709"/>
                    <a:pt x="2825" y="5968"/>
                    <a:pt x="2706" y="6207"/>
                  </a:cubicBezTo>
                  <a:cubicBezTo>
                    <a:pt x="1910" y="7380"/>
                    <a:pt x="1254" y="8633"/>
                    <a:pt x="896" y="10046"/>
                  </a:cubicBezTo>
                  <a:cubicBezTo>
                    <a:pt x="637" y="11080"/>
                    <a:pt x="319" y="12055"/>
                    <a:pt x="140" y="13149"/>
                  </a:cubicBezTo>
                  <a:cubicBezTo>
                    <a:pt x="0" y="14024"/>
                    <a:pt x="140" y="14900"/>
                    <a:pt x="179" y="15775"/>
                  </a:cubicBezTo>
                  <a:cubicBezTo>
                    <a:pt x="299" y="17784"/>
                    <a:pt x="935" y="19654"/>
                    <a:pt x="1850" y="21405"/>
                  </a:cubicBezTo>
                  <a:cubicBezTo>
                    <a:pt x="2387" y="22439"/>
                    <a:pt x="3084" y="23414"/>
                    <a:pt x="3800" y="24309"/>
                  </a:cubicBezTo>
                  <a:cubicBezTo>
                    <a:pt x="4397" y="25025"/>
                    <a:pt x="4914" y="25443"/>
                    <a:pt x="5690" y="25960"/>
                  </a:cubicBezTo>
                  <a:cubicBezTo>
                    <a:pt x="8029" y="27513"/>
                    <a:pt x="10980" y="29144"/>
                    <a:pt x="13939" y="29144"/>
                  </a:cubicBezTo>
                  <a:cubicBezTo>
                    <a:pt x="14353" y="29144"/>
                    <a:pt x="14766" y="29112"/>
                    <a:pt x="15178" y="29043"/>
                  </a:cubicBezTo>
                  <a:cubicBezTo>
                    <a:pt x="16611" y="28805"/>
                    <a:pt x="18222" y="28844"/>
                    <a:pt x="19575" y="28248"/>
                  </a:cubicBezTo>
                  <a:cubicBezTo>
                    <a:pt x="20430" y="27850"/>
                    <a:pt x="21206" y="27512"/>
                    <a:pt x="22041" y="27034"/>
                  </a:cubicBezTo>
                  <a:cubicBezTo>
                    <a:pt x="22519" y="26776"/>
                    <a:pt x="23096" y="26437"/>
                    <a:pt x="23494" y="26020"/>
                  </a:cubicBezTo>
                  <a:cubicBezTo>
                    <a:pt x="23514" y="26020"/>
                    <a:pt x="23514" y="26020"/>
                    <a:pt x="23514" y="26000"/>
                  </a:cubicBezTo>
                  <a:cubicBezTo>
                    <a:pt x="25125" y="24587"/>
                    <a:pt x="26657" y="23095"/>
                    <a:pt x="27592" y="21126"/>
                  </a:cubicBezTo>
                  <a:cubicBezTo>
                    <a:pt x="28447" y="19276"/>
                    <a:pt x="29262" y="16949"/>
                    <a:pt x="29044" y="14900"/>
                  </a:cubicBezTo>
                  <a:cubicBezTo>
                    <a:pt x="28845" y="12871"/>
                    <a:pt x="28785" y="10961"/>
                    <a:pt x="27989" y="9031"/>
                  </a:cubicBezTo>
                  <a:cubicBezTo>
                    <a:pt x="27074" y="6783"/>
                    <a:pt x="25761" y="5192"/>
                    <a:pt x="23931" y="3621"/>
                  </a:cubicBezTo>
                  <a:cubicBezTo>
                    <a:pt x="23215" y="2984"/>
                    <a:pt x="22718" y="2387"/>
                    <a:pt x="21882" y="1890"/>
                  </a:cubicBezTo>
                  <a:cubicBezTo>
                    <a:pt x="20947" y="1313"/>
                    <a:pt x="19953" y="915"/>
                    <a:pt x="18898" y="577"/>
                  </a:cubicBezTo>
                  <a:cubicBezTo>
                    <a:pt x="17642" y="186"/>
                    <a:pt x="16150" y="1"/>
                    <a:pt x="1473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4946600" y="1979861"/>
              <a:ext cx="1277993" cy="551008"/>
            </a:xfrm>
            <a:custGeom>
              <a:avLst/>
              <a:gdLst/>
              <a:ahLst/>
              <a:cxnLst/>
              <a:rect l="l" t="t" r="r" b="b"/>
              <a:pathLst>
                <a:path w="44183" h="34288" extrusionOk="0">
                  <a:moveTo>
                    <a:pt x="36705" y="1"/>
                  </a:moveTo>
                  <a:cubicBezTo>
                    <a:pt x="36551" y="1"/>
                    <a:pt x="36400" y="94"/>
                    <a:pt x="36345" y="274"/>
                  </a:cubicBezTo>
                  <a:cubicBezTo>
                    <a:pt x="36325" y="313"/>
                    <a:pt x="36305" y="373"/>
                    <a:pt x="36305" y="413"/>
                  </a:cubicBezTo>
                  <a:cubicBezTo>
                    <a:pt x="36146" y="1885"/>
                    <a:pt x="36364" y="3377"/>
                    <a:pt x="36245" y="4869"/>
                  </a:cubicBezTo>
                  <a:cubicBezTo>
                    <a:pt x="36146" y="6122"/>
                    <a:pt x="36165" y="7395"/>
                    <a:pt x="36165" y="8648"/>
                  </a:cubicBezTo>
                  <a:cubicBezTo>
                    <a:pt x="36165" y="9782"/>
                    <a:pt x="36305" y="10876"/>
                    <a:pt x="36305" y="12010"/>
                  </a:cubicBezTo>
                  <a:cubicBezTo>
                    <a:pt x="36305" y="13602"/>
                    <a:pt x="36265" y="15173"/>
                    <a:pt x="36305" y="16765"/>
                  </a:cubicBezTo>
                  <a:cubicBezTo>
                    <a:pt x="36384" y="22275"/>
                    <a:pt x="35887" y="27785"/>
                    <a:pt x="36106" y="33296"/>
                  </a:cubicBezTo>
                  <a:cubicBezTo>
                    <a:pt x="35724" y="33260"/>
                    <a:pt x="35342" y="33247"/>
                    <a:pt x="34960" y="33247"/>
                  </a:cubicBezTo>
                  <a:cubicBezTo>
                    <a:pt x="34069" y="33247"/>
                    <a:pt x="33178" y="33315"/>
                    <a:pt x="32286" y="33315"/>
                  </a:cubicBezTo>
                  <a:cubicBezTo>
                    <a:pt x="30615" y="33315"/>
                    <a:pt x="28964" y="33375"/>
                    <a:pt x="27293" y="33375"/>
                  </a:cubicBezTo>
                  <a:cubicBezTo>
                    <a:pt x="25308" y="33375"/>
                    <a:pt x="23315" y="33327"/>
                    <a:pt x="21324" y="33327"/>
                  </a:cubicBezTo>
                  <a:cubicBezTo>
                    <a:pt x="20163" y="33327"/>
                    <a:pt x="19002" y="33344"/>
                    <a:pt x="17844" y="33395"/>
                  </a:cubicBezTo>
                  <a:cubicBezTo>
                    <a:pt x="16134" y="33477"/>
                    <a:pt x="14410" y="33538"/>
                    <a:pt x="12689" y="33538"/>
                  </a:cubicBezTo>
                  <a:cubicBezTo>
                    <a:pt x="11487" y="33538"/>
                    <a:pt x="10286" y="33508"/>
                    <a:pt x="9092" y="33435"/>
                  </a:cubicBezTo>
                  <a:cubicBezTo>
                    <a:pt x="8163" y="33382"/>
                    <a:pt x="7200" y="33373"/>
                    <a:pt x="6248" y="33373"/>
                  </a:cubicBezTo>
                  <a:cubicBezTo>
                    <a:pt x="5772" y="33373"/>
                    <a:pt x="5299" y="33375"/>
                    <a:pt x="4835" y="33375"/>
                  </a:cubicBezTo>
                  <a:cubicBezTo>
                    <a:pt x="4309" y="33375"/>
                    <a:pt x="3787" y="33372"/>
                    <a:pt x="3266" y="33372"/>
                  </a:cubicBezTo>
                  <a:cubicBezTo>
                    <a:pt x="2484" y="33372"/>
                    <a:pt x="1703" y="33379"/>
                    <a:pt x="916" y="33415"/>
                  </a:cubicBezTo>
                  <a:cubicBezTo>
                    <a:pt x="936" y="33136"/>
                    <a:pt x="856" y="32838"/>
                    <a:pt x="836" y="32559"/>
                  </a:cubicBezTo>
                  <a:cubicBezTo>
                    <a:pt x="836" y="32022"/>
                    <a:pt x="796" y="31445"/>
                    <a:pt x="577" y="30948"/>
                  </a:cubicBezTo>
                  <a:cubicBezTo>
                    <a:pt x="534" y="30848"/>
                    <a:pt x="460" y="30807"/>
                    <a:pt x="381" y="30807"/>
                  </a:cubicBezTo>
                  <a:cubicBezTo>
                    <a:pt x="241" y="30807"/>
                    <a:pt x="86" y="30935"/>
                    <a:pt x="60" y="31087"/>
                  </a:cubicBezTo>
                  <a:cubicBezTo>
                    <a:pt x="1" y="31625"/>
                    <a:pt x="100" y="32221"/>
                    <a:pt x="100" y="32758"/>
                  </a:cubicBezTo>
                  <a:cubicBezTo>
                    <a:pt x="100" y="33057"/>
                    <a:pt x="100" y="33435"/>
                    <a:pt x="259" y="33713"/>
                  </a:cubicBezTo>
                  <a:cubicBezTo>
                    <a:pt x="180" y="33892"/>
                    <a:pt x="279" y="34151"/>
                    <a:pt x="538" y="34151"/>
                  </a:cubicBezTo>
                  <a:lnTo>
                    <a:pt x="617" y="34171"/>
                  </a:lnTo>
                  <a:cubicBezTo>
                    <a:pt x="677" y="34171"/>
                    <a:pt x="737" y="34151"/>
                    <a:pt x="796" y="34111"/>
                  </a:cubicBezTo>
                  <a:cubicBezTo>
                    <a:pt x="972" y="34119"/>
                    <a:pt x="1149" y="34122"/>
                    <a:pt x="1326" y="34122"/>
                  </a:cubicBezTo>
                  <a:cubicBezTo>
                    <a:pt x="2043" y="34122"/>
                    <a:pt x="2765" y="34071"/>
                    <a:pt x="3485" y="34071"/>
                  </a:cubicBezTo>
                  <a:cubicBezTo>
                    <a:pt x="3969" y="34071"/>
                    <a:pt x="4453" y="34094"/>
                    <a:pt x="4934" y="34171"/>
                  </a:cubicBezTo>
                  <a:cubicBezTo>
                    <a:pt x="5414" y="34248"/>
                    <a:pt x="5906" y="34273"/>
                    <a:pt x="6403" y="34273"/>
                  </a:cubicBezTo>
                  <a:cubicBezTo>
                    <a:pt x="7305" y="34273"/>
                    <a:pt x="8219" y="34191"/>
                    <a:pt x="9092" y="34191"/>
                  </a:cubicBezTo>
                  <a:cubicBezTo>
                    <a:pt x="10926" y="34203"/>
                    <a:pt x="12769" y="34287"/>
                    <a:pt x="14609" y="34287"/>
                  </a:cubicBezTo>
                  <a:cubicBezTo>
                    <a:pt x="15682" y="34287"/>
                    <a:pt x="16755" y="34259"/>
                    <a:pt x="17824" y="34171"/>
                  </a:cubicBezTo>
                  <a:cubicBezTo>
                    <a:pt x="18918" y="34073"/>
                    <a:pt x="20023" y="34042"/>
                    <a:pt x="21132" y="34042"/>
                  </a:cubicBezTo>
                  <a:cubicBezTo>
                    <a:pt x="23191" y="34042"/>
                    <a:pt x="25263" y="34151"/>
                    <a:pt x="27293" y="34151"/>
                  </a:cubicBezTo>
                  <a:cubicBezTo>
                    <a:pt x="27771" y="34151"/>
                    <a:pt x="28247" y="34153"/>
                    <a:pt x="28722" y="34153"/>
                  </a:cubicBezTo>
                  <a:cubicBezTo>
                    <a:pt x="29909" y="34153"/>
                    <a:pt x="31093" y="34142"/>
                    <a:pt x="32286" y="34071"/>
                  </a:cubicBezTo>
                  <a:cubicBezTo>
                    <a:pt x="33038" y="34036"/>
                    <a:pt x="33810" y="33994"/>
                    <a:pt x="34583" y="33994"/>
                  </a:cubicBezTo>
                  <a:cubicBezTo>
                    <a:pt x="35119" y="33994"/>
                    <a:pt x="35656" y="34014"/>
                    <a:pt x="36185" y="34071"/>
                  </a:cubicBezTo>
                  <a:lnTo>
                    <a:pt x="36364" y="34071"/>
                  </a:lnTo>
                  <a:cubicBezTo>
                    <a:pt x="36484" y="34071"/>
                    <a:pt x="36563" y="34032"/>
                    <a:pt x="36623" y="33972"/>
                  </a:cubicBezTo>
                  <a:cubicBezTo>
                    <a:pt x="36762" y="33932"/>
                    <a:pt x="36862" y="33833"/>
                    <a:pt x="36882" y="33634"/>
                  </a:cubicBezTo>
                  <a:cubicBezTo>
                    <a:pt x="36941" y="32062"/>
                    <a:pt x="36902" y="30491"/>
                    <a:pt x="36902" y="28919"/>
                  </a:cubicBezTo>
                  <a:cubicBezTo>
                    <a:pt x="36902" y="27825"/>
                    <a:pt x="36842" y="26592"/>
                    <a:pt x="37021" y="25498"/>
                  </a:cubicBezTo>
                  <a:cubicBezTo>
                    <a:pt x="37200" y="24364"/>
                    <a:pt x="37100" y="23051"/>
                    <a:pt x="37100" y="21897"/>
                  </a:cubicBezTo>
                  <a:lnTo>
                    <a:pt x="37100" y="16765"/>
                  </a:lnTo>
                  <a:cubicBezTo>
                    <a:pt x="37100" y="14059"/>
                    <a:pt x="36961" y="11354"/>
                    <a:pt x="36961" y="8668"/>
                  </a:cubicBezTo>
                  <a:cubicBezTo>
                    <a:pt x="36961" y="6042"/>
                    <a:pt x="37220" y="3437"/>
                    <a:pt x="36981" y="811"/>
                  </a:cubicBezTo>
                  <a:lnTo>
                    <a:pt x="36981" y="811"/>
                  </a:lnTo>
                  <a:cubicBezTo>
                    <a:pt x="37332" y="845"/>
                    <a:pt x="37687" y="856"/>
                    <a:pt x="38043" y="856"/>
                  </a:cubicBezTo>
                  <a:cubicBezTo>
                    <a:pt x="38619" y="856"/>
                    <a:pt x="39196" y="828"/>
                    <a:pt x="39758" y="828"/>
                  </a:cubicBezTo>
                  <a:cubicBezTo>
                    <a:pt x="39854" y="828"/>
                    <a:pt x="39950" y="829"/>
                    <a:pt x="40045" y="831"/>
                  </a:cubicBezTo>
                  <a:cubicBezTo>
                    <a:pt x="41278" y="831"/>
                    <a:pt x="42511" y="890"/>
                    <a:pt x="43745" y="890"/>
                  </a:cubicBezTo>
                  <a:cubicBezTo>
                    <a:pt x="43773" y="895"/>
                    <a:pt x="43800" y="897"/>
                    <a:pt x="43826" y="897"/>
                  </a:cubicBezTo>
                  <a:cubicBezTo>
                    <a:pt x="43910" y="897"/>
                    <a:pt x="43982" y="871"/>
                    <a:pt x="44043" y="811"/>
                  </a:cubicBezTo>
                  <a:cubicBezTo>
                    <a:pt x="44142" y="731"/>
                    <a:pt x="44182" y="612"/>
                    <a:pt x="44182" y="492"/>
                  </a:cubicBezTo>
                  <a:cubicBezTo>
                    <a:pt x="44182" y="373"/>
                    <a:pt x="44142" y="254"/>
                    <a:pt x="44043" y="174"/>
                  </a:cubicBezTo>
                  <a:cubicBezTo>
                    <a:pt x="43982" y="113"/>
                    <a:pt x="43921" y="87"/>
                    <a:pt x="43843" y="87"/>
                  </a:cubicBezTo>
                  <a:cubicBezTo>
                    <a:pt x="43819" y="87"/>
                    <a:pt x="43793" y="90"/>
                    <a:pt x="43764" y="95"/>
                  </a:cubicBezTo>
                  <a:cubicBezTo>
                    <a:pt x="42517" y="95"/>
                    <a:pt x="41263" y="112"/>
                    <a:pt x="40013" y="112"/>
                  </a:cubicBezTo>
                  <a:cubicBezTo>
                    <a:pt x="38971" y="112"/>
                    <a:pt x="37932" y="100"/>
                    <a:pt x="36902" y="55"/>
                  </a:cubicBezTo>
                  <a:cubicBezTo>
                    <a:pt x="36841" y="18"/>
                    <a:pt x="36773" y="1"/>
                    <a:pt x="367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24"/>
            <p:cNvGrpSpPr/>
            <p:nvPr/>
          </p:nvGrpSpPr>
          <p:grpSpPr>
            <a:xfrm>
              <a:off x="3431017" y="2427503"/>
              <a:ext cx="2280425" cy="551048"/>
              <a:chOff x="3431017" y="2144378"/>
              <a:chExt cx="2280425" cy="551048"/>
            </a:xfrm>
          </p:grpSpPr>
          <p:sp>
            <p:nvSpPr>
              <p:cNvPr id="417" name="Google Shape;417;p24"/>
              <p:cNvSpPr/>
              <p:nvPr/>
            </p:nvSpPr>
            <p:spPr>
              <a:xfrm>
                <a:off x="3431017" y="2144378"/>
                <a:ext cx="2280425" cy="551048"/>
              </a:xfrm>
              <a:custGeom>
                <a:avLst/>
                <a:gdLst/>
                <a:ahLst/>
                <a:cxnLst/>
                <a:rect l="l" t="t" r="r" b="b"/>
                <a:pathLst>
                  <a:path w="109033" h="26347" extrusionOk="0">
                    <a:moveTo>
                      <a:pt x="46087" y="1"/>
                    </a:moveTo>
                    <a:cubicBezTo>
                      <a:pt x="45242" y="1"/>
                      <a:pt x="44392" y="28"/>
                      <a:pt x="43586" y="28"/>
                    </a:cubicBezTo>
                    <a:cubicBezTo>
                      <a:pt x="42456" y="28"/>
                      <a:pt x="41317" y="114"/>
                      <a:pt x="40182" y="114"/>
                    </a:cubicBezTo>
                    <a:cubicBezTo>
                      <a:pt x="39678" y="114"/>
                      <a:pt x="39174" y="97"/>
                      <a:pt x="38672" y="48"/>
                    </a:cubicBezTo>
                    <a:cubicBezTo>
                      <a:pt x="38375" y="22"/>
                      <a:pt x="38075" y="11"/>
                      <a:pt x="37773" y="11"/>
                    </a:cubicBezTo>
                    <a:cubicBezTo>
                      <a:pt x="36479" y="11"/>
                      <a:pt x="35152" y="207"/>
                      <a:pt x="33878" y="207"/>
                    </a:cubicBezTo>
                    <a:cubicBezTo>
                      <a:pt x="32306" y="207"/>
                      <a:pt x="30755" y="207"/>
                      <a:pt x="29203" y="187"/>
                    </a:cubicBezTo>
                    <a:cubicBezTo>
                      <a:pt x="27696" y="176"/>
                      <a:pt x="26188" y="151"/>
                      <a:pt x="24680" y="151"/>
                    </a:cubicBezTo>
                    <a:cubicBezTo>
                      <a:pt x="23562" y="151"/>
                      <a:pt x="22444" y="165"/>
                      <a:pt x="21326" y="207"/>
                    </a:cubicBezTo>
                    <a:cubicBezTo>
                      <a:pt x="21105" y="214"/>
                      <a:pt x="20884" y="217"/>
                      <a:pt x="20662" y="217"/>
                    </a:cubicBezTo>
                    <a:cubicBezTo>
                      <a:pt x="19930" y="217"/>
                      <a:pt x="19194" y="187"/>
                      <a:pt x="18462" y="187"/>
                    </a:cubicBezTo>
                    <a:cubicBezTo>
                      <a:pt x="18156" y="187"/>
                      <a:pt x="17850" y="193"/>
                      <a:pt x="17546" y="207"/>
                    </a:cubicBezTo>
                    <a:cubicBezTo>
                      <a:pt x="17498" y="209"/>
                      <a:pt x="17450" y="210"/>
                      <a:pt x="17401" y="210"/>
                    </a:cubicBezTo>
                    <a:cubicBezTo>
                      <a:pt x="16675" y="210"/>
                      <a:pt x="15838" y="19"/>
                      <a:pt x="15072" y="19"/>
                    </a:cubicBezTo>
                    <a:cubicBezTo>
                      <a:pt x="14775" y="19"/>
                      <a:pt x="14489" y="48"/>
                      <a:pt x="14224" y="128"/>
                    </a:cubicBezTo>
                    <a:cubicBezTo>
                      <a:pt x="14155" y="146"/>
                      <a:pt x="14093" y="153"/>
                      <a:pt x="14035" y="153"/>
                    </a:cubicBezTo>
                    <a:cubicBezTo>
                      <a:pt x="13909" y="153"/>
                      <a:pt x="13797" y="121"/>
                      <a:pt x="13647" y="108"/>
                    </a:cubicBezTo>
                    <a:cubicBezTo>
                      <a:pt x="13428" y="88"/>
                      <a:pt x="13207" y="81"/>
                      <a:pt x="12986" y="81"/>
                    </a:cubicBezTo>
                    <a:cubicBezTo>
                      <a:pt x="12542" y="81"/>
                      <a:pt x="12095" y="108"/>
                      <a:pt x="11658" y="108"/>
                    </a:cubicBezTo>
                    <a:lnTo>
                      <a:pt x="7003" y="108"/>
                    </a:lnTo>
                    <a:cubicBezTo>
                      <a:pt x="4795" y="108"/>
                      <a:pt x="2627" y="287"/>
                      <a:pt x="458" y="466"/>
                    </a:cubicBezTo>
                    <a:cubicBezTo>
                      <a:pt x="60" y="505"/>
                      <a:pt x="1" y="1043"/>
                      <a:pt x="299" y="1162"/>
                    </a:cubicBezTo>
                    <a:cubicBezTo>
                      <a:pt x="518" y="1699"/>
                      <a:pt x="538" y="2654"/>
                      <a:pt x="637" y="3171"/>
                    </a:cubicBezTo>
                    <a:cubicBezTo>
                      <a:pt x="876" y="4265"/>
                      <a:pt x="1155" y="5359"/>
                      <a:pt x="1393" y="6473"/>
                    </a:cubicBezTo>
                    <a:cubicBezTo>
                      <a:pt x="1871" y="8781"/>
                      <a:pt x="2209" y="11128"/>
                      <a:pt x="2746" y="13436"/>
                    </a:cubicBezTo>
                    <a:cubicBezTo>
                      <a:pt x="3741" y="17534"/>
                      <a:pt x="4775" y="21691"/>
                      <a:pt x="5392" y="25869"/>
                    </a:cubicBezTo>
                    <a:cubicBezTo>
                      <a:pt x="5392" y="25869"/>
                      <a:pt x="5392" y="25889"/>
                      <a:pt x="5392" y="25908"/>
                    </a:cubicBezTo>
                    <a:cubicBezTo>
                      <a:pt x="5352" y="26107"/>
                      <a:pt x="5471" y="26346"/>
                      <a:pt x="5730" y="26346"/>
                    </a:cubicBezTo>
                    <a:cubicBezTo>
                      <a:pt x="5763" y="26347"/>
                      <a:pt x="5796" y="26347"/>
                      <a:pt x="5829" y="26347"/>
                    </a:cubicBezTo>
                    <a:cubicBezTo>
                      <a:pt x="6893" y="26347"/>
                      <a:pt x="7992" y="26048"/>
                      <a:pt x="9072" y="26048"/>
                    </a:cubicBezTo>
                    <a:cubicBezTo>
                      <a:pt x="10643" y="26048"/>
                      <a:pt x="12195" y="25889"/>
                      <a:pt x="13766" y="25869"/>
                    </a:cubicBezTo>
                    <a:cubicBezTo>
                      <a:pt x="16750" y="25829"/>
                      <a:pt x="19754" y="25471"/>
                      <a:pt x="22738" y="25471"/>
                    </a:cubicBezTo>
                    <a:cubicBezTo>
                      <a:pt x="28746" y="25471"/>
                      <a:pt x="34773" y="25033"/>
                      <a:pt x="40761" y="24576"/>
                    </a:cubicBezTo>
                    <a:cubicBezTo>
                      <a:pt x="43526" y="24357"/>
                      <a:pt x="46311" y="23979"/>
                      <a:pt x="49056" y="23979"/>
                    </a:cubicBezTo>
                    <a:cubicBezTo>
                      <a:pt x="50449" y="23979"/>
                      <a:pt x="51841" y="23800"/>
                      <a:pt x="53214" y="23720"/>
                    </a:cubicBezTo>
                    <a:cubicBezTo>
                      <a:pt x="54785" y="23621"/>
                      <a:pt x="56357" y="23621"/>
                      <a:pt x="57948" y="23501"/>
                    </a:cubicBezTo>
                    <a:cubicBezTo>
                      <a:pt x="61111" y="23263"/>
                      <a:pt x="64254" y="23163"/>
                      <a:pt x="67417" y="22785"/>
                    </a:cubicBezTo>
                    <a:cubicBezTo>
                      <a:pt x="70580" y="22407"/>
                      <a:pt x="73803" y="22348"/>
                      <a:pt x="76966" y="21970"/>
                    </a:cubicBezTo>
                    <a:cubicBezTo>
                      <a:pt x="78285" y="21799"/>
                      <a:pt x="79713" y="21737"/>
                      <a:pt x="81090" y="21737"/>
                    </a:cubicBezTo>
                    <a:cubicBezTo>
                      <a:pt x="81477" y="21737"/>
                      <a:pt x="81861" y="21742"/>
                      <a:pt x="82237" y="21751"/>
                    </a:cubicBezTo>
                    <a:cubicBezTo>
                      <a:pt x="82391" y="21755"/>
                      <a:pt x="82544" y="21756"/>
                      <a:pt x="82698" y="21756"/>
                    </a:cubicBezTo>
                    <a:cubicBezTo>
                      <a:pt x="84232" y="21756"/>
                      <a:pt x="85753" y="21592"/>
                      <a:pt x="87290" y="21592"/>
                    </a:cubicBezTo>
                    <a:cubicBezTo>
                      <a:pt x="89002" y="21592"/>
                      <a:pt x="90730" y="21441"/>
                      <a:pt x="92446" y="21441"/>
                    </a:cubicBezTo>
                    <a:cubicBezTo>
                      <a:pt x="92704" y="21441"/>
                      <a:pt x="92961" y="21445"/>
                      <a:pt x="93218" y="21453"/>
                    </a:cubicBezTo>
                    <a:cubicBezTo>
                      <a:pt x="93483" y="21459"/>
                      <a:pt x="93753" y="21462"/>
                      <a:pt x="94027" y="21462"/>
                    </a:cubicBezTo>
                    <a:cubicBezTo>
                      <a:pt x="95444" y="21462"/>
                      <a:pt x="96964" y="21374"/>
                      <a:pt x="98330" y="21174"/>
                    </a:cubicBezTo>
                    <a:cubicBezTo>
                      <a:pt x="98363" y="21180"/>
                      <a:pt x="98395" y="21184"/>
                      <a:pt x="98427" y="21184"/>
                    </a:cubicBezTo>
                    <a:cubicBezTo>
                      <a:pt x="98590" y="21184"/>
                      <a:pt x="98738" y="21096"/>
                      <a:pt x="98788" y="20896"/>
                    </a:cubicBezTo>
                    <a:cubicBezTo>
                      <a:pt x="99305" y="19006"/>
                      <a:pt x="100439" y="17335"/>
                      <a:pt x="101354" y="15624"/>
                    </a:cubicBezTo>
                    <a:cubicBezTo>
                      <a:pt x="102269" y="13913"/>
                      <a:pt x="103303" y="12262"/>
                      <a:pt x="104219" y="10551"/>
                    </a:cubicBezTo>
                    <a:cubicBezTo>
                      <a:pt x="105134" y="8860"/>
                      <a:pt x="105929" y="7070"/>
                      <a:pt x="106685" y="5320"/>
                    </a:cubicBezTo>
                    <a:cubicBezTo>
                      <a:pt x="107282" y="3887"/>
                      <a:pt x="108197" y="2614"/>
                      <a:pt x="108774" y="1182"/>
                    </a:cubicBezTo>
                    <a:cubicBezTo>
                      <a:pt x="108933" y="1122"/>
                      <a:pt x="109033" y="983"/>
                      <a:pt x="109033" y="824"/>
                    </a:cubicBezTo>
                    <a:lnTo>
                      <a:pt x="109033" y="744"/>
                    </a:lnTo>
                    <a:cubicBezTo>
                      <a:pt x="109033" y="497"/>
                      <a:pt x="108841" y="377"/>
                      <a:pt x="108653" y="377"/>
                    </a:cubicBezTo>
                    <a:cubicBezTo>
                      <a:pt x="108584" y="377"/>
                      <a:pt x="108515" y="394"/>
                      <a:pt x="108456" y="426"/>
                    </a:cubicBezTo>
                    <a:cubicBezTo>
                      <a:pt x="107289" y="354"/>
                      <a:pt x="106171" y="201"/>
                      <a:pt x="105000" y="201"/>
                    </a:cubicBezTo>
                    <a:cubicBezTo>
                      <a:pt x="104873" y="201"/>
                      <a:pt x="104745" y="203"/>
                      <a:pt x="104616" y="207"/>
                    </a:cubicBezTo>
                    <a:cubicBezTo>
                      <a:pt x="103920" y="207"/>
                      <a:pt x="103244" y="287"/>
                      <a:pt x="102548" y="287"/>
                    </a:cubicBezTo>
                    <a:cubicBezTo>
                      <a:pt x="102130" y="287"/>
                      <a:pt x="101732" y="307"/>
                      <a:pt x="101314" y="326"/>
                    </a:cubicBezTo>
                    <a:cubicBezTo>
                      <a:pt x="100973" y="326"/>
                      <a:pt x="100705" y="195"/>
                      <a:pt x="100385" y="195"/>
                    </a:cubicBezTo>
                    <a:cubicBezTo>
                      <a:pt x="100332" y="195"/>
                      <a:pt x="100277" y="199"/>
                      <a:pt x="100220" y="207"/>
                    </a:cubicBezTo>
                    <a:cubicBezTo>
                      <a:pt x="99892" y="261"/>
                      <a:pt x="99556" y="280"/>
                      <a:pt x="99217" y="280"/>
                    </a:cubicBezTo>
                    <a:cubicBezTo>
                      <a:pt x="98348" y="280"/>
                      <a:pt x="97450" y="154"/>
                      <a:pt x="96570" y="154"/>
                    </a:cubicBezTo>
                    <a:cubicBezTo>
                      <a:pt x="96273" y="154"/>
                      <a:pt x="95977" y="168"/>
                      <a:pt x="95685" y="207"/>
                    </a:cubicBezTo>
                    <a:cubicBezTo>
                      <a:pt x="94842" y="325"/>
                      <a:pt x="93978" y="354"/>
                      <a:pt x="93110" y="354"/>
                    </a:cubicBezTo>
                    <a:cubicBezTo>
                      <a:pt x="92283" y="354"/>
                      <a:pt x="91452" y="328"/>
                      <a:pt x="90631" y="328"/>
                    </a:cubicBezTo>
                    <a:cubicBezTo>
                      <a:pt x="90277" y="328"/>
                      <a:pt x="89926" y="333"/>
                      <a:pt x="89578" y="346"/>
                    </a:cubicBezTo>
                    <a:cubicBezTo>
                      <a:pt x="88995" y="367"/>
                      <a:pt x="88413" y="376"/>
                      <a:pt x="87831" y="376"/>
                    </a:cubicBezTo>
                    <a:cubicBezTo>
                      <a:pt x="85116" y="376"/>
                      <a:pt x="82407" y="187"/>
                      <a:pt x="79671" y="187"/>
                    </a:cubicBezTo>
                    <a:cubicBezTo>
                      <a:pt x="78915" y="187"/>
                      <a:pt x="78149" y="177"/>
                      <a:pt x="77381" y="177"/>
                    </a:cubicBezTo>
                    <a:cubicBezTo>
                      <a:pt x="76612" y="177"/>
                      <a:pt x="75842" y="187"/>
                      <a:pt x="75076" y="227"/>
                    </a:cubicBezTo>
                    <a:cubicBezTo>
                      <a:pt x="74944" y="235"/>
                      <a:pt x="74807" y="238"/>
                      <a:pt x="74665" y="238"/>
                    </a:cubicBezTo>
                    <a:cubicBezTo>
                      <a:pt x="74099" y="238"/>
                      <a:pt x="73468" y="187"/>
                      <a:pt x="72927" y="187"/>
                    </a:cubicBezTo>
                    <a:cubicBezTo>
                      <a:pt x="71933" y="187"/>
                      <a:pt x="70958" y="287"/>
                      <a:pt x="69983" y="287"/>
                    </a:cubicBezTo>
                    <a:cubicBezTo>
                      <a:pt x="68511" y="267"/>
                      <a:pt x="67059" y="108"/>
                      <a:pt x="65587" y="108"/>
                    </a:cubicBezTo>
                    <a:lnTo>
                      <a:pt x="53432" y="108"/>
                    </a:lnTo>
                    <a:cubicBezTo>
                      <a:pt x="52305" y="108"/>
                      <a:pt x="51169" y="205"/>
                      <a:pt x="50030" y="205"/>
                    </a:cubicBezTo>
                    <a:cubicBezTo>
                      <a:pt x="49461" y="205"/>
                      <a:pt x="48890" y="181"/>
                      <a:pt x="48320" y="108"/>
                    </a:cubicBezTo>
                    <a:cubicBezTo>
                      <a:pt x="47604" y="23"/>
                      <a:pt x="46848" y="1"/>
                      <a:pt x="460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18" name="Google Shape;418;p24"/>
              <p:cNvSpPr/>
              <p:nvPr/>
            </p:nvSpPr>
            <p:spPr>
              <a:xfrm>
                <a:off x="3433129" y="2156027"/>
                <a:ext cx="128042" cy="535487"/>
              </a:xfrm>
              <a:custGeom>
                <a:avLst/>
                <a:gdLst/>
                <a:ahLst/>
                <a:cxnLst/>
                <a:rect l="l" t="t" r="r" b="b"/>
                <a:pathLst>
                  <a:path w="6122" h="25603" extrusionOk="0">
                    <a:moveTo>
                      <a:pt x="393" y="1"/>
                    </a:moveTo>
                    <a:cubicBezTo>
                      <a:pt x="190" y="1"/>
                      <a:pt x="0" y="219"/>
                      <a:pt x="119" y="426"/>
                    </a:cubicBezTo>
                    <a:cubicBezTo>
                      <a:pt x="417" y="923"/>
                      <a:pt x="437" y="2037"/>
                      <a:pt x="536" y="2594"/>
                    </a:cubicBezTo>
                    <a:cubicBezTo>
                      <a:pt x="775" y="3708"/>
                      <a:pt x="1054" y="4802"/>
                      <a:pt x="1292" y="5896"/>
                    </a:cubicBezTo>
                    <a:cubicBezTo>
                      <a:pt x="1770" y="8224"/>
                      <a:pt x="2108" y="10571"/>
                      <a:pt x="2645" y="12879"/>
                    </a:cubicBezTo>
                    <a:cubicBezTo>
                      <a:pt x="3640" y="16977"/>
                      <a:pt x="4674" y="21134"/>
                      <a:pt x="5291" y="25292"/>
                    </a:cubicBezTo>
                    <a:cubicBezTo>
                      <a:pt x="5323" y="25509"/>
                      <a:pt x="5469" y="25603"/>
                      <a:pt x="5628" y="25603"/>
                    </a:cubicBezTo>
                    <a:cubicBezTo>
                      <a:pt x="5861" y="25603"/>
                      <a:pt x="6122" y="25401"/>
                      <a:pt x="6086" y="25093"/>
                    </a:cubicBezTo>
                    <a:cubicBezTo>
                      <a:pt x="5490" y="20776"/>
                      <a:pt x="4356" y="16479"/>
                      <a:pt x="3341" y="12242"/>
                    </a:cubicBezTo>
                    <a:cubicBezTo>
                      <a:pt x="2784" y="9955"/>
                      <a:pt x="2446" y="7607"/>
                      <a:pt x="1949" y="5300"/>
                    </a:cubicBezTo>
                    <a:cubicBezTo>
                      <a:pt x="1710" y="4186"/>
                      <a:pt x="1431" y="3092"/>
                      <a:pt x="1173" y="1978"/>
                    </a:cubicBezTo>
                    <a:cubicBezTo>
                      <a:pt x="1034" y="1401"/>
                      <a:pt x="1014" y="525"/>
                      <a:pt x="596" y="88"/>
                    </a:cubicBezTo>
                    <a:cubicBezTo>
                      <a:pt x="535" y="27"/>
                      <a:pt x="463" y="1"/>
                      <a:pt x="3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4"/>
              <p:cNvSpPr/>
              <p:nvPr/>
            </p:nvSpPr>
            <p:spPr>
              <a:xfrm>
                <a:off x="3541274" y="2570978"/>
                <a:ext cx="1957979" cy="124423"/>
              </a:xfrm>
              <a:custGeom>
                <a:avLst/>
                <a:gdLst/>
                <a:ahLst/>
                <a:cxnLst/>
                <a:rect l="l" t="t" r="r" b="b"/>
                <a:pathLst>
                  <a:path w="93616" h="5949" extrusionOk="0">
                    <a:moveTo>
                      <a:pt x="92820" y="0"/>
                    </a:moveTo>
                    <a:cubicBezTo>
                      <a:pt x="92740" y="0"/>
                      <a:pt x="92660" y="40"/>
                      <a:pt x="92601" y="80"/>
                    </a:cubicBezTo>
                    <a:cubicBezTo>
                      <a:pt x="91109" y="259"/>
                      <a:pt x="89438" y="279"/>
                      <a:pt x="87946" y="279"/>
                    </a:cubicBezTo>
                    <a:cubicBezTo>
                      <a:pt x="86116" y="279"/>
                      <a:pt x="84266" y="398"/>
                      <a:pt x="82416" y="418"/>
                    </a:cubicBezTo>
                    <a:cubicBezTo>
                      <a:pt x="79332" y="478"/>
                      <a:pt x="76229" y="577"/>
                      <a:pt x="73146" y="696"/>
                    </a:cubicBezTo>
                    <a:cubicBezTo>
                      <a:pt x="66760" y="915"/>
                      <a:pt x="60454" y="2029"/>
                      <a:pt x="54069" y="2248"/>
                    </a:cubicBezTo>
                    <a:cubicBezTo>
                      <a:pt x="48300" y="2467"/>
                      <a:pt x="42531" y="2865"/>
                      <a:pt x="36782" y="3322"/>
                    </a:cubicBezTo>
                    <a:cubicBezTo>
                      <a:pt x="33897" y="3541"/>
                      <a:pt x="30953" y="3541"/>
                      <a:pt x="28089" y="3939"/>
                    </a:cubicBezTo>
                    <a:cubicBezTo>
                      <a:pt x="26875" y="4110"/>
                      <a:pt x="25639" y="4144"/>
                      <a:pt x="24396" y="4144"/>
                    </a:cubicBezTo>
                    <a:cubicBezTo>
                      <a:pt x="23563" y="4144"/>
                      <a:pt x="22727" y="4129"/>
                      <a:pt x="21894" y="4129"/>
                    </a:cubicBezTo>
                    <a:cubicBezTo>
                      <a:pt x="20936" y="4129"/>
                      <a:pt x="19981" y="4149"/>
                      <a:pt x="19038" y="4237"/>
                    </a:cubicBezTo>
                    <a:cubicBezTo>
                      <a:pt x="15815" y="4516"/>
                      <a:pt x="12553" y="4516"/>
                      <a:pt x="9330" y="4675"/>
                    </a:cubicBezTo>
                    <a:cubicBezTo>
                      <a:pt x="7719" y="4755"/>
                      <a:pt x="6068" y="4675"/>
                      <a:pt x="4476" y="4854"/>
                    </a:cubicBezTo>
                    <a:cubicBezTo>
                      <a:pt x="3700" y="4934"/>
                      <a:pt x="2885" y="4973"/>
                      <a:pt x="2109" y="4973"/>
                    </a:cubicBezTo>
                    <a:cubicBezTo>
                      <a:pt x="1572" y="4973"/>
                      <a:pt x="1015" y="5232"/>
                      <a:pt x="458" y="5232"/>
                    </a:cubicBezTo>
                    <a:cubicBezTo>
                      <a:pt x="0" y="5252"/>
                      <a:pt x="0" y="5948"/>
                      <a:pt x="458" y="5948"/>
                    </a:cubicBezTo>
                    <a:cubicBezTo>
                      <a:pt x="491" y="5949"/>
                      <a:pt x="524" y="5949"/>
                      <a:pt x="557" y="5949"/>
                    </a:cubicBezTo>
                    <a:cubicBezTo>
                      <a:pt x="1621" y="5949"/>
                      <a:pt x="2720" y="5650"/>
                      <a:pt x="3800" y="5650"/>
                    </a:cubicBezTo>
                    <a:cubicBezTo>
                      <a:pt x="5371" y="5650"/>
                      <a:pt x="6943" y="5491"/>
                      <a:pt x="8494" y="5471"/>
                    </a:cubicBezTo>
                    <a:cubicBezTo>
                      <a:pt x="11498" y="5431"/>
                      <a:pt x="14482" y="5073"/>
                      <a:pt x="17466" y="5073"/>
                    </a:cubicBezTo>
                    <a:cubicBezTo>
                      <a:pt x="23474" y="5073"/>
                      <a:pt x="29501" y="4635"/>
                      <a:pt x="35509" y="4178"/>
                    </a:cubicBezTo>
                    <a:cubicBezTo>
                      <a:pt x="38254" y="3959"/>
                      <a:pt x="41039" y="3581"/>
                      <a:pt x="43804" y="3581"/>
                    </a:cubicBezTo>
                    <a:cubicBezTo>
                      <a:pt x="45177" y="3581"/>
                      <a:pt x="46569" y="3402"/>
                      <a:pt x="47942" y="3322"/>
                    </a:cubicBezTo>
                    <a:cubicBezTo>
                      <a:pt x="49513" y="3223"/>
                      <a:pt x="51105" y="3223"/>
                      <a:pt x="52676" y="3103"/>
                    </a:cubicBezTo>
                    <a:cubicBezTo>
                      <a:pt x="55839" y="2865"/>
                      <a:pt x="59002" y="2765"/>
                      <a:pt x="62145" y="2387"/>
                    </a:cubicBezTo>
                    <a:cubicBezTo>
                      <a:pt x="65308" y="2009"/>
                      <a:pt x="68531" y="1950"/>
                      <a:pt x="71694" y="1572"/>
                    </a:cubicBezTo>
                    <a:cubicBezTo>
                      <a:pt x="73028" y="1401"/>
                      <a:pt x="74448" y="1339"/>
                      <a:pt x="75820" y="1339"/>
                    </a:cubicBezTo>
                    <a:cubicBezTo>
                      <a:pt x="76206" y="1339"/>
                      <a:pt x="76589" y="1344"/>
                      <a:pt x="76965" y="1353"/>
                    </a:cubicBezTo>
                    <a:cubicBezTo>
                      <a:pt x="77119" y="1357"/>
                      <a:pt x="77272" y="1358"/>
                      <a:pt x="77426" y="1358"/>
                    </a:cubicBezTo>
                    <a:cubicBezTo>
                      <a:pt x="78960" y="1358"/>
                      <a:pt x="80481" y="1194"/>
                      <a:pt x="82018" y="1194"/>
                    </a:cubicBezTo>
                    <a:cubicBezTo>
                      <a:pt x="83730" y="1194"/>
                      <a:pt x="85458" y="1043"/>
                      <a:pt x="87174" y="1043"/>
                    </a:cubicBezTo>
                    <a:cubicBezTo>
                      <a:pt x="87432" y="1043"/>
                      <a:pt x="87689" y="1047"/>
                      <a:pt x="87946" y="1055"/>
                    </a:cubicBezTo>
                    <a:cubicBezTo>
                      <a:pt x="88214" y="1061"/>
                      <a:pt x="88486" y="1064"/>
                      <a:pt x="88762" y="1064"/>
                    </a:cubicBezTo>
                    <a:cubicBezTo>
                      <a:pt x="90186" y="1064"/>
                      <a:pt x="91695" y="976"/>
                      <a:pt x="93078" y="776"/>
                    </a:cubicBezTo>
                    <a:lnTo>
                      <a:pt x="93178" y="776"/>
                    </a:lnTo>
                    <a:cubicBezTo>
                      <a:pt x="93615" y="696"/>
                      <a:pt x="93496" y="20"/>
                      <a:pt x="930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4"/>
              <p:cNvSpPr/>
              <p:nvPr/>
            </p:nvSpPr>
            <p:spPr>
              <a:xfrm>
                <a:off x="3431017" y="2144378"/>
                <a:ext cx="2280425" cy="24763"/>
              </a:xfrm>
              <a:custGeom>
                <a:avLst/>
                <a:gdLst/>
                <a:ahLst/>
                <a:cxnLst/>
                <a:rect l="l" t="t" r="r" b="b"/>
                <a:pathLst>
                  <a:path w="109033" h="1184" extrusionOk="0">
                    <a:moveTo>
                      <a:pt x="46087" y="1"/>
                    </a:moveTo>
                    <a:cubicBezTo>
                      <a:pt x="45242" y="1"/>
                      <a:pt x="44392" y="28"/>
                      <a:pt x="43586" y="28"/>
                    </a:cubicBezTo>
                    <a:cubicBezTo>
                      <a:pt x="42456" y="28"/>
                      <a:pt x="41317" y="114"/>
                      <a:pt x="40182" y="114"/>
                    </a:cubicBezTo>
                    <a:cubicBezTo>
                      <a:pt x="39678" y="114"/>
                      <a:pt x="39174" y="97"/>
                      <a:pt x="38672" y="48"/>
                    </a:cubicBezTo>
                    <a:cubicBezTo>
                      <a:pt x="38375" y="22"/>
                      <a:pt x="38075" y="11"/>
                      <a:pt x="37773" y="11"/>
                    </a:cubicBezTo>
                    <a:cubicBezTo>
                      <a:pt x="36479" y="11"/>
                      <a:pt x="35152" y="207"/>
                      <a:pt x="33878" y="207"/>
                    </a:cubicBezTo>
                    <a:cubicBezTo>
                      <a:pt x="32306" y="207"/>
                      <a:pt x="30755" y="207"/>
                      <a:pt x="29203" y="187"/>
                    </a:cubicBezTo>
                    <a:cubicBezTo>
                      <a:pt x="27696" y="176"/>
                      <a:pt x="26188" y="151"/>
                      <a:pt x="24680" y="151"/>
                    </a:cubicBezTo>
                    <a:cubicBezTo>
                      <a:pt x="23562" y="151"/>
                      <a:pt x="22444" y="165"/>
                      <a:pt x="21326" y="207"/>
                    </a:cubicBezTo>
                    <a:cubicBezTo>
                      <a:pt x="21105" y="214"/>
                      <a:pt x="20884" y="217"/>
                      <a:pt x="20662" y="217"/>
                    </a:cubicBezTo>
                    <a:cubicBezTo>
                      <a:pt x="19930" y="217"/>
                      <a:pt x="19194" y="187"/>
                      <a:pt x="18462" y="187"/>
                    </a:cubicBezTo>
                    <a:cubicBezTo>
                      <a:pt x="18156" y="187"/>
                      <a:pt x="17850" y="193"/>
                      <a:pt x="17546" y="207"/>
                    </a:cubicBezTo>
                    <a:cubicBezTo>
                      <a:pt x="17498" y="209"/>
                      <a:pt x="17450" y="210"/>
                      <a:pt x="17401" y="210"/>
                    </a:cubicBezTo>
                    <a:cubicBezTo>
                      <a:pt x="16675" y="210"/>
                      <a:pt x="15838" y="19"/>
                      <a:pt x="15072" y="19"/>
                    </a:cubicBezTo>
                    <a:cubicBezTo>
                      <a:pt x="14775" y="19"/>
                      <a:pt x="14489" y="48"/>
                      <a:pt x="14224" y="128"/>
                    </a:cubicBezTo>
                    <a:cubicBezTo>
                      <a:pt x="14155" y="146"/>
                      <a:pt x="14093" y="153"/>
                      <a:pt x="14035" y="153"/>
                    </a:cubicBezTo>
                    <a:cubicBezTo>
                      <a:pt x="13909" y="153"/>
                      <a:pt x="13797" y="121"/>
                      <a:pt x="13647" y="108"/>
                    </a:cubicBezTo>
                    <a:cubicBezTo>
                      <a:pt x="13428" y="88"/>
                      <a:pt x="13207" y="81"/>
                      <a:pt x="12986" y="81"/>
                    </a:cubicBezTo>
                    <a:cubicBezTo>
                      <a:pt x="12542" y="81"/>
                      <a:pt x="12095" y="108"/>
                      <a:pt x="11658" y="108"/>
                    </a:cubicBezTo>
                    <a:lnTo>
                      <a:pt x="7003" y="108"/>
                    </a:lnTo>
                    <a:cubicBezTo>
                      <a:pt x="4795" y="108"/>
                      <a:pt x="2627" y="287"/>
                      <a:pt x="458" y="466"/>
                    </a:cubicBezTo>
                    <a:cubicBezTo>
                      <a:pt x="7" y="505"/>
                      <a:pt x="1" y="1182"/>
                      <a:pt x="439" y="1182"/>
                    </a:cubicBezTo>
                    <a:cubicBezTo>
                      <a:pt x="445" y="1182"/>
                      <a:pt x="452" y="1182"/>
                      <a:pt x="458" y="1182"/>
                    </a:cubicBezTo>
                    <a:cubicBezTo>
                      <a:pt x="3442" y="1003"/>
                      <a:pt x="6426" y="864"/>
                      <a:pt x="9450" y="864"/>
                    </a:cubicBezTo>
                    <a:cubicBezTo>
                      <a:pt x="11584" y="864"/>
                      <a:pt x="13728" y="956"/>
                      <a:pt x="15868" y="956"/>
                    </a:cubicBezTo>
                    <a:cubicBezTo>
                      <a:pt x="16700" y="956"/>
                      <a:pt x="17532" y="942"/>
                      <a:pt x="18362" y="903"/>
                    </a:cubicBezTo>
                    <a:cubicBezTo>
                      <a:pt x="19328" y="868"/>
                      <a:pt x="20317" y="860"/>
                      <a:pt x="21305" y="860"/>
                    </a:cubicBezTo>
                    <a:cubicBezTo>
                      <a:pt x="21964" y="860"/>
                      <a:pt x="22623" y="864"/>
                      <a:pt x="23275" y="864"/>
                    </a:cubicBezTo>
                    <a:cubicBezTo>
                      <a:pt x="24097" y="864"/>
                      <a:pt x="24920" y="856"/>
                      <a:pt x="25742" y="856"/>
                    </a:cubicBezTo>
                    <a:cubicBezTo>
                      <a:pt x="26770" y="856"/>
                      <a:pt x="27797" y="868"/>
                      <a:pt x="28825" y="923"/>
                    </a:cubicBezTo>
                    <a:cubicBezTo>
                      <a:pt x="29550" y="964"/>
                      <a:pt x="30271" y="980"/>
                      <a:pt x="30990" y="980"/>
                    </a:cubicBezTo>
                    <a:cubicBezTo>
                      <a:pt x="33413" y="980"/>
                      <a:pt x="35816" y="799"/>
                      <a:pt x="38254" y="784"/>
                    </a:cubicBezTo>
                    <a:cubicBezTo>
                      <a:pt x="38553" y="782"/>
                      <a:pt x="38852" y="781"/>
                      <a:pt x="39150" y="781"/>
                    </a:cubicBezTo>
                    <a:cubicBezTo>
                      <a:pt x="41531" y="781"/>
                      <a:pt x="43920" y="833"/>
                      <a:pt x="46301" y="833"/>
                    </a:cubicBezTo>
                    <a:cubicBezTo>
                      <a:pt x="46849" y="833"/>
                      <a:pt x="47396" y="831"/>
                      <a:pt x="47942" y="824"/>
                    </a:cubicBezTo>
                    <a:cubicBezTo>
                      <a:pt x="47993" y="823"/>
                      <a:pt x="48043" y="823"/>
                      <a:pt x="48094" y="823"/>
                    </a:cubicBezTo>
                    <a:cubicBezTo>
                      <a:pt x="49205" y="823"/>
                      <a:pt x="50325" y="972"/>
                      <a:pt x="51440" y="972"/>
                    </a:cubicBezTo>
                    <a:cubicBezTo>
                      <a:pt x="51833" y="972"/>
                      <a:pt x="52226" y="953"/>
                      <a:pt x="52617" y="903"/>
                    </a:cubicBezTo>
                    <a:cubicBezTo>
                      <a:pt x="53363" y="814"/>
                      <a:pt x="54128" y="786"/>
                      <a:pt x="54900" y="786"/>
                    </a:cubicBezTo>
                    <a:cubicBezTo>
                      <a:pt x="56186" y="786"/>
                      <a:pt x="57488" y="864"/>
                      <a:pt x="58744" y="864"/>
                    </a:cubicBezTo>
                    <a:cubicBezTo>
                      <a:pt x="60192" y="864"/>
                      <a:pt x="61643" y="851"/>
                      <a:pt x="63095" y="851"/>
                    </a:cubicBezTo>
                    <a:cubicBezTo>
                      <a:pt x="65273" y="851"/>
                      <a:pt x="67453" y="879"/>
                      <a:pt x="69625" y="1023"/>
                    </a:cubicBezTo>
                    <a:cubicBezTo>
                      <a:pt x="69776" y="1032"/>
                      <a:pt x="69928" y="1036"/>
                      <a:pt x="70082" y="1036"/>
                    </a:cubicBezTo>
                    <a:cubicBezTo>
                      <a:pt x="71182" y="1036"/>
                      <a:pt x="72347" y="827"/>
                      <a:pt x="73470" y="827"/>
                    </a:cubicBezTo>
                    <a:cubicBezTo>
                      <a:pt x="73866" y="827"/>
                      <a:pt x="74257" y="853"/>
                      <a:pt x="74638" y="923"/>
                    </a:cubicBezTo>
                    <a:cubicBezTo>
                      <a:pt x="74873" y="975"/>
                      <a:pt x="75118" y="991"/>
                      <a:pt x="75366" y="991"/>
                    </a:cubicBezTo>
                    <a:cubicBezTo>
                      <a:pt x="75792" y="991"/>
                      <a:pt x="76225" y="943"/>
                      <a:pt x="76627" y="943"/>
                    </a:cubicBezTo>
                    <a:cubicBezTo>
                      <a:pt x="77184" y="943"/>
                      <a:pt x="77741" y="1011"/>
                      <a:pt x="78292" y="1011"/>
                    </a:cubicBezTo>
                    <a:cubicBezTo>
                      <a:pt x="78527" y="1011"/>
                      <a:pt x="78762" y="999"/>
                      <a:pt x="78995" y="963"/>
                    </a:cubicBezTo>
                    <a:cubicBezTo>
                      <a:pt x="79554" y="888"/>
                      <a:pt x="80188" y="853"/>
                      <a:pt x="80827" y="853"/>
                    </a:cubicBezTo>
                    <a:cubicBezTo>
                      <a:pt x="81550" y="853"/>
                      <a:pt x="82280" y="898"/>
                      <a:pt x="82913" y="983"/>
                    </a:cubicBezTo>
                    <a:cubicBezTo>
                      <a:pt x="83335" y="1047"/>
                      <a:pt x="83763" y="1059"/>
                      <a:pt x="84194" y="1059"/>
                    </a:cubicBezTo>
                    <a:cubicBezTo>
                      <a:pt x="84481" y="1059"/>
                      <a:pt x="84769" y="1054"/>
                      <a:pt x="85057" y="1054"/>
                    </a:cubicBezTo>
                    <a:cubicBezTo>
                      <a:pt x="85418" y="1054"/>
                      <a:pt x="85778" y="1062"/>
                      <a:pt x="86136" y="1102"/>
                    </a:cubicBezTo>
                    <a:cubicBezTo>
                      <a:pt x="86573" y="1151"/>
                      <a:pt x="87022" y="1168"/>
                      <a:pt x="87477" y="1168"/>
                    </a:cubicBezTo>
                    <a:cubicBezTo>
                      <a:pt x="88326" y="1168"/>
                      <a:pt x="89193" y="1108"/>
                      <a:pt x="90035" y="1082"/>
                    </a:cubicBezTo>
                    <a:cubicBezTo>
                      <a:pt x="91567" y="1023"/>
                      <a:pt x="93099" y="1023"/>
                      <a:pt x="94630" y="1023"/>
                    </a:cubicBezTo>
                    <a:cubicBezTo>
                      <a:pt x="95903" y="1023"/>
                      <a:pt x="97177" y="943"/>
                      <a:pt x="98470" y="923"/>
                    </a:cubicBezTo>
                    <a:cubicBezTo>
                      <a:pt x="98535" y="922"/>
                      <a:pt x="98600" y="922"/>
                      <a:pt x="98666" y="922"/>
                    </a:cubicBezTo>
                    <a:cubicBezTo>
                      <a:pt x="99653" y="922"/>
                      <a:pt x="100618" y="1035"/>
                      <a:pt x="101612" y="1035"/>
                    </a:cubicBezTo>
                    <a:cubicBezTo>
                      <a:pt x="101790" y="1035"/>
                      <a:pt x="101969" y="1031"/>
                      <a:pt x="102150" y="1023"/>
                    </a:cubicBezTo>
                    <a:cubicBezTo>
                      <a:pt x="103224" y="983"/>
                      <a:pt x="104318" y="963"/>
                      <a:pt x="105412" y="923"/>
                    </a:cubicBezTo>
                    <a:cubicBezTo>
                      <a:pt x="105519" y="917"/>
                      <a:pt x="105625" y="915"/>
                      <a:pt x="105731" y="915"/>
                    </a:cubicBezTo>
                    <a:cubicBezTo>
                      <a:pt x="106725" y="915"/>
                      <a:pt x="107666" y="1146"/>
                      <a:pt x="108655" y="1182"/>
                    </a:cubicBezTo>
                    <a:cubicBezTo>
                      <a:pt x="108665" y="1183"/>
                      <a:pt x="108675" y="1183"/>
                      <a:pt x="108685" y="1183"/>
                    </a:cubicBezTo>
                    <a:cubicBezTo>
                      <a:pt x="108888" y="1183"/>
                      <a:pt x="109033" y="994"/>
                      <a:pt x="109033" y="824"/>
                    </a:cubicBezTo>
                    <a:lnTo>
                      <a:pt x="109033" y="724"/>
                    </a:lnTo>
                    <a:cubicBezTo>
                      <a:pt x="109033" y="493"/>
                      <a:pt x="108843" y="377"/>
                      <a:pt x="108656" y="377"/>
                    </a:cubicBezTo>
                    <a:cubicBezTo>
                      <a:pt x="108585" y="377"/>
                      <a:pt x="108515" y="393"/>
                      <a:pt x="108456" y="426"/>
                    </a:cubicBezTo>
                    <a:cubicBezTo>
                      <a:pt x="107289" y="354"/>
                      <a:pt x="106171" y="201"/>
                      <a:pt x="105000" y="201"/>
                    </a:cubicBezTo>
                    <a:cubicBezTo>
                      <a:pt x="104873" y="201"/>
                      <a:pt x="104745" y="203"/>
                      <a:pt x="104616" y="207"/>
                    </a:cubicBezTo>
                    <a:cubicBezTo>
                      <a:pt x="103920" y="207"/>
                      <a:pt x="103244" y="287"/>
                      <a:pt x="102548" y="287"/>
                    </a:cubicBezTo>
                    <a:cubicBezTo>
                      <a:pt x="102130" y="287"/>
                      <a:pt x="101732" y="307"/>
                      <a:pt x="101314" y="326"/>
                    </a:cubicBezTo>
                    <a:cubicBezTo>
                      <a:pt x="100973" y="326"/>
                      <a:pt x="100705" y="195"/>
                      <a:pt x="100385" y="195"/>
                    </a:cubicBezTo>
                    <a:cubicBezTo>
                      <a:pt x="100332" y="195"/>
                      <a:pt x="100277" y="199"/>
                      <a:pt x="100220" y="207"/>
                    </a:cubicBezTo>
                    <a:cubicBezTo>
                      <a:pt x="99892" y="261"/>
                      <a:pt x="99556" y="280"/>
                      <a:pt x="99217" y="280"/>
                    </a:cubicBezTo>
                    <a:cubicBezTo>
                      <a:pt x="98348" y="280"/>
                      <a:pt x="97450" y="154"/>
                      <a:pt x="96570" y="154"/>
                    </a:cubicBezTo>
                    <a:cubicBezTo>
                      <a:pt x="96273" y="154"/>
                      <a:pt x="95977" y="168"/>
                      <a:pt x="95685" y="207"/>
                    </a:cubicBezTo>
                    <a:cubicBezTo>
                      <a:pt x="94842" y="325"/>
                      <a:pt x="93978" y="354"/>
                      <a:pt x="93110" y="354"/>
                    </a:cubicBezTo>
                    <a:cubicBezTo>
                      <a:pt x="92283" y="354"/>
                      <a:pt x="91452" y="328"/>
                      <a:pt x="90631" y="328"/>
                    </a:cubicBezTo>
                    <a:cubicBezTo>
                      <a:pt x="90277" y="328"/>
                      <a:pt x="89926" y="333"/>
                      <a:pt x="89578" y="346"/>
                    </a:cubicBezTo>
                    <a:cubicBezTo>
                      <a:pt x="88995" y="367"/>
                      <a:pt x="88413" y="376"/>
                      <a:pt x="87831" y="376"/>
                    </a:cubicBezTo>
                    <a:cubicBezTo>
                      <a:pt x="85116" y="376"/>
                      <a:pt x="82407" y="187"/>
                      <a:pt x="79671" y="187"/>
                    </a:cubicBezTo>
                    <a:cubicBezTo>
                      <a:pt x="78915" y="187"/>
                      <a:pt x="78149" y="177"/>
                      <a:pt x="77381" y="177"/>
                    </a:cubicBezTo>
                    <a:cubicBezTo>
                      <a:pt x="76612" y="177"/>
                      <a:pt x="75842" y="187"/>
                      <a:pt x="75076" y="227"/>
                    </a:cubicBezTo>
                    <a:cubicBezTo>
                      <a:pt x="74944" y="235"/>
                      <a:pt x="74807" y="238"/>
                      <a:pt x="74665" y="238"/>
                    </a:cubicBezTo>
                    <a:cubicBezTo>
                      <a:pt x="74099" y="238"/>
                      <a:pt x="73468" y="187"/>
                      <a:pt x="72927" y="187"/>
                    </a:cubicBezTo>
                    <a:cubicBezTo>
                      <a:pt x="71933" y="187"/>
                      <a:pt x="70958" y="287"/>
                      <a:pt x="69983" y="287"/>
                    </a:cubicBezTo>
                    <a:cubicBezTo>
                      <a:pt x="68511" y="267"/>
                      <a:pt x="67059" y="108"/>
                      <a:pt x="65587" y="108"/>
                    </a:cubicBezTo>
                    <a:lnTo>
                      <a:pt x="53432" y="108"/>
                    </a:lnTo>
                    <a:cubicBezTo>
                      <a:pt x="52305" y="108"/>
                      <a:pt x="51169" y="205"/>
                      <a:pt x="50030" y="205"/>
                    </a:cubicBezTo>
                    <a:cubicBezTo>
                      <a:pt x="49461" y="205"/>
                      <a:pt x="48890" y="181"/>
                      <a:pt x="48320" y="108"/>
                    </a:cubicBezTo>
                    <a:cubicBezTo>
                      <a:pt x="47604" y="23"/>
                      <a:pt x="46848" y="1"/>
                      <a:pt x="460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4"/>
              <p:cNvSpPr/>
              <p:nvPr/>
            </p:nvSpPr>
            <p:spPr>
              <a:xfrm>
                <a:off x="5480401" y="2155817"/>
                <a:ext cx="229228" cy="431602"/>
              </a:xfrm>
              <a:custGeom>
                <a:avLst/>
                <a:gdLst/>
                <a:ahLst/>
                <a:cxnLst/>
                <a:rect l="l" t="t" r="r" b="b"/>
                <a:pathLst>
                  <a:path w="10960" h="20636" extrusionOk="0">
                    <a:moveTo>
                      <a:pt x="10583" y="0"/>
                    </a:moveTo>
                    <a:cubicBezTo>
                      <a:pt x="10484" y="0"/>
                      <a:pt x="10386" y="42"/>
                      <a:pt x="10324" y="138"/>
                    </a:cubicBezTo>
                    <a:cubicBezTo>
                      <a:pt x="8335" y="3201"/>
                      <a:pt x="7102" y="6742"/>
                      <a:pt x="5371" y="9945"/>
                    </a:cubicBezTo>
                    <a:cubicBezTo>
                      <a:pt x="4436" y="11655"/>
                      <a:pt x="3382" y="13326"/>
                      <a:pt x="2447" y="15077"/>
                    </a:cubicBezTo>
                    <a:cubicBezTo>
                      <a:pt x="1611" y="16648"/>
                      <a:pt x="597" y="18180"/>
                      <a:pt x="80" y="19891"/>
                    </a:cubicBezTo>
                    <a:cubicBezTo>
                      <a:pt x="20" y="19971"/>
                      <a:pt x="0" y="20050"/>
                      <a:pt x="0" y="20150"/>
                    </a:cubicBezTo>
                    <a:lnTo>
                      <a:pt x="0" y="20229"/>
                    </a:lnTo>
                    <a:cubicBezTo>
                      <a:pt x="0" y="20494"/>
                      <a:pt x="208" y="20636"/>
                      <a:pt x="413" y="20636"/>
                    </a:cubicBezTo>
                    <a:cubicBezTo>
                      <a:pt x="579" y="20636"/>
                      <a:pt x="743" y="20544"/>
                      <a:pt x="796" y="20349"/>
                    </a:cubicBezTo>
                    <a:cubicBezTo>
                      <a:pt x="1313" y="18459"/>
                      <a:pt x="2447" y="16788"/>
                      <a:pt x="3362" y="15077"/>
                    </a:cubicBezTo>
                    <a:cubicBezTo>
                      <a:pt x="4277" y="13366"/>
                      <a:pt x="5311" y="11715"/>
                      <a:pt x="6227" y="10004"/>
                    </a:cubicBezTo>
                    <a:cubicBezTo>
                      <a:pt x="7122" y="8313"/>
                      <a:pt x="7937" y="6523"/>
                      <a:pt x="8673" y="4753"/>
                    </a:cubicBezTo>
                    <a:cubicBezTo>
                      <a:pt x="9330" y="3261"/>
                      <a:pt x="10324" y="1908"/>
                      <a:pt x="10881" y="376"/>
                    </a:cubicBezTo>
                    <a:cubicBezTo>
                      <a:pt x="10960" y="154"/>
                      <a:pt x="10772" y="0"/>
                      <a:pt x="105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5"/>
          <p:cNvSpPr/>
          <p:nvPr/>
        </p:nvSpPr>
        <p:spPr>
          <a:xfrm>
            <a:off x="1120592" y="2215165"/>
            <a:ext cx="2888164" cy="729258"/>
          </a:xfrm>
          <a:custGeom>
            <a:avLst/>
            <a:gdLst/>
            <a:ahLst/>
            <a:cxnLst/>
            <a:rect l="l" t="t" r="r" b="b"/>
            <a:pathLst>
              <a:path w="108496" h="24608" extrusionOk="0">
                <a:moveTo>
                  <a:pt x="0" y="0"/>
                </a:moveTo>
                <a:lnTo>
                  <a:pt x="9449" y="24607"/>
                </a:lnTo>
                <a:lnTo>
                  <a:pt x="99046" y="24607"/>
                </a:lnTo>
                <a:lnTo>
                  <a:pt x="108495" y="0"/>
                </a:lnTo>
                <a:close/>
              </a:path>
            </a:pathLst>
          </a:custGeom>
          <a:gradFill>
            <a:gsLst>
              <a:gs pos="0">
                <a:srgbClr val="A4C8E9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27" name="Google Shape;427;p25"/>
          <p:cNvGrpSpPr/>
          <p:nvPr/>
        </p:nvGrpSpPr>
        <p:grpSpPr>
          <a:xfrm>
            <a:off x="1372308" y="2944310"/>
            <a:ext cx="2385304" cy="972266"/>
            <a:chOff x="5058071" y="3045823"/>
            <a:chExt cx="2302195" cy="983677"/>
          </a:xfrm>
        </p:grpSpPr>
        <p:sp>
          <p:nvSpPr>
            <p:cNvPr id="428" name="Google Shape;428;p25"/>
            <p:cNvSpPr/>
            <p:nvPr/>
          </p:nvSpPr>
          <p:spPr>
            <a:xfrm rot="10800000">
              <a:off x="5990950" y="3652100"/>
              <a:ext cx="436500" cy="3774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C7E1F9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5058071" y="3045823"/>
              <a:ext cx="2302195" cy="737809"/>
            </a:xfrm>
            <a:custGeom>
              <a:avLst/>
              <a:gdLst/>
              <a:ahLst/>
              <a:cxnLst/>
              <a:rect l="l" t="t" r="r" b="b"/>
              <a:pathLst>
                <a:path w="89597" h="24608" extrusionOk="0">
                  <a:moveTo>
                    <a:pt x="0" y="0"/>
                  </a:moveTo>
                  <a:lnTo>
                    <a:pt x="9469" y="24608"/>
                  </a:lnTo>
                  <a:lnTo>
                    <a:pt x="80128" y="24608"/>
                  </a:lnTo>
                  <a:lnTo>
                    <a:pt x="89597" y="0"/>
                  </a:lnTo>
                  <a:close/>
                </a:path>
              </a:pathLst>
            </a:custGeom>
            <a:gradFill>
              <a:gsLst>
                <a:gs pos="0">
                  <a:srgbClr val="C7E1F9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30" name="Google Shape;430;p25"/>
          <p:cNvSpPr/>
          <p:nvPr/>
        </p:nvSpPr>
        <p:spPr>
          <a:xfrm>
            <a:off x="868525" y="1485900"/>
            <a:ext cx="3392266" cy="729288"/>
          </a:xfrm>
          <a:custGeom>
            <a:avLst/>
            <a:gdLst/>
            <a:ahLst/>
            <a:cxnLst/>
            <a:rect l="l" t="t" r="r" b="b"/>
            <a:pathLst>
              <a:path w="127433" h="24609" extrusionOk="0">
                <a:moveTo>
                  <a:pt x="0" y="1"/>
                </a:moveTo>
                <a:lnTo>
                  <a:pt x="9469" y="24608"/>
                </a:lnTo>
                <a:lnTo>
                  <a:pt x="117964" y="24608"/>
                </a:lnTo>
                <a:lnTo>
                  <a:pt x="127433" y="1"/>
                </a:lnTo>
                <a:close/>
              </a:path>
            </a:pathLst>
          </a:custGeom>
          <a:gradFill>
            <a:gsLst>
              <a:gs pos="0">
                <a:srgbClr val="739EE3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31" name="Google Shape;431;p25"/>
          <p:cNvGrpSpPr/>
          <p:nvPr/>
        </p:nvGrpSpPr>
        <p:grpSpPr>
          <a:xfrm>
            <a:off x="1666674" y="4043577"/>
            <a:ext cx="494329" cy="453988"/>
            <a:chOff x="278581" y="3226785"/>
            <a:chExt cx="464464" cy="426640"/>
          </a:xfrm>
        </p:grpSpPr>
        <p:sp>
          <p:nvSpPr>
            <p:cNvPr id="432" name="Google Shape;432;p25"/>
            <p:cNvSpPr/>
            <p:nvPr/>
          </p:nvSpPr>
          <p:spPr>
            <a:xfrm>
              <a:off x="278581" y="3226785"/>
              <a:ext cx="464464" cy="426640"/>
            </a:xfrm>
            <a:custGeom>
              <a:avLst/>
              <a:gdLst/>
              <a:ahLst/>
              <a:cxnLst/>
              <a:rect l="l" t="t" r="r" b="b"/>
              <a:pathLst>
                <a:path w="20828" h="19134" extrusionOk="0">
                  <a:moveTo>
                    <a:pt x="10408" y="1"/>
                  </a:moveTo>
                  <a:cubicBezTo>
                    <a:pt x="5934" y="1"/>
                    <a:pt x="1943" y="3149"/>
                    <a:pt x="1035" y="7707"/>
                  </a:cubicBezTo>
                  <a:cubicBezTo>
                    <a:pt x="0" y="12879"/>
                    <a:pt x="3362" y="17912"/>
                    <a:pt x="8554" y="18947"/>
                  </a:cubicBezTo>
                  <a:cubicBezTo>
                    <a:pt x="9185" y="19073"/>
                    <a:pt x="9814" y="19134"/>
                    <a:pt x="10434" y="19134"/>
                  </a:cubicBezTo>
                  <a:cubicBezTo>
                    <a:pt x="14895" y="19134"/>
                    <a:pt x="18885" y="15988"/>
                    <a:pt x="19794" y="11447"/>
                  </a:cubicBezTo>
                  <a:cubicBezTo>
                    <a:pt x="20828" y="6255"/>
                    <a:pt x="17466" y="1222"/>
                    <a:pt x="12294" y="188"/>
                  </a:cubicBezTo>
                  <a:cubicBezTo>
                    <a:pt x="11661" y="62"/>
                    <a:pt x="11030" y="1"/>
                    <a:pt x="10408" y="1"/>
                  </a:cubicBezTo>
                  <a:close/>
                </a:path>
              </a:pathLst>
            </a:custGeom>
            <a:gradFill>
              <a:gsLst>
                <a:gs pos="0">
                  <a:srgbClr val="E3C1EB"/>
                </a:gs>
                <a:gs pos="100000">
                  <a:srgbClr val="B365C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449355" y="3321460"/>
              <a:ext cx="127801" cy="242641"/>
            </a:xfrm>
            <a:custGeom>
              <a:avLst/>
              <a:gdLst/>
              <a:ahLst/>
              <a:cxnLst/>
              <a:rect l="l" t="t" r="r" b="b"/>
              <a:pathLst>
                <a:path w="5731" h="10882" extrusionOk="0">
                  <a:moveTo>
                    <a:pt x="2527" y="1969"/>
                  </a:moveTo>
                  <a:lnTo>
                    <a:pt x="2527" y="4516"/>
                  </a:lnTo>
                  <a:cubicBezTo>
                    <a:pt x="2289" y="4416"/>
                    <a:pt x="2090" y="4337"/>
                    <a:pt x="1891" y="4257"/>
                  </a:cubicBezTo>
                  <a:cubicBezTo>
                    <a:pt x="1732" y="4177"/>
                    <a:pt x="1592" y="4078"/>
                    <a:pt x="1473" y="3998"/>
                  </a:cubicBezTo>
                  <a:cubicBezTo>
                    <a:pt x="1374" y="3899"/>
                    <a:pt x="1274" y="3780"/>
                    <a:pt x="1214" y="3640"/>
                  </a:cubicBezTo>
                  <a:cubicBezTo>
                    <a:pt x="1175" y="3521"/>
                    <a:pt x="1135" y="3362"/>
                    <a:pt x="1135" y="3203"/>
                  </a:cubicBezTo>
                  <a:cubicBezTo>
                    <a:pt x="1135" y="2805"/>
                    <a:pt x="1254" y="2526"/>
                    <a:pt x="1493" y="2327"/>
                  </a:cubicBezTo>
                  <a:cubicBezTo>
                    <a:pt x="1752" y="2129"/>
                    <a:pt x="2090" y="2009"/>
                    <a:pt x="2527" y="1969"/>
                  </a:cubicBezTo>
                  <a:close/>
                  <a:moveTo>
                    <a:pt x="3303" y="5888"/>
                  </a:moveTo>
                  <a:cubicBezTo>
                    <a:pt x="3482" y="5968"/>
                    <a:pt x="3661" y="6067"/>
                    <a:pt x="3840" y="6167"/>
                  </a:cubicBezTo>
                  <a:cubicBezTo>
                    <a:pt x="4019" y="6266"/>
                    <a:pt x="4159" y="6366"/>
                    <a:pt x="4298" y="6505"/>
                  </a:cubicBezTo>
                  <a:cubicBezTo>
                    <a:pt x="4437" y="6644"/>
                    <a:pt x="4537" y="6783"/>
                    <a:pt x="4616" y="6962"/>
                  </a:cubicBezTo>
                  <a:cubicBezTo>
                    <a:pt x="4696" y="7142"/>
                    <a:pt x="4735" y="7340"/>
                    <a:pt x="4735" y="7559"/>
                  </a:cubicBezTo>
                  <a:cubicBezTo>
                    <a:pt x="4735" y="7897"/>
                    <a:pt x="4636" y="8196"/>
                    <a:pt x="4417" y="8435"/>
                  </a:cubicBezTo>
                  <a:cubicBezTo>
                    <a:pt x="4178" y="8673"/>
                    <a:pt x="3820" y="8832"/>
                    <a:pt x="3303" y="8912"/>
                  </a:cubicBezTo>
                  <a:lnTo>
                    <a:pt x="3303" y="5888"/>
                  </a:lnTo>
                  <a:close/>
                  <a:moveTo>
                    <a:pt x="2527" y="0"/>
                  </a:moveTo>
                  <a:lnTo>
                    <a:pt x="2527" y="1114"/>
                  </a:lnTo>
                  <a:cubicBezTo>
                    <a:pt x="2189" y="1134"/>
                    <a:pt x="1891" y="1194"/>
                    <a:pt x="1612" y="1293"/>
                  </a:cubicBezTo>
                  <a:cubicBezTo>
                    <a:pt x="1314" y="1393"/>
                    <a:pt x="1075" y="1512"/>
                    <a:pt x="856" y="1691"/>
                  </a:cubicBezTo>
                  <a:cubicBezTo>
                    <a:pt x="657" y="1870"/>
                    <a:pt x="498" y="2069"/>
                    <a:pt x="379" y="2327"/>
                  </a:cubicBezTo>
                  <a:cubicBezTo>
                    <a:pt x="260" y="2586"/>
                    <a:pt x="200" y="2884"/>
                    <a:pt x="200" y="3243"/>
                  </a:cubicBezTo>
                  <a:cubicBezTo>
                    <a:pt x="200" y="3561"/>
                    <a:pt x="260" y="3859"/>
                    <a:pt x="359" y="4098"/>
                  </a:cubicBezTo>
                  <a:cubicBezTo>
                    <a:pt x="459" y="4357"/>
                    <a:pt x="618" y="4555"/>
                    <a:pt x="817" y="4754"/>
                  </a:cubicBezTo>
                  <a:cubicBezTo>
                    <a:pt x="1035" y="4933"/>
                    <a:pt x="1274" y="5093"/>
                    <a:pt x="1553" y="5232"/>
                  </a:cubicBezTo>
                  <a:cubicBezTo>
                    <a:pt x="1851" y="5371"/>
                    <a:pt x="2169" y="5490"/>
                    <a:pt x="2527" y="5610"/>
                  </a:cubicBezTo>
                  <a:lnTo>
                    <a:pt x="2527" y="8952"/>
                  </a:lnTo>
                  <a:cubicBezTo>
                    <a:pt x="1990" y="8932"/>
                    <a:pt x="1572" y="8852"/>
                    <a:pt x="1234" y="8693"/>
                  </a:cubicBezTo>
                  <a:cubicBezTo>
                    <a:pt x="896" y="8554"/>
                    <a:pt x="578" y="8355"/>
                    <a:pt x="260" y="8136"/>
                  </a:cubicBezTo>
                  <a:lnTo>
                    <a:pt x="1" y="9091"/>
                  </a:lnTo>
                  <a:cubicBezTo>
                    <a:pt x="319" y="9270"/>
                    <a:pt x="677" y="9429"/>
                    <a:pt x="1115" y="9568"/>
                  </a:cubicBezTo>
                  <a:cubicBezTo>
                    <a:pt x="1553" y="9688"/>
                    <a:pt x="2030" y="9767"/>
                    <a:pt x="2527" y="9787"/>
                  </a:cubicBezTo>
                  <a:lnTo>
                    <a:pt x="2527" y="10881"/>
                  </a:lnTo>
                  <a:lnTo>
                    <a:pt x="3303" y="10881"/>
                  </a:lnTo>
                  <a:lnTo>
                    <a:pt x="3303" y="9767"/>
                  </a:lnTo>
                  <a:cubicBezTo>
                    <a:pt x="3621" y="9728"/>
                    <a:pt x="3940" y="9668"/>
                    <a:pt x="4218" y="9568"/>
                  </a:cubicBezTo>
                  <a:cubicBezTo>
                    <a:pt x="4537" y="9449"/>
                    <a:pt x="4795" y="9310"/>
                    <a:pt x="5014" y="9131"/>
                  </a:cubicBezTo>
                  <a:cubicBezTo>
                    <a:pt x="5233" y="8932"/>
                    <a:pt x="5412" y="8693"/>
                    <a:pt x="5531" y="8395"/>
                  </a:cubicBezTo>
                  <a:cubicBezTo>
                    <a:pt x="5670" y="8116"/>
                    <a:pt x="5730" y="7778"/>
                    <a:pt x="5730" y="7380"/>
                  </a:cubicBezTo>
                  <a:cubicBezTo>
                    <a:pt x="5730" y="6962"/>
                    <a:pt x="5650" y="6624"/>
                    <a:pt x="5511" y="6326"/>
                  </a:cubicBezTo>
                  <a:cubicBezTo>
                    <a:pt x="5372" y="6047"/>
                    <a:pt x="5193" y="5809"/>
                    <a:pt x="4954" y="5610"/>
                  </a:cubicBezTo>
                  <a:cubicBezTo>
                    <a:pt x="4735" y="5411"/>
                    <a:pt x="4477" y="5252"/>
                    <a:pt x="4198" y="5132"/>
                  </a:cubicBezTo>
                  <a:cubicBezTo>
                    <a:pt x="3900" y="4993"/>
                    <a:pt x="3602" y="4874"/>
                    <a:pt x="3303" y="4774"/>
                  </a:cubicBezTo>
                  <a:lnTo>
                    <a:pt x="3303" y="1969"/>
                  </a:lnTo>
                  <a:cubicBezTo>
                    <a:pt x="3602" y="1989"/>
                    <a:pt x="3880" y="2049"/>
                    <a:pt x="4198" y="2148"/>
                  </a:cubicBezTo>
                  <a:cubicBezTo>
                    <a:pt x="4497" y="2228"/>
                    <a:pt x="4755" y="2367"/>
                    <a:pt x="4974" y="2566"/>
                  </a:cubicBezTo>
                  <a:lnTo>
                    <a:pt x="5253" y="1572"/>
                  </a:lnTo>
                  <a:cubicBezTo>
                    <a:pt x="4994" y="1452"/>
                    <a:pt x="4696" y="1353"/>
                    <a:pt x="4377" y="1273"/>
                  </a:cubicBezTo>
                  <a:cubicBezTo>
                    <a:pt x="4039" y="1174"/>
                    <a:pt x="3681" y="1134"/>
                    <a:pt x="3303" y="1094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5"/>
          <p:cNvGrpSpPr/>
          <p:nvPr/>
        </p:nvGrpSpPr>
        <p:grpSpPr>
          <a:xfrm>
            <a:off x="2317629" y="4043577"/>
            <a:ext cx="494329" cy="453988"/>
            <a:chOff x="278581" y="3226785"/>
            <a:chExt cx="464464" cy="426640"/>
          </a:xfrm>
        </p:grpSpPr>
        <p:sp>
          <p:nvSpPr>
            <p:cNvPr id="435" name="Google Shape;435;p25"/>
            <p:cNvSpPr/>
            <p:nvPr/>
          </p:nvSpPr>
          <p:spPr>
            <a:xfrm>
              <a:off x="278581" y="3226785"/>
              <a:ext cx="464464" cy="426640"/>
            </a:xfrm>
            <a:custGeom>
              <a:avLst/>
              <a:gdLst/>
              <a:ahLst/>
              <a:cxnLst/>
              <a:rect l="l" t="t" r="r" b="b"/>
              <a:pathLst>
                <a:path w="20828" h="19134" extrusionOk="0">
                  <a:moveTo>
                    <a:pt x="10408" y="1"/>
                  </a:moveTo>
                  <a:cubicBezTo>
                    <a:pt x="5934" y="1"/>
                    <a:pt x="1943" y="3149"/>
                    <a:pt x="1035" y="7707"/>
                  </a:cubicBezTo>
                  <a:cubicBezTo>
                    <a:pt x="0" y="12879"/>
                    <a:pt x="3362" y="17912"/>
                    <a:pt x="8554" y="18947"/>
                  </a:cubicBezTo>
                  <a:cubicBezTo>
                    <a:pt x="9185" y="19073"/>
                    <a:pt x="9814" y="19134"/>
                    <a:pt x="10434" y="19134"/>
                  </a:cubicBezTo>
                  <a:cubicBezTo>
                    <a:pt x="14895" y="19134"/>
                    <a:pt x="18885" y="15988"/>
                    <a:pt x="19794" y="11447"/>
                  </a:cubicBezTo>
                  <a:cubicBezTo>
                    <a:pt x="20828" y="6255"/>
                    <a:pt x="17466" y="1222"/>
                    <a:pt x="12294" y="188"/>
                  </a:cubicBezTo>
                  <a:cubicBezTo>
                    <a:pt x="11661" y="62"/>
                    <a:pt x="11030" y="1"/>
                    <a:pt x="10408" y="1"/>
                  </a:cubicBezTo>
                  <a:close/>
                </a:path>
              </a:pathLst>
            </a:custGeom>
            <a:gradFill>
              <a:gsLst>
                <a:gs pos="0">
                  <a:srgbClr val="E3C1EB"/>
                </a:gs>
                <a:gs pos="100000">
                  <a:srgbClr val="B365C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449355" y="3321460"/>
              <a:ext cx="127801" cy="242641"/>
            </a:xfrm>
            <a:custGeom>
              <a:avLst/>
              <a:gdLst/>
              <a:ahLst/>
              <a:cxnLst/>
              <a:rect l="l" t="t" r="r" b="b"/>
              <a:pathLst>
                <a:path w="5731" h="10882" extrusionOk="0">
                  <a:moveTo>
                    <a:pt x="2527" y="1969"/>
                  </a:moveTo>
                  <a:lnTo>
                    <a:pt x="2527" y="4516"/>
                  </a:lnTo>
                  <a:cubicBezTo>
                    <a:pt x="2289" y="4416"/>
                    <a:pt x="2090" y="4337"/>
                    <a:pt x="1891" y="4257"/>
                  </a:cubicBezTo>
                  <a:cubicBezTo>
                    <a:pt x="1732" y="4177"/>
                    <a:pt x="1592" y="4078"/>
                    <a:pt x="1473" y="3998"/>
                  </a:cubicBezTo>
                  <a:cubicBezTo>
                    <a:pt x="1374" y="3899"/>
                    <a:pt x="1274" y="3780"/>
                    <a:pt x="1214" y="3640"/>
                  </a:cubicBezTo>
                  <a:cubicBezTo>
                    <a:pt x="1175" y="3521"/>
                    <a:pt x="1135" y="3362"/>
                    <a:pt x="1135" y="3203"/>
                  </a:cubicBezTo>
                  <a:cubicBezTo>
                    <a:pt x="1135" y="2805"/>
                    <a:pt x="1254" y="2526"/>
                    <a:pt x="1493" y="2327"/>
                  </a:cubicBezTo>
                  <a:cubicBezTo>
                    <a:pt x="1752" y="2129"/>
                    <a:pt x="2090" y="2009"/>
                    <a:pt x="2527" y="1969"/>
                  </a:cubicBezTo>
                  <a:close/>
                  <a:moveTo>
                    <a:pt x="3303" y="5888"/>
                  </a:moveTo>
                  <a:cubicBezTo>
                    <a:pt x="3482" y="5968"/>
                    <a:pt x="3661" y="6067"/>
                    <a:pt x="3840" y="6167"/>
                  </a:cubicBezTo>
                  <a:cubicBezTo>
                    <a:pt x="4019" y="6266"/>
                    <a:pt x="4159" y="6366"/>
                    <a:pt x="4298" y="6505"/>
                  </a:cubicBezTo>
                  <a:cubicBezTo>
                    <a:pt x="4437" y="6644"/>
                    <a:pt x="4537" y="6783"/>
                    <a:pt x="4616" y="6962"/>
                  </a:cubicBezTo>
                  <a:cubicBezTo>
                    <a:pt x="4696" y="7142"/>
                    <a:pt x="4735" y="7340"/>
                    <a:pt x="4735" y="7559"/>
                  </a:cubicBezTo>
                  <a:cubicBezTo>
                    <a:pt x="4735" y="7897"/>
                    <a:pt x="4636" y="8196"/>
                    <a:pt x="4417" y="8435"/>
                  </a:cubicBezTo>
                  <a:cubicBezTo>
                    <a:pt x="4178" y="8673"/>
                    <a:pt x="3820" y="8832"/>
                    <a:pt x="3303" y="8912"/>
                  </a:cubicBezTo>
                  <a:lnTo>
                    <a:pt x="3303" y="5888"/>
                  </a:lnTo>
                  <a:close/>
                  <a:moveTo>
                    <a:pt x="2527" y="0"/>
                  </a:moveTo>
                  <a:lnTo>
                    <a:pt x="2527" y="1114"/>
                  </a:lnTo>
                  <a:cubicBezTo>
                    <a:pt x="2189" y="1134"/>
                    <a:pt x="1891" y="1194"/>
                    <a:pt x="1612" y="1293"/>
                  </a:cubicBezTo>
                  <a:cubicBezTo>
                    <a:pt x="1314" y="1393"/>
                    <a:pt x="1075" y="1512"/>
                    <a:pt x="856" y="1691"/>
                  </a:cubicBezTo>
                  <a:cubicBezTo>
                    <a:pt x="657" y="1870"/>
                    <a:pt x="498" y="2069"/>
                    <a:pt x="379" y="2327"/>
                  </a:cubicBezTo>
                  <a:cubicBezTo>
                    <a:pt x="260" y="2586"/>
                    <a:pt x="200" y="2884"/>
                    <a:pt x="200" y="3243"/>
                  </a:cubicBezTo>
                  <a:cubicBezTo>
                    <a:pt x="200" y="3561"/>
                    <a:pt x="260" y="3859"/>
                    <a:pt x="359" y="4098"/>
                  </a:cubicBezTo>
                  <a:cubicBezTo>
                    <a:pt x="459" y="4357"/>
                    <a:pt x="618" y="4555"/>
                    <a:pt x="817" y="4754"/>
                  </a:cubicBezTo>
                  <a:cubicBezTo>
                    <a:pt x="1035" y="4933"/>
                    <a:pt x="1274" y="5093"/>
                    <a:pt x="1553" y="5232"/>
                  </a:cubicBezTo>
                  <a:cubicBezTo>
                    <a:pt x="1851" y="5371"/>
                    <a:pt x="2169" y="5490"/>
                    <a:pt x="2527" y="5610"/>
                  </a:cubicBezTo>
                  <a:lnTo>
                    <a:pt x="2527" y="8952"/>
                  </a:lnTo>
                  <a:cubicBezTo>
                    <a:pt x="1990" y="8932"/>
                    <a:pt x="1572" y="8852"/>
                    <a:pt x="1234" y="8693"/>
                  </a:cubicBezTo>
                  <a:cubicBezTo>
                    <a:pt x="896" y="8554"/>
                    <a:pt x="578" y="8355"/>
                    <a:pt x="260" y="8136"/>
                  </a:cubicBezTo>
                  <a:lnTo>
                    <a:pt x="1" y="9091"/>
                  </a:lnTo>
                  <a:cubicBezTo>
                    <a:pt x="319" y="9270"/>
                    <a:pt x="677" y="9429"/>
                    <a:pt x="1115" y="9568"/>
                  </a:cubicBezTo>
                  <a:cubicBezTo>
                    <a:pt x="1553" y="9688"/>
                    <a:pt x="2030" y="9767"/>
                    <a:pt x="2527" y="9787"/>
                  </a:cubicBezTo>
                  <a:lnTo>
                    <a:pt x="2527" y="10881"/>
                  </a:lnTo>
                  <a:lnTo>
                    <a:pt x="3303" y="10881"/>
                  </a:lnTo>
                  <a:lnTo>
                    <a:pt x="3303" y="9767"/>
                  </a:lnTo>
                  <a:cubicBezTo>
                    <a:pt x="3621" y="9728"/>
                    <a:pt x="3940" y="9668"/>
                    <a:pt x="4218" y="9568"/>
                  </a:cubicBezTo>
                  <a:cubicBezTo>
                    <a:pt x="4537" y="9449"/>
                    <a:pt x="4795" y="9310"/>
                    <a:pt x="5014" y="9131"/>
                  </a:cubicBezTo>
                  <a:cubicBezTo>
                    <a:pt x="5233" y="8932"/>
                    <a:pt x="5412" y="8693"/>
                    <a:pt x="5531" y="8395"/>
                  </a:cubicBezTo>
                  <a:cubicBezTo>
                    <a:pt x="5670" y="8116"/>
                    <a:pt x="5730" y="7778"/>
                    <a:pt x="5730" y="7380"/>
                  </a:cubicBezTo>
                  <a:cubicBezTo>
                    <a:pt x="5730" y="6962"/>
                    <a:pt x="5650" y="6624"/>
                    <a:pt x="5511" y="6326"/>
                  </a:cubicBezTo>
                  <a:cubicBezTo>
                    <a:pt x="5372" y="6047"/>
                    <a:pt x="5193" y="5809"/>
                    <a:pt x="4954" y="5610"/>
                  </a:cubicBezTo>
                  <a:cubicBezTo>
                    <a:pt x="4735" y="5411"/>
                    <a:pt x="4477" y="5252"/>
                    <a:pt x="4198" y="5132"/>
                  </a:cubicBezTo>
                  <a:cubicBezTo>
                    <a:pt x="3900" y="4993"/>
                    <a:pt x="3602" y="4874"/>
                    <a:pt x="3303" y="4774"/>
                  </a:cubicBezTo>
                  <a:lnTo>
                    <a:pt x="3303" y="1969"/>
                  </a:lnTo>
                  <a:cubicBezTo>
                    <a:pt x="3602" y="1989"/>
                    <a:pt x="3880" y="2049"/>
                    <a:pt x="4198" y="2148"/>
                  </a:cubicBezTo>
                  <a:cubicBezTo>
                    <a:pt x="4497" y="2228"/>
                    <a:pt x="4755" y="2367"/>
                    <a:pt x="4974" y="2566"/>
                  </a:cubicBezTo>
                  <a:lnTo>
                    <a:pt x="5253" y="1572"/>
                  </a:lnTo>
                  <a:cubicBezTo>
                    <a:pt x="4994" y="1452"/>
                    <a:pt x="4696" y="1353"/>
                    <a:pt x="4377" y="1273"/>
                  </a:cubicBezTo>
                  <a:cubicBezTo>
                    <a:pt x="4039" y="1174"/>
                    <a:pt x="3681" y="1134"/>
                    <a:pt x="3303" y="1094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25"/>
          <p:cNvGrpSpPr/>
          <p:nvPr/>
        </p:nvGrpSpPr>
        <p:grpSpPr>
          <a:xfrm>
            <a:off x="2968583" y="4043577"/>
            <a:ext cx="494329" cy="453988"/>
            <a:chOff x="278581" y="3226785"/>
            <a:chExt cx="464464" cy="426640"/>
          </a:xfrm>
        </p:grpSpPr>
        <p:sp>
          <p:nvSpPr>
            <p:cNvPr id="438" name="Google Shape;438;p25"/>
            <p:cNvSpPr/>
            <p:nvPr/>
          </p:nvSpPr>
          <p:spPr>
            <a:xfrm>
              <a:off x="278581" y="3226785"/>
              <a:ext cx="464464" cy="426640"/>
            </a:xfrm>
            <a:custGeom>
              <a:avLst/>
              <a:gdLst/>
              <a:ahLst/>
              <a:cxnLst/>
              <a:rect l="l" t="t" r="r" b="b"/>
              <a:pathLst>
                <a:path w="20828" h="19134" extrusionOk="0">
                  <a:moveTo>
                    <a:pt x="10408" y="1"/>
                  </a:moveTo>
                  <a:cubicBezTo>
                    <a:pt x="5934" y="1"/>
                    <a:pt x="1943" y="3149"/>
                    <a:pt x="1035" y="7707"/>
                  </a:cubicBezTo>
                  <a:cubicBezTo>
                    <a:pt x="0" y="12879"/>
                    <a:pt x="3362" y="17912"/>
                    <a:pt x="8554" y="18947"/>
                  </a:cubicBezTo>
                  <a:cubicBezTo>
                    <a:pt x="9185" y="19073"/>
                    <a:pt x="9814" y="19134"/>
                    <a:pt x="10434" y="19134"/>
                  </a:cubicBezTo>
                  <a:cubicBezTo>
                    <a:pt x="14895" y="19134"/>
                    <a:pt x="18885" y="15988"/>
                    <a:pt x="19794" y="11447"/>
                  </a:cubicBezTo>
                  <a:cubicBezTo>
                    <a:pt x="20828" y="6255"/>
                    <a:pt x="17466" y="1222"/>
                    <a:pt x="12294" y="188"/>
                  </a:cubicBezTo>
                  <a:cubicBezTo>
                    <a:pt x="11661" y="62"/>
                    <a:pt x="11030" y="1"/>
                    <a:pt x="10408" y="1"/>
                  </a:cubicBezTo>
                  <a:close/>
                </a:path>
              </a:pathLst>
            </a:custGeom>
            <a:gradFill>
              <a:gsLst>
                <a:gs pos="0">
                  <a:srgbClr val="E3C1EB"/>
                </a:gs>
                <a:gs pos="100000">
                  <a:srgbClr val="B365C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449355" y="3321460"/>
              <a:ext cx="127801" cy="242641"/>
            </a:xfrm>
            <a:custGeom>
              <a:avLst/>
              <a:gdLst/>
              <a:ahLst/>
              <a:cxnLst/>
              <a:rect l="l" t="t" r="r" b="b"/>
              <a:pathLst>
                <a:path w="5731" h="10882" extrusionOk="0">
                  <a:moveTo>
                    <a:pt x="2527" y="1969"/>
                  </a:moveTo>
                  <a:lnTo>
                    <a:pt x="2527" y="4516"/>
                  </a:lnTo>
                  <a:cubicBezTo>
                    <a:pt x="2289" y="4416"/>
                    <a:pt x="2090" y="4337"/>
                    <a:pt x="1891" y="4257"/>
                  </a:cubicBezTo>
                  <a:cubicBezTo>
                    <a:pt x="1732" y="4177"/>
                    <a:pt x="1592" y="4078"/>
                    <a:pt x="1473" y="3998"/>
                  </a:cubicBezTo>
                  <a:cubicBezTo>
                    <a:pt x="1374" y="3899"/>
                    <a:pt x="1274" y="3780"/>
                    <a:pt x="1214" y="3640"/>
                  </a:cubicBezTo>
                  <a:cubicBezTo>
                    <a:pt x="1175" y="3521"/>
                    <a:pt x="1135" y="3362"/>
                    <a:pt x="1135" y="3203"/>
                  </a:cubicBezTo>
                  <a:cubicBezTo>
                    <a:pt x="1135" y="2805"/>
                    <a:pt x="1254" y="2526"/>
                    <a:pt x="1493" y="2327"/>
                  </a:cubicBezTo>
                  <a:cubicBezTo>
                    <a:pt x="1752" y="2129"/>
                    <a:pt x="2090" y="2009"/>
                    <a:pt x="2527" y="1969"/>
                  </a:cubicBezTo>
                  <a:close/>
                  <a:moveTo>
                    <a:pt x="3303" y="5888"/>
                  </a:moveTo>
                  <a:cubicBezTo>
                    <a:pt x="3482" y="5968"/>
                    <a:pt x="3661" y="6067"/>
                    <a:pt x="3840" y="6167"/>
                  </a:cubicBezTo>
                  <a:cubicBezTo>
                    <a:pt x="4019" y="6266"/>
                    <a:pt x="4159" y="6366"/>
                    <a:pt x="4298" y="6505"/>
                  </a:cubicBezTo>
                  <a:cubicBezTo>
                    <a:pt x="4437" y="6644"/>
                    <a:pt x="4537" y="6783"/>
                    <a:pt x="4616" y="6962"/>
                  </a:cubicBezTo>
                  <a:cubicBezTo>
                    <a:pt x="4696" y="7142"/>
                    <a:pt x="4735" y="7340"/>
                    <a:pt x="4735" y="7559"/>
                  </a:cubicBezTo>
                  <a:cubicBezTo>
                    <a:pt x="4735" y="7897"/>
                    <a:pt x="4636" y="8196"/>
                    <a:pt x="4417" y="8435"/>
                  </a:cubicBezTo>
                  <a:cubicBezTo>
                    <a:pt x="4178" y="8673"/>
                    <a:pt x="3820" y="8832"/>
                    <a:pt x="3303" y="8912"/>
                  </a:cubicBezTo>
                  <a:lnTo>
                    <a:pt x="3303" y="5888"/>
                  </a:lnTo>
                  <a:close/>
                  <a:moveTo>
                    <a:pt x="2527" y="0"/>
                  </a:moveTo>
                  <a:lnTo>
                    <a:pt x="2527" y="1114"/>
                  </a:lnTo>
                  <a:cubicBezTo>
                    <a:pt x="2189" y="1134"/>
                    <a:pt x="1891" y="1194"/>
                    <a:pt x="1612" y="1293"/>
                  </a:cubicBezTo>
                  <a:cubicBezTo>
                    <a:pt x="1314" y="1393"/>
                    <a:pt x="1075" y="1512"/>
                    <a:pt x="856" y="1691"/>
                  </a:cubicBezTo>
                  <a:cubicBezTo>
                    <a:pt x="657" y="1870"/>
                    <a:pt x="498" y="2069"/>
                    <a:pt x="379" y="2327"/>
                  </a:cubicBezTo>
                  <a:cubicBezTo>
                    <a:pt x="260" y="2586"/>
                    <a:pt x="200" y="2884"/>
                    <a:pt x="200" y="3243"/>
                  </a:cubicBezTo>
                  <a:cubicBezTo>
                    <a:pt x="200" y="3561"/>
                    <a:pt x="260" y="3859"/>
                    <a:pt x="359" y="4098"/>
                  </a:cubicBezTo>
                  <a:cubicBezTo>
                    <a:pt x="459" y="4357"/>
                    <a:pt x="618" y="4555"/>
                    <a:pt x="817" y="4754"/>
                  </a:cubicBezTo>
                  <a:cubicBezTo>
                    <a:pt x="1035" y="4933"/>
                    <a:pt x="1274" y="5093"/>
                    <a:pt x="1553" y="5232"/>
                  </a:cubicBezTo>
                  <a:cubicBezTo>
                    <a:pt x="1851" y="5371"/>
                    <a:pt x="2169" y="5490"/>
                    <a:pt x="2527" y="5610"/>
                  </a:cubicBezTo>
                  <a:lnTo>
                    <a:pt x="2527" y="8952"/>
                  </a:lnTo>
                  <a:cubicBezTo>
                    <a:pt x="1990" y="8932"/>
                    <a:pt x="1572" y="8852"/>
                    <a:pt x="1234" y="8693"/>
                  </a:cubicBezTo>
                  <a:cubicBezTo>
                    <a:pt x="896" y="8554"/>
                    <a:pt x="578" y="8355"/>
                    <a:pt x="260" y="8136"/>
                  </a:cubicBezTo>
                  <a:lnTo>
                    <a:pt x="1" y="9091"/>
                  </a:lnTo>
                  <a:cubicBezTo>
                    <a:pt x="319" y="9270"/>
                    <a:pt x="677" y="9429"/>
                    <a:pt x="1115" y="9568"/>
                  </a:cubicBezTo>
                  <a:cubicBezTo>
                    <a:pt x="1553" y="9688"/>
                    <a:pt x="2030" y="9767"/>
                    <a:pt x="2527" y="9787"/>
                  </a:cubicBezTo>
                  <a:lnTo>
                    <a:pt x="2527" y="10881"/>
                  </a:lnTo>
                  <a:lnTo>
                    <a:pt x="3303" y="10881"/>
                  </a:lnTo>
                  <a:lnTo>
                    <a:pt x="3303" y="9767"/>
                  </a:lnTo>
                  <a:cubicBezTo>
                    <a:pt x="3621" y="9728"/>
                    <a:pt x="3940" y="9668"/>
                    <a:pt x="4218" y="9568"/>
                  </a:cubicBezTo>
                  <a:cubicBezTo>
                    <a:pt x="4537" y="9449"/>
                    <a:pt x="4795" y="9310"/>
                    <a:pt x="5014" y="9131"/>
                  </a:cubicBezTo>
                  <a:cubicBezTo>
                    <a:pt x="5233" y="8932"/>
                    <a:pt x="5412" y="8693"/>
                    <a:pt x="5531" y="8395"/>
                  </a:cubicBezTo>
                  <a:cubicBezTo>
                    <a:pt x="5670" y="8116"/>
                    <a:pt x="5730" y="7778"/>
                    <a:pt x="5730" y="7380"/>
                  </a:cubicBezTo>
                  <a:cubicBezTo>
                    <a:pt x="5730" y="6962"/>
                    <a:pt x="5650" y="6624"/>
                    <a:pt x="5511" y="6326"/>
                  </a:cubicBezTo>
                  <a:cubicBezTo>
                    <a:pt x="5372" y="6047"/>
                    <a:pt x="5193" y="5809"/>
                    <a:pt x="4954" y="5610"/>
                  </a:cubicBezTo>
                  <a:cubicBezTo>
                    <a:pt x="4735" y="5411"/>
                    <a:pt x="4477" y="5252"/>
                    <a:pt x="4198" y="5132"/>
                  </a:cubicBezTo>
                  <a:cubicBezTo>
                    <a:pt x="3900" y="4993"/>
                    <a:pt x="3602" y="4874"/>
                    <a:pt x="3303" y="4774"/>
                  </a:cubicBezTo>
                  <a:lnTo>
                    <a:pt x="3303" y="1969"/>
                  </a:lnTo>
                  <a:cubicBezTo>
                    <a:pt x="3602" y="1989"/>
                    <a:pt x="3880" y="2049"/>
                    <a:pt x="4198" y="2148"/>
                  </a:cubicBezTo>
                  <a:cubicBezTo>
                    <a:pt x="4497" y="2228"/>
                    <a:pt x="4755" y="2367"/>
                    <a:pt x="4974" y="2566"/>
                  </a:cubicBezTo>
                  <a:lnTo>
                    <a:pt x="5253" y="1572"/>
                  </a:lnTo>
                  <a:cubicBezTo>
                    <a:pt x="4994" y="1452"/>
                    <a:pt x="4696" y="1353"/>
                    <a:pt x="4377" y="1273"/>
                  </a:cubicBezTo>
                  <a:cubicBezTo>
                    <a:pt x="4039" y="1174"/>
                    <a:pt x="3681" y="1134"/>
                    <a:pt x="3303" y="1094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25"/>
          <p:cNvSpPr txBox="1">
            <a:spLocks noGrp="1"/>
          </p:cNvSpPr>
          <p:nvPr>
            <p:ph type="title"/>
          </p:nvPr>
        </p:nvSpPr>
        <p:spPr>
          <a:xfrm>
            <a:off x="50561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 Infographics</a:t>
            </a: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229488" y="1917050"/>
            <a:ext cx="369900" cy="369900"/>
          </a:xfrm>
          <a:prstGeom prst="ellipse">
            <a:avLst/>
          </a:prstGeom>
          <a:gradFill>
            <a:gsLst>
              <a:gs pos="0">
                <a:srgbClr val="739EE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5229488" y="2802578"/>
            <a:ext cx="369900" cy="369900"/>
          </a:xfrm>
          <a:prstGeom prst="ellipse">
            <a:avLst/>
          </a:prstGeom>
          <a:gradFill>
            <a:gsLst>
              <a:gs pos="0">
                <a:srgbClr val="A4C8E9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5"/>
          <p:cNvSpPr/>
          <p:nvPr/>
        </p:nvSpPr>
        <p:spPr>
          <a:xfrm>
            <a:off x="5229488" y="3688098"/>
            <a:ext cx="369900" cy="369900"/>
          </a:xfrm>
          <a:prstGeom prst="ellipse">
            <a:avLst/>
          </a:prstGeom>
          <a:gradFill>
            <a:gsLst>
              <a:gs pos="0">
                <a:srgbClr val="96CDFD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5"/>
          <p:cNvSpPr/>
          <p:nvPr/>
        </p:nvSpPr>
        <p:spPr>
          <a:xfrm>
            <a:off x="5800175" y="1802450"/>
            <a:ext cx="2511900" cy="5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5" name="Google Shape;445;p25"/>
          <p:cNvSpPr/>
          <p:nvPr/>
        </p:nvSpPr>
        <p:spPr>
          <a:xfrm>
            <a:off x="5800175" y="2686182"/>
            <a:ext cx="2511900" cy="5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6" name="Google Shape;446;p25"/>
          <p:cNvSpPr/>
          <p:nvPr/>
        </p:nvSpPr>
        <p:spPr>
          <a:xfrm>
            <a:off x="5800175" y="3569925"/>
            <a:ext cx="2511900" cy="5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giant,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47" name="Google Shape;447;p25"/>
          <p:cNvGrpSpPr/>
          <p:nvPr/>
        </p:nvGrpSpPr>
        <p:grpSpPr>
          <a:xfrm>
            <a:off x="1083448" y="658790"/>
            <a:ext cx="2963062" cy="594788"/>
            <a:chOff x="762628" y="658808"/>
            <a:chExt cx="2834110" cy="568903"/>
          </a:xfrm>
        </p:grpSpPr>
        <p:sp>
          <p:nvSpPr>
            <p:cNvPr id="448" name="Google Shape;448;p25"/>
            <p:cNvSpPr/>
            <p:nvPr/>
          </p:nvSpPr>
          <p:spPr>
            <a:xfrm>
              <a:off x="806766" y="658808"/>
              <a:ext cx="131090" cy="121112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31" y="0"/>
                  </a:moveTo>
                  <a:cubicBezTo>
                    <a:pt x="816" y="0"/>
                    <a:pt x="1" y="816"/>
                    <a:pt x="1" y="1830"/>
                  </a:cubicBezTo>
                  <a:cubicBezTo>
                    <a:pt x="1" y="2845"/>
                    <a:pt x="816" y="3660"/>
                    <a:pt x="1831" y="3660"/>
                  </a:cubicBezTo>
                  <a:cubicBezTo>
                    <a:pt x="2846" y="3660"/>
                    <a:pt x="3661" y="2845"/>
                    <a:pt x="3661" y="1830"/>
                  </a:cubicBezTo>
                  <a:cubicBezTo>
                    <a:pt x="3661" y="816"/>
                    <a:pt x="2846" y="0"/>
                    <a:pt x="1831" y="0"/>
                  </a:cubicBezTo>
                  <a:close/>
                </a:path>
              </a:pathLst>
            </a:custGeom>
            <a:gradFill>
              <a:gsLst>
                <a:gs pos="0">
                  <a:srgbClr val="B09DDD"/>
                </a:gs>
                <a:gs pos="100000">
                  <a:srgbClr val="6748A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762628" y="805557"/>
              <a:ext cx="218651" cy="422155"/>
            </a:xfrm>
            <a:custGeom>
              <a:avLst/>
              <a:gdLst/>
              <a:ahLst/>
              <a:cxnLst/>
              <a:rect l="l" t="t" r="r" b="b"/>
              <a:pathLst>
                <a:path w="6108" h="12761" extrusionOk="0">
                  <a:moveTo>
                    <a:pt x="2766" y="0"/>
                  </a:moveTo>
                  <a:cubicBezTo>
                    <a:pt x="1234" y="0"/>
                    <a:pt x="1" y="1234"/>
                    <a:pt x="1" y="2745"/>
                  </a:cubicBezTo>
                  <a:lnTo>
                    <a:pt x="1" y="6644"/>
                  </a:lnTo>
                  <a:cubicBezTo>
                    <a:pt x="1" y="6923"/>
                    <a:pt x="199" y="7162"/>
                    <a:pt x="458" y="7221"/>
                  </a:cubicBezTo>
                  <a:cubicBezTo>
                    <a:pt x="481" y="7224"/>
                    <a:pt x="504" y="7225"/>
                    <a:pt x="527" y="7225"/>
                  </a:cubicBezTo>
                  <a:cubicBezTo>
                    <a:pt x="836" y="7225"/>
                    <a:pt x="1095" y="6981"/>
                    <a:pt x="1095" y="6684"/>
                  </a:cubicBezTo>
                  <a:lnTo>
                    <a:pt x="1095" y="3143"/>
                  </a:lnTo>
                  <a:lnTo>
                    <a:pt x="1373" y="3143"/>
                  </a:lnTo>
                  <a:lnTo>
                    <a:pt x="1373" y="6525"/>
                  </a:lnTo>
                  <a:lnTo>
                    <a:pt x="1373" y="12175"/>
                  </a:lnTo>
                  <a:cubicBezTo>
                    <a:pt x="1373" y="12453"/>
                    <a:pt x="1552" y="12712"/>
                    <a:pt x="1811" y="12751"/>
                  </a:cubicBezTo>
                  <a:cubicBezTo>
                    <a:pt x="1844" y="12757"/>
                    <a:pt x="1876" y="12760"/>
                    <a:pt x="1907" y="12760"/>
                  </a:cubicBezTo>
                  <a:cubicBezTo>
                    <a:pt x="2218" y="12760"/>
                    <a:pt x="2447" y="12503"/>
                    <a:pt x="2447" y="12214"/>
                  </a:cubicBezTo>
                  <a:lnTo>
                    <a:pt x="2447" y="7460"/>
                  </a:lnTo>
                  <a:cubicBezTo>
                    <a:pt x="2447" y="7142"/>
                    <a:pt x="2726" y="6863"/>
                    <a:pt x="3064" y="6863"/>
                  </a:cubicBezTo>
                  <a:cubicBezTo>
                    <a:pt x="3382" y="6863"/>
                    <a:pt x="3661" y="7142"/>
                    <a:pt x="3661" y="7460"/>
                  </a:cubicBezTo>
                  <a:lnTo>
                    <a:pt x="3661" y="12175"/>
                  </a:lnTo>
                  <a:cubicBezTo>
                    <a:pt x="3661" y="12453"/>
                    <a:pt x="3840" y="12712"/>
                    <a:pt x="4118" y="12751"/>
                  </a:cubicBezTo>
                  <a:cubicBezTo>
                    <a:pt x="4151" y="12757"/>
                    <a:pt x="4184" y="12760"/>
                    <a:pt x="4216" y="12760"/>
                  </a:cubicBezTo>
                  <a:cubicBezTo>
                    <a:pt x="4512" y="12760"/>
                    <a:pt x="4755" y="12520"/>
                    <a:pt x="4755" y="12214"/>
                  </a:cubicBezTo>
                  <a:lnTo>
                    <a:pt x="4755" y="6525"/>
                  </a:lnTo>
                  <a:lnTo>
                    <a:pt x="4755" y="3143"/>
                  </a:lnTo>
                  <a:lnTo>
                    <a:pt x="5014" y="3143"/>
                  </a:lnTo>
                  <a:lnTo>
                    <a:pt x="5014" y="6644"/>
                  </a:lnTo>
                  <a:cubicBezTo>
                    <a:pt x="5014" y="6923"/>
                    <a:pt x="5212" y="7182"/>
                    <a:pt x="5471" y="7221"/>
                  </a:cubicBezTo>
                  <a:cubicBezTo>
                    <a:pt x="5502" y="7227"/>
                    <a:pt x="5533" y="7229"/>
                    <a:pt x="5563" y="7229"/>
                  </a:cubicBezTo>
                  <a:cubicBezTo>
                    <a:pt x="5862" y="7229"/>
                    <a:pt x="6108" y="6973"/>
                    <a:pt x="6108" y="6684"/>
                  </a:cubicBezTo>
                  <a:lnTo>
                    <a:pt x="6108" y="2765"/>
                  </a:lnTo>
                  <a:cubicBezTo>
                    <a:pt x="6108" y="1234"/>
                    <a:pt x="4874" y="0"/>
                    <a:pt x="3343" y="0"/>
                  </a:cubicBezTo>
                  <a:close/>
                </a:path>
              </a:pathLst>
            </a:custGeom>
            <a:gradFill>
              <a:gsLst>
                <a:gs pos="0">
                  <a:srgbClr val="B09DDD"/>
                </a:gs>
                <a:gs pos="100000">
                  <a:srgbClr val="6748A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242448" y="658808"/>
              <a:ext cx="131090" cy="121112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31" y="0"/>
                  </a:moveTo>
                  <a:cubicBezTo>
                    <a:pt x="816" y="0"/>
                    <a:pt x="1" y="816"/>
                    <a:pt x="1" y="1830"/>
                  </a:cubicBezTo>
                  <a:cubicBezTo>
                    <a:pt x="1" y="2845"/>
                    <a:pt x="816" y="3660"/>
                    <a:pt x="1831" y="3660"/>
                  </a:cubicBezTo>
                  <a:cubicBezTo>
                    <a:pt x="2845" y="3660"/>
                    <a:pt x="3661" y="2845"/>
                    <a:pt x="3661" y="1830"/>
                  </a:cubicBezTo>
                  <a:cubicBezTo>
                    <a:pt x="3661" y="816"/>
                    <a:pt x="2845" y="0"/>
                    <a:pt x="1831" y="0"/>
                  </a:cubicBezTo>
                  <a:close/>
                </a:path>
              </a:pathLst>
            </a:custGeom>
            <a:gradFill>
              <a:gsLst>
                <a:gs pos="0">
                  <a:srgbClr val="B09DDD"/>
                </a:gs>
                <a:gs pos="100000">
                  <a:srgbClr val="6748A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199027" y="805557"/>
              <a:ext cx="218651" cy="422155"/>
            </a:xfrm>
            <a:custGeom>
              <a:avLst/>
              <a:gdLst/>
              <a:ahLst/>
              <a:cxnLst/>
              <a:rect l="l" t="t" r="r" b="b"/>
              <a:pathLst>
                <a:path w="6108" h="12761" extrusionOk="0">
                  <a:moveTo>
                    <a:pt x="2746" y="0"/>
                  </a:moveTo>
                  <a:cubicBezTo>
                    <a:pt x="1234" y="0"/>
                    <a:pt x="0" y="1234"/>
                    <a:pt x="0" y="2745"/>
                  </a:cubicBezTo>
                  <a:lnTo>
                    <a:pt x="0" y="6644"/>
                  </a:lnTo>
                  <a:cubicBezTo>
                    <a:pt x="0" y="6923"/>
                    <a:pt x="179" y="7162"/>
                    <a:pt x="458" y="7221"/>
                  </a:cubicBezTo>
                  <a:cubicBezTo>
                    <a:pt x="481" y="7224"/>
                    <a:pt x="504" y="7225"/>
                    <a:pt x="527" y="7225"/>
                  </a:cubicBezTo>
                  <a:cubicBezTo>
                    <a:pt x="836" y="7225"/>
                    <a:pt x="1094" y="6981"/>
                    <a:pt x="1094" y="6684"/>
                  </a:cubicBezTo>
                  <a:lnTo>
                    <a:pt x="1094" y="3143"/>
                  </a:lnTo>
                  <a:lnTo>
                    <a:pt x="1353" y="3143"/>
                  </a:lnTo>
                  <a:lnTo>
                    <a:pt x="1353" y="6525"/>
                  </a:lnTo>
                  <a:lnTo>
                    <a:pt x="1353" y="12175"/>
                  </a:lnTo>
                  <a:cubicBezTo>
                    <a:pt x="1353" y="12453"/>
                    <a:pt x="1552" y="12712"/>
                    <a:pt x="1811" y="12751"/>
                  </a:cubicBezTo>
                  <a:cubicBezTo>
                    <a:pt x="1842" y="12757"/>
                    <a:pt x="1872" y="12760"/>
                    <a:pt x="1903" y="12760"/>
                  </a:cubicBezTo>
                  <a:cubicBezTo>
                    <a:pt x="2201" y="12760"/>
                    <a:pt x="2447" y="12503"/>
                    <a:pt x="2447" y="12214"/>
                  </a:cubicBezTo>
                  <a:lnTo>
                    <a:pt x="2447" y="7460"/>
                  </a:lnTo>
                  <a:cubicBezTo>
                    <a:pt x="2447" y="7142"/>
                    <a:pt x="2726" y="6863"/>
                    <a:pt x="3044" y="6863"/>
                  </a:cubicBezTo>
                  <a:cubicBezTo>
                    <a:pt x="3382" y="6863"/>
                    <a:pt x="3661" y="7142"/>
                    <a:pt x="3661" y="7460"/>
                  </a:cubicBezTo>
                  <a:lnTo>
                    <a:pt x="3661" y="12175"/>
                  </a:lnTo>
                  <a:cubicBezTo>
                    <a:pt x="3661" y="12453"/>
                    <a:pt x="3840" y="12712"/>
                    <a:pt x="4098" y="12751"/>
                  </a:cubicBezTo>
                  <a:cubicBezTo>
                    <a:pt x="4131" y="12757"/>
                    <a:pt x="4164" y="12760"/>
                    <a:pt x="4196" y="12760"/>
                  </a:cubicBezTo>
                  <a:cubicBezTo>
                    <a:pt x="4492" y="12760"/>
                    <a:pt x="4735" y="12520"/>
                    <a:pt x="4735" y="12214"/>
                  </a:cubicBezTo>
                  <a:lnTo>
                    <a:pt x="4735" y="6525"/>
                  </a:lnTo>
                  <a:lnTo>
                    <a:pt x="4735" y="3143"/>
                  </a:lnTo>
                  <a:lnTo>
                    <a:pt x="5013" y="3143"/>
                  </a:lnTo>
                  <a:lnTo>
                    <a:pt x="5013" y="6644"/>
                  </a:lnTo>
                  <a:cubicBezTo>
                    <a:pt x="5013" y="6923"/>
                    <a:pt x="5192" y="7182"/>
                    <a:pt x="5471" y="7221"/>
                  </a:cubicBezTo>
                  <a:cubicBezTo>
                    <a:pt x="5502" y="7227"/>
                    <a:pt x="5533" y="7229"/>
                    <a:pt x="5563" y="7229"/>
                  </a:cubicBezTo>
                  <a:cubicBezTo>
                    <a:pt x="5861" y="7229"/>
                    <a:pt x="6107" y="6973"/>
                    <a:pt x="6107" y="6684"/>
                  </a:cubicBezTo>
                  <a:lnTo>
                    <a:pt x="6107" y="2765"/>
                  </a:lnTo>
                  <a:cubicBezTo>
                    <a:pt x="6088" y="1234"/>
                    <a:pt x="4854" y="0"/>
                    <a:pt x="3342" y="0"/>
                  </a:cubicBezTo>
                  <a:close/>
                </a:path>
              </a:pathLst>
            </a:custGeom>
            <a:gradFill>
              <a:gsLst>
                <a:gs pos="0">
                  <a:srgbClr val="B09DDD"/>
                </a:gs>
                <a:gs pos="100000">
                  <a:srgbClr val="6748A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678131" y="658808"/>
              <a:ext cx="131770" cy="121112"/>
            </a:xfrm>
            <a:custGeom>
              <a:avLst/>
              <a:gdLst/>
              <a:ahLst/>
              <a:cxnLst/>
              <a:rect l="l" t="t" r="r" b="b"/>
              <a:pathLst>
                <a:path w="3681" h="3661" extrusionOk="0">
                  <a:moveTo>
                    <a:pt x="1851" y="0"/>
                  </a:moveTo>
                  <a:cubicBezTo>
                    <a:pt x="836" y="0"/>
                    <a:pt x="1" y="816"/>
                    <a:pt x="1" y="1830"/>
                  </a:cubicBezTo>
                  <a:cubicBezTo>
                    <a:pt x="1" y="2845"/>
                    <a:pt x="836" y="3660"/>
                    <a:pt x="1851" y="3660"/>
                  </a:cubicBezTo>
                  <a:cubicBezTo>
                    <a:pt x="2865" y="3660"/>
                    <a:pt x="3681" y="2845"/>
                    <a:pt x="3681" y="1830"/>
                  </a:cubicBezTo>
                  <a:cubicBezTo>
                    <a:pt x="3681" y="816"/>
                    <a:pt x="2865" y="0"/>
                    <a:pt x="1851" y="0"/>
                  </a:cubicBezTo>
                  <a:close/>
                </a:path>
              </a:pathLst>
            </a:custGeom>
            <a:gradFill>
              <a:gsLst>
                <a:gs pos="0">
                  <a:srgbClr val="B09DDD"/>
                </a:gs>
                <a:gs pos="100000">
                  <a:srgbClr val="6748A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1634709" y="805557"/>
              <a:ext cx="218651" cy="422155"/>
            </a:xfrm>
            <a:custGeom>
              <a:avLst/>
              <a:gdLst/>
              <a:ahLst/>
              <a:cxnLst/>
              <a:rect l="l" t="t" r="r" b="b"/>
              <a:pathLst>
                <a:path w="6108" h="12761" extrusionOk="0">
                  <a:moveTo>
                    <a:pt x="2765" y="0"/>
                  </a:moveTo>
                  <a:cubicBezTo>
                    <a:pt x="1234" y="0"/>
                    <a:pt x="0" y="1234"/>
                    <a:pt x="0" y="2745"/>
                  </a:cubicBezTo>
                  <a:lnTo>
                    <a:pt x="0" y="6644"/>
                  </a:lnTo>
                  <a:cubicBezTo>
                    <a:pt x="0" y="6923"/>
                    <a:pt x="199" y="7162"/>
                    <a:pt x="458" y="7221"/>
                  </a:cubicBezTo>
                  <a:cubicBezTo>
                    <a:pt x="481" y="7224"/>
                    <a:pt x="504" y="7225"/>
                    <a:pt x="527" y="7225"/>
                  </a:cubicBezTo>
                  <a:cubicBezTo>
                    <a:pt x="835" y="7225"/>
                    <a:pt x="1094" y="6981"/>
                    <a:pt x="1094" y="6684"/>
                  </a:cubicBezTo>
                  <a:lnTo>
                    <a:pt x="1094" y="3143"/>
                  </a:lnTo>
                  <a:lnTo>
                    <a:pt x="1373" y="3143"/>
                  </a:lnTo>
                  <a:lnTo>
                    <a:pt x="1373" y="6525"/>
                  </a:lnTo>
                  <a:lnTo>
                    <a:pt x="1373" y="12175"/>
                  </a:lnTo>
                  <a:cubicBezTo>
                    <a:pt x="1373" y="12453"/>
                    <a:pt x="1552" y="12712"/>
                    <a:pt x="1811" y="12751"/>
                  </a:cubicBezTo>
                  <a:cubicBezTo>
                    <a:pt x="1843" y="12757"/>
                    <a:pt x="1876" y="12760"/>
                    <a:pt x="1907" y="12760"/>
                  </a:cubicBezTo>
                  <a:cubicBezTo>
                    <a:pt x="2217" y="12760"/>
                    <a:pt x="2447" y="12503"/>
                    <a:pt x="2447" y="12214"/>
                  </a:cubicBezTo>
                  <a:lnTo>
                    <a:pt x="2447" y="7460"/>
                  </a:lnTo>
                  <a:cubicBezTo>
                    <a:pt x="2447" y="7142"/>
                    <a:pt x="2726" y="6863"/>
                    <a:pt x="3064" y="6863"/>
                  </a:cubicBezTo>
                  <a:cubicBezTo>
                    <a:pt x="3382" y="6863"/>
                    <a:pt x="3661" y="7142"/>
                    <a:pt x="3661" y="7460"/>
                  </a:cubicBezTo>
                  <a:lnTo>
                    <a:pt x="3661" y="12175"/>
                  </a:lnTo>
                  <a:cubicBezTo>
                    <a:pt x="3661" y="12453"/>
                    <a:pt x="3840" y="12712"/>
                    <a:pt x="4118" y="12751"/>
                  </a:cubicBezTo>
                  <a:cubicBezTo>
                    <a:pt x="4151" y="12757"/>
                    <a:pt x="4183" y="12760"/>
                    <a:pt x="4215" y="12760"/>
                  </a:cubicBezTo>
                  <a:cubicBezTo>
                    <a:pt x="4511" y="12760"/>
                    <a:pt x="4755" y="12520"/>
                    <a:pt x="4755" y="12214"/>
                  </a:cubicBezTo>
                  <a:lnTo>
                    <a:pt x="4755" y="6525"/>
                  </a:lnTo>
                  <a:lnTo>
                    <a:pt x="4755" y="3143"/>
                  </a:lnTo>
                  <a:lnTo>
                    <a:pt x="5013" y="3143"/>
                  </a:lnTo>
                  <a:lnTo>
                    <a:pt x="5013" y="6644"/>
                  </a:lnTo>
                  <a:cubicBezTo>
                    <a:pt x="5013" y="6923"/>
                    <a:pt x="5212" y="7182"/>
                    <a:pt x="5471" y="7221"/>
                  </a:cubicBezTo>
                  <a:cubicBezTo>
                    <a:pt x="5502" y="7227"/>
                    <a:pt x="5533" y="7229"/>
                    <a:pt x="5563" y="7229"/>
                  </a:cubicBezTo>
                  <a:cubicBezTo>
                    <a:pt x="5861" y="7229"/>
                    <a:pt x="6107" y="6973"/>
                    <a:pt x="6107" y="6684"/>
                  </a:cubicBezTo>
                  <a:lnTo>
                    <a:pt x="6107" y="2765"/>
                  </a:lnTo>
                  <a:cubicBezTo>
                    <a:pt x="6107" y="1234"/>
                    <a:pt x="4874" y="0"/>
                    <a:pt x="3362" y="0"/>
                  </a:cubicBezTo>
                  <a:close/>
                </a:path>
              </a:pathLst>
            </a:custGeom>
            <a:gradFill>
              <a:gsLst>
                <a:gs pos="0">
                  <a:srgbClr val="B09DDD"/>
                </a:gs>
                <a:gs pos="100000">
                  <a:srgbClr val="6748A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2114529" y="658808"/>
              <a:ext cx="131054" cy="121112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31" y="0"/>
                  </a:moveTo>
                  <a:cubicBezTo>
                    <a:pt x="816" y="0"/>
                    <a:pt x="1" y="816"/>
                    <a:pt x="1" y="1830"/>
                  </a:cubicBezTo>
                  <a:cubicBezTo>
                    <a:pt x="1" y="2845"/>
                    <a:pt x="816" y="3660"/>
                    <a:pt x="1831" y="3660"/>
                  </a:cubicBezTo>
                  <a:cubicBezTo>
                    <a:pt x="2845" y="3660"/>
                    <a:pt x="3661" y="2845"/>
                    <a:pt x="3661" y="1830"/>
                  </a:cubicBezTo>
                  <a:cubicBezTo>
                    <a:pt x="3661" y="816"/>
                    <a:pt x="2845" y="0"/>
                    <a:pt x="1831" y="0"/>
                  </a:cubicBezTo>
                  <a:close/>
                </a:path>
              </a:pathLst>
            </a:custGeom>
            <a:gradFill>
              <a:gsLst>
                <a:gs pos="0">
                  <a:srgbClr val="B09DDD"/>
                </a:gs>
                <a:gs pos="100000">
                  <a:srgbClr val="6748A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2071108" y="805557"/>
              <a:ext cx="217935" cy="422155"/>
            </a:xfrm>
            <a:custGeom>
              <a:avLst/>
              <a:gdLst/>
              <a:ahLst/>
              <a:cxnLst/>
              <a:rect l="l" t="t" r="r" b="b"/>
              <a:pathLst>
                <a:path w="6088" h="12761" extrusionOk="0">
                  <a:moveTo>
                    <a:pt x="2745" y="0"/>
                  </a:moveTo>
                  <a:cubicBezTo>
                    <a:pt x="1233" y="0"/>
                    <a:pt x="0" y="1234"/>
                    <a:pt x="0" y="2745"/>
                  </a:cubicBezTo>
                  <a:lnTo>
                    <a:pt x="0" y="6644"/>
                  </a:lnTo>
                  <a:cubicBezTo>
                    <a:pt x="0" y="6923"/>
                    <a:pt x="179" y="7162"/>
                    <a:pt x="458" y="7221"/>
                  </a:cubicBezTo>
                  <a:cubicBezTo>
                    <a:pt x="481" y="7224"/>
                    <a:pt x="504" y="7225"/>
                    <a:pt x="527" y="7225"/>
                  </a:cubicBezTo>
                  <a:cubicBezTo>
                    <a:pt x="835" y="7225"/>
                    <a:pt x="1094" y="6981"/>
                    <a:pt x="1094" y="6684"/>
                  </a:cubicBezTo>
                  <a:lnTo>
                    <a:pt x="1094" y="3143"/>
                  </a:lnTo>
                  <a:lnTo>
                    <a:pt x="1353" y="3143"/>
                  </a:lnTo>
                  <a:lnTo>
                    <a:pt x="1353" y="6525"/>
                  </a:lnTo>
                  <a:lnTo>
                    <a:pt x="1353" y="12175"/>
                  </a:lnTo>
                  <a:cubicBezTo>
                    <a:pt x="1353" y="12453"/>
                    <a:pt x="1552" y="12712"/>
                    <a:pt x="1810" y="12751"/>
                  </a:cubicBezTo>
                  <a:cubicBezTo>
                    <a:pt x="1841" y="12757"/>
                    <a:pt x="1872" y="12760"/>
                    <a:pt x="1902" y="12760"/>
                  </a:cubicBezTo>
                  <a:cubicBezTo>
                    <a:pt x="2201" y="12760"/>
                    <a:pt x="2447" y="12503"/>
                    <a:pt x="2447" y="12214"/>
                  </a:cubicBezTo>
                  <a:lnTo>
                    <a:pt x="2447" y="7460"/>
                  </a:lnTo>
                  <a:cubicBezTo>
                    <a:pt x="2447" y="7142"/>
                    <a:pt x="2705" y="6863"/>
                    <a:pt x="3044" y="6863"/>
                  </a:cubicBezTo>
                  <a:cubicBezTo>
                    <a:pt x="3382" y="6863"/>
                    <a:pt x="3640" y="7142"/>
                    <a:pt x="3640" y="7460"/>
                  </a:cubicBezTo>
                  <a:lnTo>
                    <a:pt x="3640" y="12175"/>
                  </a:lnTo>
                  <a:cubicBezTo>
                    <a:pt x="3640" y="12453"/>
                    <a:pt x="3839" y="12712"/>
                    <a:pt x="4098" y="12751"/>
                  </a:cubicBezTo>
                  <a:cubicBezTo>
                    <a:pt x="4131" y="12757"/>
                    <a:pt x="4163" y="12760"/>
                    <a:pt x="4195" y="12760"/>
                  </a:cubicBezTo>
                  <a:cubicBezTo>
                    <a:pt x="4491" y="12760"/>
                    <a:pt x="4735" y="12520"/>
                    <a:pt x="4735" y="12214"/>
                  </a:cubicBezTo>
                  <a:lnTo>
                    <a:pt x="4735" y="6525"/>
                  </a:lnTo>
                  <a:lnTo>
                    <a:pt x="4735" y="3143"/>
                  </a:lnTo>
                  <a:lnTo>
                    <a:pt x="5013" y="3143"/>
                  </a:lnTo>
                  <a:lnTo>
                    <a:pt x="5013" y="6644"/>
                  </a:lnTo>
                  <a:cubicBezTo>
                    <a:pt x="5013" y="6923"/>
                    <a:pt x="5192" y="7182"/>
                    <a:pt x="5451" y="7221"/>
                  </a:cubicBezTo>
                  <a:cubicBezTo>
                    <a:pt x="5484" y="7227"/>
                    <a:pt x="5516" y="7229"/>
                    <a:pt x="5547" y="7229"/>
                  </a:cubicBezTo>
                  <a:cubicBezTo>
                    <a:pt x="5858" y="7229"/>
                    <a:pt x="6087" y="6973"/>
                    <a:pt x="6087" y="6684"/>
                  </a:cubicBezTo>
                  <a:lnTo>
                    <a:pt x="6087" y="2765"/>
                  </a:lnTo>
                  <a:cubicBezTo>
                    <a:pt x="6087" y="1234"/>
                    <a:pt x="4854" y="0"/>
                    <a:pt x="3342" y="0"/>
                  </a:cubicBezTo>
                  <a:close/>
                </a:path>
              </a:pathLst>
            </a:custGeom>
            <a:gradFill>
              <a:gsLst>
                <a:gs pos="0">
                  <a:srgbClr val="B09DDD"/>
                </a:gs>
                <a:gs pos="100000">
                  <a:srgbClr val="6748A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2550212" y="658808"/>
              <a:ext cx="131770" cy="121112"/>
            </a:xfrm>
            <a:custGeom>
              <a:avLst/>
              <a:gdLst/>
              <a:ahLst/>
              <a:cxnLst/>
              <a:rect l="l" t="t" r="r" b="b"/>
              <a:pathLst>
                <a:path w="3681" h="3661" extrusionOk="0">
                  <a:moveTo>
                    <a:pt x="1850" y="0"/>
                  </a:moveTo>
                  <a:cubicBezTo>
                    <a:pt x="836" y="0"/>
                    <a:pt x="0" y="816"/>
                    <a:pt x="0" y="1830"/>
                  </a:cubicBezTo>
                  <a:cubicBezTo>
                    <a:pt x="20" y="2845"/>
                    <a:pt x="836" y="3660"/>
                    <a:pt x="1850" y="3660"/>
                  </a:cubicBezTo>
                  <a:cubicBezTo>
                    <a:pt x="2845" y="3660"/>
                    <a:pt x="3681" y="2845"/>
                    <a:pt x="3681" y="1830"/>
                  </a:cubicBezTo>
                  <a:cubicBezTo>
                    <a:pt x="3681" y="816"/>
                    <a:pt x="2845" y="0"/>
                    <a:pt x="1850" y="0"/>
                  </a:cubicBezTo>
                  <a:close/>
                </a:path>
              </a:pathLst>
            </a:custGeom>
            <a:gradFill>
              <a:gsLst>
                <a:gs pos="0">
                  <a:srgbClr val="B09DDD"/>
                </a:gs>
                <a:gs pos="100000">
                  <a:srgbClr val="6748A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2506790" y="805557"/>
              <a:ext cx="218651" cy="422155"/>
            </a:xfrm>
            <a:custGeom>
              <a:avLst/>
              <a:gdLst/>
              <a:ahLst/>
              <a:cxnLst/>
              <a:rect l="l" t="t" r="r" b="b"/>
              <a:pathLst>
                <a:path w="6108" h="12761" extrusionOk="0">
                  <a:moveTo>
                    <a:pt x="2765" y="0"/>
                  </a:moveTo>
                  <a:cubicBezTo>
                    <a:pt x="1233" y="0"/>
                    <a:pt x="0" y="1234"/>
                    <a:pt x="0" y="2745"/>
                  </a:cubicBezTo>
                  <a:lnTo>
                    <a:pt x="0" y="6644"/>
                  </a:lnTo>
                  <a:cubicBezTo>
                    <a:pt x="0" y="6923"/>
                    <a:pt x="199" y="7162"/>
                    <a:pt x="458" y="7221"/>
                  </a:cubicBezTo>
                  <a:cubicBezTo>
                    <a:pt x="481" y="7224"/>
                    <a:pt x="504" y="7225"/>
                    <a:pt x="526" y="7225"/>
                  </a:cubicBezTo>
                  <a:cubicBezTo>
                    <a:pt x="835" y="7225"/>
                    <a:pt x="1094" y="6981"/>
                    <a:pt x="1094" y="6684"/>
                  </a:cubicBezTo>
                  <a:lnTo>
                    <a:pt x="1094" y="3143"/>
                  </a:lnTo>
                  <a:lnTo>
                    <a:pt x="1373" y="3143"/>
                  </a:lnTo>
                  <a:lnTo>
                    <a:pt x="1373" y="6525"/>
                  </a:lnTo>
                  <a:lnTo>
                    <a:pt x="1373" y="12175"/>
                  </a:lnTo>
                  <a:cubicBezTo>
                    <a:pt x="1373" y="12453"/>
                    <a:pt x="1552" y="12712"/>
                    <a:pt x="1810" y="12751"/>
                  </a:cubicBezTo>
                  <a:cubicBezTo>
                    <a:pt x="1841" y="12757"/>
                    <a:pt x="1872" y="12760"/>
                    <a:pt x="1902" y="12760"/>
                  </a:cubicBezTo>
                  <a:cubicBezTo>
                    <a:pt x="2201" y="12760"/>
                    <a:pt x="2447" y="12503"/>
                    <a:pt x="2447" y="12214"/>
                  </a:cubicBezTo>
                  <a:lnTo>
                    <a:pt x="2447" y="7460"/>
                  </a:lnTo>
                  <a:cubicBezTo>
                    <a:pt x="2447" y="7142"/>
                    <a:pt x="2725" y="6863"/>
                    <a:pt x="3063" y="6863"/>
                  </a:cubicBezTo>
                  <a:cubicBezTo>
                    <a:pt x="3382" y="6863"/>
                    <a:pt x="3660" y="7142"/>
                    <a:pt x="3660" y="7460"/>
                  </a:cubicBezTo>
                  <a:lnTo>
                    <a:pt x="3660" y="12175"/>
                  </a:lnTo>
                  <a:cubicBezTo>
                    <a:pt x="3660" y="12453"/>
                    <a:pt x="3839" y="12712"/>
                    <a:pt x="4118" y="12751"/>
                  </a:cubicBezTo>
                  <a:cubicBezTo>
                    <a:pt x="4151" y="12757"/>
                    <a:pt x="4183" y="12760"/>
                    <a:pt x="4215" y="12760"/>
                  </a:cubicBezTo>
                  <a:cubicBezTo>
                    <a:pt x="4511" y="12760"/>
                    <a:pt x="4754" y="12520"/>
                    <a:pt x="4754" y="12214"/>
                  </a:cubicBezTo>
                  <a:lnTo>
                    <a:pt x="4754" y="6525"/>
                  </a:lnTo>
                  <a:lnTo>
                    <a:pt x="4754" y="3143"/>
                  </a:lnTo>
                  <a:lnTo>
                    <a:pt x="5013" y="3143"/>
                  </a:lnTo>
                  <a:lnTo>
                    <a:pt x="5013" y="6644"/>
                  </a:lnTo>
                  <a:cubicBezTo>
                    <a:pt x="5013" y="6923"/>
                    <a:pt x="5192" y="7182"/>
                    <a:pt x="5470" y="7221"/>
                  </a:cubicBezTo>
                  <a:cubicBezTo>
                    <a:pt x="5502" y="7227"/>
                    <a:pt x="5532" y="7229"/>
                    <a:pt x="5563" y="7229"/>
                  </a:cubicBezTo>
                  <a:cubicBezTo>
                    <a:pt x="5861" y="7229"/>
                    <a:pt x="6107" y="6973"/>
                    <a:pt x="6107" y="6684"/>
                  </a:cubicBezTo>
                  <a:lnTo>
                    <a:pt x="6107" y="2765"/>
                  </a:lnTo>
                  <a:cubicBezTo>
                    <a:pt x="6107" y="1234"/>
                    <a:pt x="4874" y="0"/>
                    <a:pt x="3342" y="0"/>
                  </a:cubicBezTo>
                  <a:close/>
                </a:path>
              </a:pathLst>
            </a:custGeom>
            <a:gradFill>
              <a:gsLst>
                <a:gs pos="0">
                  <a:srgbClr val="B09DDD"/>
                </a:gs>
                <a:gs pos="100000">
                  <a:srgbClr val="6748A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2986611" y="658808"/>
              <a:ext cx="131054" cy="121112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30" y="0"/>
                  </a:moveTo>
                  <a:cubicBezTo>
                    <a:pt x="816" y="0"/>
                    <a:pt x="0" y="816"/>
                    <a:pt x="0" y="1830"/>
                  </a:cubicBezTo>
                  <a:cubicBezTo>
                    <a:pt x="0" y="2845"/>
                    <a:pt x="816" y="3660"/>
                    <a:pt x="1830" y="3660"/>
                  </a:cubicBezTo>
                  <a:cubicBezTo>
                    <a:pt x="2845" y="3660"/>
                    <a:pt x="3661" y="2845"/>
                    <a:pt x="3661" y="1830"/>
                  </a:cubicBezTo>
                  <a:cubicBezTo>
                    <a:pt x="3661" y="816"/>
                    <a:pt x="2845" y="0"/>
                    <a:pt x="1830" y="0"/>
                  </a:cubicBezTo>
                  <a:close/>
                </a:path>
              </a:pathLst>
            </a:custGeom>
            <a:gradFill>
              <a:gsLst>
                <a:gs pos="0">
                  <a:srgbClr val="B09DDD"/>
                </a:gs>
                <a:gs pos="100000">
                  <a:srgbClr val="6748A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2943153" y="805557"/>
              <a:ext cx="217935" cy="422155"/>
            </a:xfrm>
            <a:custGeom>
              <a:avLst/>
              <a:gdLst/>
              <a:ahLst/>
              <a:cxnLst/>
              <a:rect l="l" t="t" r="r" b="b"/>
              <a:pathLst>
                <a:path w="6088" h="12761" extrusionOk="0">
                  <a:moveTo>
                    <a:pt x="2746" y="0"/>
                  </a:moveTo>
                  <a:cubicBezTo>
                    <a:pt x="1234" y="0"/>
                    <a:pt x="1" y="1234"/>
                    <a:pt x="1" y="2745"/>
                  </a:cubicBezTo>
                  <a:lnTo>
                    <a:pt x="1" y="6644"/>
                  </a:lnTo>
                  <a:cubicBezTo>
                    <a:pt x="1" y="6923"/>
                    <a:pt x="180" y="7162"/>
                    <a:pt x="458" y="7221"/>
                  </a:cubicBezTo>
                  <a:cubicBezTo>
                    <a:pt x="482" y="7224"/>
                    <a:pt x="505" y="7225"/>
                    <a:pt x="527" y="7225"/>
                  </a:cubicBezTo>
                  <a:cubicBezTo>
                    <a:pt x="836" y="7225"/>
                    <a:pt x="1095" y="6981"/>
                    <a:pt x="1095" y="6684"/>
                  </a:cubicBezTo>
                  <a:lnTo>
                    <a:pt x="1095" y="3143"/>
                  </a:lnTo>
                  <a:lnTo>
                    <a:pt x="1354" y="3143"/>
                  </a:lnTo>
                  <a:lnTo>
                    <a:pt x="1354" y="6525"/>
                  </a:lnTo>
                  <a:lnTo>
                    <a:pt x="1354" y="12175"/>
                  </a:lnTo>
                  <a:cubicBezTo>
                    <a:pt x="1354" y="12453"/>
                    <a:pt x="1552" y="12712"/>
                    <a:pt x="1811" y="12751"/>
                  </a:cubicBezTo>
                  <a:cubicBezTo>
                    <a:pt x="1842" y="12757"/>
                    <a:pt x="1873" y="12760"/>
                    <a:pt x="1903" y="12760"/>
                  </a:cubicBezTo>
                  <a:cubicBezTo>
                    <a:pt x="2202" y="12760"/>
                    <a:pt x="2448" y="12503"/>
                    <a:pt x="2448" y="12214"/>
                  </a:cubicBezTo>
                  <a:lnTo>
                    <a:pt x="2448" y="7460"/>
                  </a:lnTo>
                  <a:cubicBezTo>
                    <a:pt x="2448" y="7142"/>
                    <a:pt x="2706" y="6863"/>
                    <a:pt x="3044" y="6863"/>
                  </a:cubicBezTo>
                  <a:cubicBezTo>
                    <a:pt x="3383" y="6863"/>
                    <a:pt x="3641" y="7142"/>
                    <a:pt x="3641" y="7460"/>
                  </a:cubicBezTo>
                  <a:lnTo>
                    <a:pt x="3641" y="12175"/>
                  </a:lnTo>
                  <a:cubicBezTo>
                    <a:pt x="3641" y="12453"/>
                    <a:pt x="3840" y="12712"/>
                    <a:pt x="4099" y="12751"/>
                  </a:cubicBezTo>
                  <a:cubicBezTo>
                    <a:pt x="4132" y="12757"/>
                    <a:pt x="4164" y="12760"/>
                    <a:pt x="4196" y="12760"/>
                  </a:cubicBezTo>
                  <a:cubicBezTo>
                    <a:pt x="4492" y="12760"/>
                    <a:pt x="4735" y="12520"/>
                    <a:pt x="4735" y="12214"/>
                  </a:cubicBezTo>
                  <a:lnTo>
                    <a:pt x="4735" y="6525"/>
                  </a:lnTo>
                  <a:lnTo>
                    <a:pt x="4735" y="3143"/>
                  </a:lnTo>
                  <a:lnTo>
                    <a:pt x="5014" y="3143"/>
                  </a:lnTo>
                  <a:lnTo>
                    <a:pt x="5014" y="6644"/>
                  </a:lnTo>
                  <a:cubicBezTo>
                    <a:pt x="5014" y="6923"/>
                    <a:pt x="5193" y="7182"/>
                    <a:pt x="5451" y="7221"/>
                  </a:cubicBezTo>
                  <a:cubicBezTo>
                    <a:pt x="5483" y="7227"/>
                    <a:pt x="5513" y="7229"/>
                    <a:pt x="5544" y="7229"/>
                  </a:cubicBezTo>
                  <a:cubicBezTo>
                    <a:pt x="5842" y="7229"/>
                    <a:pt x="6088" y="6973"/>
                    <a:pt x="6088" y="6684"/>
                  </a:cubicBezTo>
                  <a:lnTo>
                    <a:pt x="6088" y="2765"/>
                  </a:lnTo>
                  <a:cubicBezTo>
                    <a:pt x="6088" y="1234"/>
                    <a:pt x="4855" y="0"/>
                    <a:pt x="3343" y="0"/>
                  </a:cubicBezTo>
                  <a:close/>
                </a:path>
              </a:pathLst>
            </a:custGeom>
            <a:gradFill>
              <a:gsLst>
                <a:gs pos="0">
                  <a:srgbClr val="B09DDD"/>
                </a:gs>
                <a:gs pos="100000">
                  <a:srgbClr val="6748A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" name="Google Shape;460;p25"/>
            <p:cNvGrpSpPr/>
            <p:nvPr/>
          </p:nvGrpSpPr>
          <p:grpSpPr>
            <a:xfrm>
              <a:off x="3378803" y="658808"/>
              <a:ext cx="217935" cy="568903"/>
              <a:chOff x="6791527" y="909477"/>
              <a:chExt cx="171697" cy="485040"/>
            </a:xfrm>
          </p:grpSpPr>
          <p:sp>
            <p:nvSpPr>
              <p:cNvPr id="461" name="Google Shape;461;p25"/>
              <p:cNvSpPr/>
              <p:nvPr/>
            </p:nvSpPr>
            <p:spPr>
              <a:xfrm>
                <a:off x="6825764" y="909477"/>
                <a:ext cx="103249" cy="103259"/>
              </a:xfrm>
              <a:custGeom>
                <a:avLst/>
                <a:gdLst/>
                <a:ahLst/>
                <a:cxnLst/>
                <a:rect l="l" t="t" r="r" b="b"/>
                <a:pathLst>
                  <a:path w="3661" h="3661" extrusionOk="0">
                    <a:moveTo>
                      <a:pt x="1830" y="0"/>
                    </a:moveTo>
                    <a:cubicBezTo>
                      <a:pt x="816" y="0"/>
                      <a:pt x="0" y="816"/>
                      <a:pt x="0" y="1830"/>
                    </a:cubicBezTo>
                    <a:cubicBezTo>
                      <a:pt x="0" y="2845"/>
                      <a:pt x="816" y="3660"/>
                      <a:pt x="1830" y="3660"/>
                    </a:cubicBezTo>
                    <a:cubicBezTo>
                      <a:pt x="2845" y="3660"/>
                      <a:pt x="3661" y="2845"/>
                      <a:pt x="3661" y="1830"/>
                    </a:cubicBezTo>
                    <a:cubicBezTo>
                      <a:pt x="3661" y="816"/>
                      <a:pt x="2845" y="0"/>
                      <a:pt x="183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09DDD"/>
                  </a:gs>
                  <a:gs pos="100000">
                    <a:srgbClr val="6748A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5"/>
              <p:cNvSpPr/>
              <p:nvPr/>
            </p:nvSpPr>
            <p:spPr>
              <a:xfrm>
                <a:off x="6791527" y="1034592"/>
                <a:ext cx="171697" cy="359924"/>
              </a:xfrm>
              <a:custGeom>
                <a:avLst/>
                <a:gdLst/>
                <a:ahLst/>
                <a:cxnLst/>
                <a:rect l="l" t="t" r="r" b="b"/>
                <a:pathLst>
                  <a:path w="6088" h="12761" extrusionOk="0">
                    <a:moveTo>
                      <a:pt x="2746" y="0"/>
                    </a:moveTo>
                    <a:cubicBezTo>
                      <a:pt x="1234" y="0"/>
                      <a:pt x="1" y="1234"/>
                      <a:pt x="1" y="2745"/>
                    </a:cubicBezTo>
                    <a:lnTo>
                      <a:pt x="1" y="6644"/>
                    </a:lnTo>
                    <a:cubicBezTo>
                      <a:pt x="1" y="6923"/>
                      <a:pt x="180" y="7162"/>
                      <a:pt x="458" y="7221"/>
                    </a:cubicBezTo>
                    <a:cubicBezTo>
                      <a:pt x="482" y="7224"/>
                      <a:pt x="505" y="7225"/>
                      <a:pt x="527" y="7225"/>
                    </a:cubicBezTo>
                    <a:cubicBezTo>
                      <a:pt x="836" y="7225"/>
                      <a:pt x="1095" y="6981"/>
                      <a:pt x="1095" y="6684"/>
                    </a:cubicBezTo>
                    <a:lnTo>
                      <a:pt x="1095" y="3143"/>
                    </a:lnTo>
                    <a:lnTo>
                      <a:pt x="1354" y="3143"/>
                    </a:lnTo>
                    <a:lnTo>
                      <a:pt x="1354" y="6525"/>
                    </a:lnTo>
                    <a:lnTo>
                      <a:pt x="1354" y="12175"/>
                    </a:lnTo>
                    <a:cubicBezTo>
                      <a:pt x="1354" y="12453"/>
                      <a:pt x="1552" y="12712"/>
                      <a:pt x="1811" y="12751"/>
                    </a:cubicBezTo>
                    <a:cubicBezTo>
                      <a:pt x="1842" y="12757"/>
                      <a:pt x="1873" y="12760"/>
                      <a:pt x="1903" y="12760"/>
                    </a:cubicBezTo>
                    <a:cubicBezTo>
                      <a:pt x="2202" y="12760"/>
                      <a:pt x="2448" y="12503"/>
                      <a:pt x="2448" y="12214"/>
                    </a:cubicBezTo>
                    <a:lnTo>
                      <a:pt x="2448" y="7460"/>
                    </a:lnTo>
                    <a:cubicBezTo>
                      <a:pt x="2448" y="7142"/>
                      <a:pt x="2706" y="6863"/>
                      <a:pt x="3044" y="6863"/>
                    </a:cubicBezTo>
                    <a:cubicBezTo>
                      <a:pt x="3383" y="6863"/>
                      <a:pt x="3641" y="7142"/>
                      <a:pt x="3641" y="7460"/>
                    </a:cubicBezTo>
                    <a:lnTo>
                      <a:pt x="3641" y="12175"/>
                    </a:lnTo>
                    <a:cubicBezTo>
                      <a:pt x="3641" y="12453"/>
                      <a:pt x="3840" y="12712"/>
                      <a:pt x="4099" y="12751"/>
                    </a:cubicBezTo>
                    <a:cubicBezTo>
                      <a:pt x="4132" y="12757"/>
                      <a:pt x="4164" y="12760"/>
                      <a:pt x="4196" y="12760"/>
                    </a:cubicBezTo>
                    <a:cubicBezTo>
                      <a:pt x="4492" y="12760"/>
                      <a:pt x="4735" y="12520"/>
                      <a:pt x="4735" y="12214"/>
                    </a:cubicBezTo>
                    <a:lnTo>
                      <a:pt x="4735" y="6525"/>
                    </a:lnTo>
                    <a:lnTo>
                      <a:pt x="4735" y="3143"/>
                    </a:lnTo>
                    <a:lnTo>
                      <a:pt x="5014" y="3143"/>
                    </a:lnTo>
                    <a:lnTo>
                      <a:pt x="5014" y="6644"/>
                    </a:lnTo>
                    <a:cubicBezTo>
                      <a:pt x="5014" y="6923"/>
                      <a:pt x="5193" y="7182"/>
                      <a:pt x="5451" y="7221"/>
                    </a:cubicBezTo>
                    <a:cubicBezTo>
                      <a:pt x="5483" y="7227"/>
                      <a:pt x="5513" y="7229"/>
                      <a:pt x="5544" y="7229"/>
                    </a:cubicBezTo>
                    <a:cubicBezTo>
                      <a:pt x="5842" y="7229"/>
                      <a:pt x="6088" y="6973"/>
                      <a:pt x="6088" y="6684"/>
                    </a:cubicBezTo>
                    <a:lnTo>
                      <a:pt x="6088" y="2765"/>
                    </a:lnTo>
                    <a:cubicBezTo>
                      <a:pt x="6088" y="1234"/>
                      <a:pt x="4855" y="0"/>
                      <a:pt x="334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09DDD"/>
                  </a:gs>
                  <a:gs pos="100000">
                    <a:srgbClr val="6748A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Funnel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EEEEEE"/>
      </a:lt2>
      <a:accent1>
        <a:srgbClr val="85C3FA"/>
      </a:accent1>
      <a:accent2>
        <a:srgbClr val="4C84DD"/>
      </a:accent2>
      <a:accent3>
        <a:srgbClr val="6FA8DC"/>
      </a:accent3>
      <a:accent4>
        <a:srgbClr val="AB88D3"/>
      </a:accent4>
      <a:accent5>
        <a:srgbClr val="886CCC"/>
      </a:accent5>
      <a:accent6>
        <a:srgbClr val="CD8FDB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1887</Words>
  <Application>Microsoft Office PowerPoint</Application>
  <PresentationFormat>Presentación en pantalla (16:9)</PresentationFormat>
  <Paragraphs>382</Paragraphs>
  <Slides>33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33</vt:i4>
      </vt:variant>
    </vt:vector>
  </HeadingPairs>
  <TitlesOfParts>
    <vt:vector size="41" baseType="lpstr">
      <vt:lpstr>Proxima Nova</vt:lpstr>
      <vt:lpstr>Roboto</vt:lpstr>
      <vt:lpstr>Fira Sans Extra Condensed</vt:lpstr>
      <vt:lpstr>Arial</vt:lpstr>
      <vt:lpstr>Proxima Nova Semibold</vt:lpstr>
      <vt:lpstr>Fira Sans Extra Condensed Medium</vt:lpstr>
      <vt:lpstr>Funnel Infographics by Slidesgo</vt:lpstr>
      <vt:lpstr>Slidesgo Final Pages</vt:lpstr>
      <vt:lpstr>Funnel Infographics</vt:lpstr>
      <vt:lpstr>Funnel Infographics</vt:lpstr>
      <vt:lpstr>Funnel Infographics</vt:lpstr>
      <vt:lpstr>Funnel Infographics</vt:lpstr>
      <vt:lpstr>Funnel Infographics</vt:lpstr>
      <vt:lpstr>Funnel Infographics</vt:lpstr>
      <vt:lpstr>Funnel Infographics</vt:lpstr>
      <vt:lpstr>Funnel Infographics</vt:lpstr>
      <vt:lpstr>Funnel Infographics</vt:lpstr>
      <vt:lpstr>Funnel Infographics</vt:lpstr>
      <vt:lpstr>Funnel Infographics</vt:lpstr>
      <vt:lpstr>Funnel Infographics</vt:lpstr>
      <vt:lpstr>Funnel Infographics</vt:lpstr>
      <vt:lpstr>Funnel Infographics</vt:lpstr>
      <vt:lpstr>Funnel Infographics</vt:lpstr>
      <vt:lpstr>Funnel Infographics</vt:lpstr>
      <vt:lpstr>Funnel Infographics</vt:lpstr>
      <vt:lpstr>Funnel Infographics</vt:lpstr>
      <vt:lpstr>Funnel Infographics</vt:lpstr>
      <vt:lpstr>Funnel Infographics</vt:lpstr>
      <vt:lpstr>Funnel Infographics</vt:lpstr>
      <vt:lpstr>Funnel Infographics</vt:lpstr>
      <vt:lpstr>Funnel Infographics</vt:lpstr>
      <vt:lpstr>Funnel Infographics</vt:lpstr>
      <vt:lpstr>Funnel Infographics</vt:lpstr>
      <vt:lpstr>Funnel Infographics</vt:lpstr>
      <vt:lpstr>Funnel Infographics</vt:lpstr>
      <vt:lpstr>Funnel Infographics</vt:lpstr>
      <vt:lpstr>Funnel Infographics</vt:lpstr>
      <vt:lpstr>Funnel Infographics</vt:lpstr>
      <vt:lpstr>Funnel Infographics</vt:lpstr>
      <vt:lpstr>Instructions for use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Funnel Infographics</dc:title>
  <cp:lastModifiedBy>Javier Navarro</cp:lastModifiedBy>
  <cp:revision>1</cp:revision>
  <dcterms:modified xsi:type="dcterms:W3CDTF">2022-06-13T18:00:49Z</dcterms:modified>
</cp:coreProperties>
</file>