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67A6-AAB9-4B3F-9445-D83EBBDC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4AB7D-BE1F-4513-A69C-25D53445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20B8C-296C-4B3E-AF34-BEAD2760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1ED-B87D-49B1-8256-A624675C11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79062-2748-48C9-A0AD-C01E0D79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560D-FAE1-4690-8A1D-CF46B490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F5A5-74B8-49E7-93A0-B0372BFFB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9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D660-E409-4A2D-A1F8-57E5F123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FFA96-2CEC-45B1-83B2-92B5C5429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4BCF-6084-4C25-AB75-CC50940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1ED-B87D-49B1-8256-A624675C11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07ABA-AF10-44F2-B330-094F9753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7E1A-B380-45B6-9D0A-9DD58E0D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F5A5-74B8-49E7-93A0-B0372BFFB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0E1BB-EC7E-4153-BCD9-AE95D5208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63C4E-52AA-4023-BBB2-6322AE6F3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503EB-A0F2-4E6E-B3E0-B6757448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1ED-B87D-49B1-8256-A624675C11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0636-0609-4689-B080-2F8D8B41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A03B-7C23-4DE5-8AA6-45D21230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F5A5-74B8-49E7-93A0-B0372BFFB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7D63-2EC1-474E-8845-247B8998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295ED-194B-45A2-9192-11D5EB656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2260E-E57C-4469-B2B2-4596D0FD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1ED-B87D-49B1-8256-A624675C11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EDCF6-ABE8-4D9A-81FE-E588AB3F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24413-B240-4A30-BA08-67582789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F5A5-74B8-49E7-93A0-B0372BFFB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5FF2-0321-4252-AEF3-08E45791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DDE0D-532A-492E-9CD3-FB505DAA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D155-1710-43D4-B7AA-8BB20AF9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1ED-B87D-49B1-8256-A624675C11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ADEA2-1500-444C-87FC-0C9B838E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F392B-D38C-418A-8021-536A9131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F5A5-74B8-49E7-93A0-B0372BFFB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0CD1-8C8D-4DF5-B7C6-6272B62A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0674-6C45-4DCA-BAE5-1A9C1BE16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05876-E371-4361-BAC1-65A3B25B7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05A85-402A-4F94-9849-EE30E8C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1ED-B87D-49B1-8256-A624675C11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4F62F-535D-4111-9218-BDA59F8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D7461-00C8-406C-81D1-C5151CC4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F5A5-74B8-49E7-93A0-B0372BFFB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2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2DE4-2DA0-4E9E-A38C-DC595D86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94844-C2C6-4B5B-A168-63A531CE8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32E01-1F5B-4041-8913-EAAD50CC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E2F6D-3027-4D35-A9E7-A4777DAD7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0EC43-AB0D-470F-B542-8EC35BF74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B6FC6-65F3-40DF-9290-19391500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1ED-B87D-49B1-8256-A624675C11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A9BAB-D5E0-4938-AB9A-5D661DE1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8AA06-B715-44C2-96C9-18557DCE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F5A5-74B8-49E7-93A0-B0372BFFB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830F-0056-4749-87E3-C0FE9F55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33547-FB11-44C5-869D-5A1CA91A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1ED-B87D-49B1-8256-A624675C11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A4DD3-A240-433D-BC53-E1F7B810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DCB59-21E6-47FE-B6F2-D0FE466C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F5A5-74B8-49E7-93A0-B0372BFFB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0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EB606-D98D-4A50-9B45-E84CFAD2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1ED-B87D-49B1-8256-A624675C11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CD6DD-FF23-4659-8B0A-E7A780FE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EFB3B-283D-49F7-84B4-89F11795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F5A5-74B8-49E7-93A0-B0372BFFB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8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6CE2-FB6F-48C0-A3A9-7D73F66E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49F2-6D7A-48A2-A08C-35F1889C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12AD7-C503-4EF2-A066-9F4BBDB08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4F642-50F1-41DB-989F-C5B08620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1ED-B87D-49B1-8256-A624675C11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497B4-AB50-4785-81F2-B936E0CF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9B2B-430F-4EFC-984C-8E58C3CF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F5A5-74B8-49E7-93A0-B0372BFFB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B222-4383-4266-8C62-63C1474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63BC7-1928-46C1-83ED-A75F9ADAF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58EE9-D0E9-4A0E-B73A-B5A867F26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777F0-F807-4751-ABB8-100803D8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1ED-B87D-49B1-8256-A624675C11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6DBC4-F165-4B79-8EF6-82E22911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76BD1-5925-4390-A99B-5DF7842E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F5A5-74B8-49E7-93A0-B0372BFFB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11E97-13BA-4179-BCBD-64A7B9ED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6F295-2AF4-4010-B27D-0AC777D4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8D0D-DC8D-44AA-B58E-F0F72C98F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C1ED-B87D-49B1-8256-A624675C11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9EF35-0E05-4BBB-8121-3C1073117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F19E8-5601-4D11-8BBD-D9F624B87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F5A5-74B8-49E7-93A0-B0372BFFB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D4EC4A5-6077-485C-B9AA-D332EEB8BADD}"/>
              </a:ext>
            </a:extLst>
          </p:cNvPr>
          <p:cNvGrpSpPr/>
          <p:nvPr/>
        </p:nvGrpSpPr>
        <p:grpSpPr>
          <a:xfrm>
            <a:off x="1328843" y="1196989"/>
            <a:ext cx="9534314" cy="5180713"/>
            <a:chOff x="1328843" y="838643"/>
            <a:chExt cx="9534314" cy="51807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2C0C430-C12D-4FBA-9FF5-BDA3B5970729}"/>
                </a:ext>
              </a:extLst>
            </p:cNvPr>
            <p:cNvGrpSpPr/>
            <p:nvPr/>
          </p:nvGrpSpPr>
          <p:grpSpPr>
            <a:xfrm>
              <a:off x="1328843" y="838643"/>
              <a:ext cx="4874248" cy="5180713"/>
              <a:chOff x="2451100" y="1263561"/>
              <a:chExt cx="4241801" cy="4508501"/>
            </a:xfrm>
          </p:grpSpPr>
          <p:sp>
            <p:nvSpPr>
              <p:cNvPr id="5" name="Freeform 55">
                <a:extLst>
                  <a:ext uri="{FF2B5EF4-FFF2-40B4-BE49-F238E27FC236}">
                    <a16:creationId xmlns:a16="http://schemas.microsoft.com/office/drawing/2014/main" id="{7964CAB5-EE1A-4E8D-A9D9-86DD977ED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2113" y="3228886"/>
                <a:ext cx="1114425" cy="696913"/>
              </a:xfrm>
              <a:custGeom>
                <a:avLst/>
                <a:gdLst>
                  <a:gd name="T0" fmla="*/ 5616 w 5616"/>
                  <a:gd name="T1" fmla="*/ 988 h 3513"/>
                  <a:gd name="T2" fmla="*/ 3803 w 5616"/>
                  <a:gd name="T3" fmla="*/ 0 h 3513"/>
                  <a:gd name="T4" fmla="*/ 0 w 5616"/>
                  <a:gd name="T5" fmla="*/ 1490 h 3513"/>
                  <a:gd name="T6" fmla="*/ 509 w 5616"/>
                  <a:gd name="T7" fmla="*/ 3205 h 3513"/>
                  <a:gd name="T8" fmla="*/ 1101 w 5616"/>
                  <a:gd name="T9" fmla="*/ 3513 h 3513"/>
                  <a:gd name="T10" fmla="*/ 5616 w 5616"/>
                  <a:gd name="T11" fmla="*/ 988 h 3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16" h="3513">
                    <a:moveTo>
                      <a:pt x="5616" y="988"/>
                    </a:moveTo>
                    <a:lnTo>
                      <a:pt x="3803" y="0"/>
                    </a:lnTo>
                    <a:lnTo>
                      <a:pt x="0" y="1490"/>
                    </a:lnTo>
                    <a:lnTo>
                      <a:pt x="509" y="3205"/>
                    </a:lnTo>
                    <a:lnTo>
                      <a:pt x="1101" y="3513"/>
                    </a:lnTo>
                    <a:lnTo>
                      <a:pt x="5616" y="988"/>
                    </a:lnTo>
                    <a:close/>
                  </a:path>
                </a:pathLst>
              </a:custGeom>
              <a:solidFill>
                <a:srgbClr val="D8D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56">
                <a:extLst>
                  <a:ext uri="{FF2B5EF4-FFF2-40B4-BE49-F238E27FC236}">
                    <a16:creationId xmlns:a16="http://schemas.microsoft.com/office/drawing/2014/main" id="{36C8600D-DCBA-4F27-9727-B8877C394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3751174"/>
                <a:ext cx="471488" cy="1343025"/>
              </a:xfrm>
              <a:custGeom>
                <a:avLst/>
                <a:gdLst>
                  <a:gd name="T0" fmla="*/ 2378 w 2378"/>
                  <a:gd name="T1" fmla="*/ 875 h 6765"/>
                  <a:gd name="T2" fmla="*/ 695 w 2378"/>
                  <a:gd name="T3" fmla="*/ 0 h 6765"/>
                  <a:gd name="T4" fmla="*/ 0 w 2378"/>
                  <a:gd name="T5" fmla="*/ 244 h 6765"/>
                  <a:gd name="T6" fmla="*/ 194 w 2378"/>
                  <a:gd name="T7" fmla="*/ 1279 h 6765"/>
                  <a:gd name="T8" fmla="*/ 957 w 2378"/>
                  <a:gd name="T9" fmla="*/ 1683 h 6765"/>
                  <a:gd name="T10" fmla="*/ 1684 w 2378"/>
                  <a:gd name="T11" fmla="*/ 6557 h 6765"/>
                  <a:gd name="T12" fmla="*/ 2119 w 2378"/>
                  <a:gd name="T13" fmla="*/ 6765 h 6765"/>
                  <a:gd name="T14" fmla="*/ 2378 w 2378"/>
                  <a:gd name="T15" fmla="*/ 875 h 6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78" h="6765">
                    <a:moveTo>
                      <a:pt x="2378" y="875"/>
                    </a:moveTo>
                    <a:lnTo>
                      <a:pt x="695" y="0"/>
                    </a:lnTo>
                    <a:lnTo>
                      <a:pt x="0" y="244"/>
                    </a:lnTo>
                    <a:lnTo>
                      <a:pt x="194" y="1279"/>
                    </a:lnTo>
                    <a:lnTo>
                      <a:pt x="957" y="1683"/>
                    </a:lnTo>
                    <a:lnTo>
                      <a:pt x="1684" y="6557"/>
                    </a:lnTo>
                    <a:lnTo>
                      <a:pt x="2119" y="6765"/>
                    </a:lnTo>
                    <a:lnTo>
                      <a:pt x="2378" y="875"/>
                    </a:lnTo>
                    <a:close/>
                  </a:path>
                </a:pathLst>
              </a:custGeom>
              <a:solidFill>
                <a:srgbClr val="C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57">
                <a:extLst>
                  <a:ext uri="{FF2B5EF4-FFF2-40B4-BE49-F238E27FC236}">
                    <a16:creationId xmlns:a16="http://schemas.microsoft.com/office/drawing/2014/main" id="{DA810EB1-122D-4D58-AF21-0DD0B4B28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8" y="3424149"/>
                <a:ext cx="946150" cy="1670050"/>
              </a:xfrm>
              <a:custGeom>
                <a:avLst/>
                <a:gdLst>
                  <a:gd name="T0" fmla="*/ 0 w 4774"/>
                  <a:gd name="T1" fmla="*/ 8415 h 8415"/>
                  <a:gd name="T2" fmla="*/ 259 w 4774"/>
                  <a:gd name="T3" fmla="*/ 2525 h 8415"/>
                  <a:gd name="T4" fmla="*/ 4774 w 4774"/>
                  <a:gd name="T5" fmla="*/ 0 h 8415"/>
                  <a:gd name="T6" fmla="*/ 4353 w 4774"/>
                  <a:gd name="T7" fmla="*/ 5665 h 8415"/>
                  <a:gd name="T8" fmla="*/ 0 w 4774"/>
                  <a:gd name="T9" fmla="*/ 8415 h 8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74" h="8415">
                    <a:moveTo>
                      <a:pt x="0" y="8415"/>
                    </a:moveTo>
                    <a:lnTo>
                      <a:pt x="259" y="2525"/>
                    </a:lnTo>
                    <a:lnTo>
                      <a:pt x="4774" y="0"/>
                    </a:lnTo>
                    <a:lnTo>
                      <a:pt x="4353" y="5665"/>
                    </a:lnTo>
                    <a:lnTo>
                      <a:pt x="0" y="8415"/>
                    </a:lnTo>
                    <a:close/>
                  </a:path>
                </a:pathLst>
              </a:custGeom>
              <a:solidFill>
                <a:srgbClr val="CFCF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58">
                <a:extLst>
                  <a:ext uri="{FF2B5EF4-FFF2-40B4-BE49-F238E27FC236}">
                    <a16:creationId xmlns:a16="http://schemas.microsoft.com/office/drawing/2014/main" id="{61A52052-CA50-480C-AF14-3D2531BA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163" y="3771811"/>
                <a:ext cx="357188" cy="1322388"/>
              </a:xfrm>
              <a:custGeom>
                <a:avLst/>
                <a:gdLst>
                  <a:gd name="T0" fmla="*/ 195 w 1797"/>
                  <a:gd name="T1" fmla="*/ 6668 h 6668"/>
                  <a:gd name="T2" fmla="*/ 1797 w 1797"/>
                  <a:gd name="T3" fmla="*/ 5828 h 6668"/>
                  <a:gd name="T4" fmla="*/ 1441 w 1797"/>
                  <a:gd name="T5" fmla="*/ 0 h 6668"/>
                  <a:gd name="T6" fmla="*/ 0 w 1797"/>
                  <a:gd name="T7" fmla="*/ 811 h 6668"/>
                  <a:gd name="T8" fmla="*/ 195 w 1797"/>
                  <a:gd name="T9" fmla="*/ 6668 h 6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7" h="6668">
                    <a:moveTo>
                      <a:pt x="195" y="6668"/>
                    </a:moveTo>
                    <a:lnTo>
                      <a:pt x="1797" y="5828"/>
                    </a:lnTo>
                    <a:lnTo>
                      <a:pt x="1441" y="0"/>
                    </a:lnTo>
                    <a:lnTo>
                      <a:pt x="0" y="811"/>
                    </a:lnTo>
                    <a:lnTo>
                      <a:pt x="195" y="6668"/>
                    </a:lnTo>
                    <a:close/>
                  </a:path>
                </a:pathLst>
              </a:custGeom>
              <a:solidFill>
                <a:srgbClr val="C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59">
                <a:extLst>
                  <a:ext uri="{FF2B5EF4-FFF2-40B4-BE49-F238E27FC236}">
                    <a16:creationId xmlns:a16="http://schemas.microsoft.com/office/drawing/2014/main" id="{CA226AE8-D57D-41CD-829E-241782D75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0638" y="3238411"/>
                <a:ext cx="1011238" cy="693738"/>
              </a:xfrm>
              <a:custGeom>
                <a:avLst/>
                <a:gdLst>
                  <a:gd name="T0" fmla="*/ 0 w 5097"/>
                  <a:gd name="T1" fmla="*/ 939 h 3497"/>
                  <a:gd name="T2" fmla="*/ 1747 w 5097"/>
                  <a:gd name="T3" fmla="*/ 0 h 3497"/>
                  <a:gd name="T4" fmla="*/ 4482 w 5097"/>
                  <a:gd name="T5" fmla="*/ 2833 h 3497"/>
                  <a:gd name="T6" fmla="*/ 5097 w 5097"/>
                  <a:gd name="T7" fmla="*/ 2541 h 3497"/>
                  <a:gd name="T8" fmla="*/ 5097 w 5097"/>
                  <a:gd name="T9" fmla="*/ 3178 h 3497"/>
                  <a:gd name="T10" fmla="*/ 4530 w 5097"/>
                  <a:gd name="T11" fmla="*/ 3497 h 3497"/>
                  <a:gd name="T12" fmla="*/ 0 w 5097"/>
                  <a:gd name="T13" fmla="*/ 939 h 3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97" h="3497">
                    <a:moveTo>
                      <a:pt x="0" y="939"/>
                    </a:moveTo>
                    <a:lnTo>
                      <a:pt x="1747" y="0"/>
                    </a:lnTo>
                    <a:lnTo>
                      <a:pt x="4482" y="2833"/>
                    </a:lnTo>
                    <a:lnTo>
                      <a:pt x="5097" y="2541"/>
                    </a:lnTo>
                    <a:lnTo>
                      <a:pt x="5097" y="3178"/>
                    </a:lnTo>
                    <a:lnTo>
                      <a:pt x="4530" y="3497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D8D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">
                <a:extLst>
                  <a:ext uri="{FF2B5EF4-FFF2-40B4-BE49-F238E27FC236}">
                    <a16:creationId xmlns:a16="http://schemas.microsoft.com/office/drawing/2014/main" id="{105DE70C-1FA3-4CFC-ACBA-460693143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0638" y="3424149"/>
                <a:ext cx="936625" cy="1670050"/>
              </a:xfrm>
              <a:custGeom>
                <a:avLst/>
                <a:gdLst>
                  <a:gd name="T0" fmla="*/ 389 w 4725"/>
                  <a:gd name="T1" fmla="*/ 5696 h 8415"/>
                  <a:gd name="T2" fmla="*/ 4725 w 4725"/>
                  <a:gd name="T3" fmla="*/ 8415 h 8415"/>
                  <a:gd name="T4" fmla="*/ 4530 w 4725"/>
                  <a:gd name="T5" fmla="*/ 2558 h 8415"/>
                  <a:gd name="T6" fmla="*/ 0 w 4725"/>
                  <a:gd name="T7" fmla="*/ 0 h 8415"/>
                  <a:gd name="T8" fmla="*/ 389 w 4725"/>
                  <a:gd name="T9" fmla="*/ 5696 h 8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25" h="8415">
                    <a:moveTo>
                      <a:pt x="389" y="5696"/>
                    </a:moveTo>
                    <a:lnTo>
                      <a:pt x="4725" y="8415"/>
                    </a:lnTo>
                    <a:lnTo>
                      <a:pt x="4530" y="2558"/>
                    </a:lnTo>
                    <a:lnTo>
                      <a:pt x="0" y="0"/>
                    </a:lnTo>
                    <a:lnTo>
                      <a:pt x="389" y="5696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1">
                <a:extLst>
                  <a:ext uri="{FF2B5EF4-FFF2-40B4-BE49-F238E27FC236}">
                    <a16:creationId xmlns:a16="http://schemas.microsoft.com/office/drawing/2014/main" id="{0E397968-57DB-4733-9EC4-F163BCD38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4" y="3838486"/>
                <a:ext cx="2044701" cy="1933576"/>
              </a:xfrm>
              <a:custGeom>
                <a:avLst/>
                <a:gdLst>
                  <a:gd name="connsiteX0" fmla="*/ 0 w 2044701"/>
                  <a:gd name="connsiteY0" fmla="*/ 144463 h 1933576"/>
                  <a:gd name="connsiteX1" fmla="*/ 1023938 w 2044701"/>
                  <a:gd name="connsiteY1" fmla="*/ 719401 h 1933576"/>
                  <a:gd name="connsiteX2" fmla="*/ 2044701 w 2044701"/>
                  <a:gd name="connsiteY2" fmla="*/ 144463 h 1933576"/>
                  <a:gd name="connsiteX3" fmla="*/ 2002847 w 2044701"/>
                  <a:gd name="connsiteY3" fmla="*/ 1316764 h 1933576"/>
                  <a:gd name="connsiteX4" fmla="*/ 1023938 w 2044701"/>
                  <a:gd name="connsiteY4" fmla="*/ 1933576 h 1933576"/>
                  <a:gd name="connsiteX5" fmla="*/ 48202 w 2044701"/>
                  <a:gd name="connsiteY5" fmla="*/ 1316764 h 1933576"/>
                  <a:gd name="connsiteX6" fmla="*/ 247157 w 2044701"/>
                  <a:gd name="connsiteY6" fmla="*/ 0 h 1933576"/>
                  <a:gd name="connsiteX7" fmla="*/ 1909617 w 2044701"/>
                  <a:gd name="connsiteY7" fmla="*/ 72212 h 1933576"/>
                  <a:gd name="connsiteX8" fmla="*/ 2044700 w 2044701"/>
                  <a:gd name="connsiteY8" fmla="*/ 144423 h 1933576"/>
                  <a:gd name="connsiteX9" fmla="*/ 1023937 w 2044701"/>
                  <a:gd name="connsiteY9" fmla="*/ 719138 h 1933576"/>
                  <a:gd name="connsiteX10" fmla="*/ 0 w 2044701"/>
                  <a:gd name="connsiteY10" fmla="*/ 144423 h 1933576"/>
                  <a:gd name="connsiteX0" fmla="*/ 0 w 2044701"/>
                  <a:gd name="connsiteY0" fmla="*/ 144463 h 1933576"/>
                  <a:gd name="connsiteX1" fmla="*/ 1023938 w 2044701"/>
                  <a:gd name="connsiteY1" fmla="*/ 719401 h 1933576"/>
                  <a:gd name="connsiteX2" fmla="*/ 2044701 w 2044701"/>
                  <a:gd name="connsiteY2" fmla="*/ 144463 h 1933576"/>
                  <a:gd name="connsiteX3" fmla="*/ 2002847 w 2044701"/>
                  <a:gd name="connsiteY3" fmla="*/ 1316764 h 1933576"/>
                  <a:gd name="connsiteX4" fmla="*/ 1023938 w 2044701"/>
                  <a:gd name="connsiteY4" fmla="*/ 1933576 h 1933576"/>
                  <a:gd name="connsiteX5" fmla="*/ 48202 w 2044701"/>
                  <a:gd name="connsiteY5" fmla="*/ 1316764 h 1933576"/>
                  <a:gd name="connsiteX6" fmla="*/ 0 w 2044701"/>
                  <a:gd name="connsiteY6" fmla="*/ 144463 h 1933576"/>
                  <a:gd name="connsiteX7" fmla="*/ 247157 w 2044701"/>
                  <a:gd name="connsiteY7" fmla="*/ 0 h 1933576"/>
                  <a:gd name="connsiteX8" fmla="*/ 1909617 w 2044701"/>
                  <a:gd name="connsiteY8" fmla="*/ 72212 h 1933576"/>
                  <a:gd name="connsiteX9" fmla="*/ 2044700 w 2044701"/>
                  <a:gd name="connsiteY9" fmla="*/ 144423 h 1933576"/>
                  <a:gd name="connsiteX10" fmla="*/ 0 w 2044701"/>
                  <a:gd name="connsiteY10" fmla="*/ 144423 h 1933576"/>
                  <a:gd name="connsiteX11" fmla="*/ 247157 w 2044701"/>
                  <a:gd name="connsiteY11" fmla="*/ 0 h 1933576"/>
                  <a:gd name="connsiteX0" fmla="*/ 0 w 2044701"/>
                  <a:gd name="connsiteY0" fmla="*/ 144463 h 1933576"/>
                  <a:gd name="connsiteX1" fmla="*/ 2044701 w 2044701"/>
                  <a:gd name="connsiteY1" fmla="*/ 144463 h 1933576"/>
                  <a:gd name="connsiteX2" fmla="*/ 2002847 w 2044701"/>
                  <a:gd name="connsiteY2" fmla="*/ 1316764 h 1933576"/>
                  <a:gd name="connsiteX3" fmla="*/ 1023938 w 2044701"/>
                  <a:gd name="connsiteY3" fmla="*/ 1933576 h 1933576"/>
                  <a:gd name="connsiteX4" fmla="*/ 48202 w 2044701"/>
                  <a:gd name="connsiteY4" fmla="*/ 1316764 h 1933576"/>
                  <a:gd name="connsiteX5" fmla="*/ 0 w 2044701"/>
                  <a:gd name="connsiteY5" fmla="*/ 144463 h 1933576"/>
                  <a:gd name="connsiteX6" fmla="*/ 247157 w 2044701"/>
                  <a:gd name="connsiteY6" fmla="*/ 0 h 1933576"/>
                  <a:gd name="connsiteX7" fmla="*/ 1909617 w 2044701"/>
                  <a:gd name="connsiteY7" fmla="*/ 72212 h 1933576"/>
                  <a:gd name="connsiteX8" fmla="*/ 2044700 w 2044701"/>
                  <a:gd name="connsiteY8" fmla="*/ 144423 h 1933576"/>
                  <a:gd name="connsiteX9" fmla="*/ 0 w 2044701"/>
                  <a:gd name="connsiteY9" fmla="*/ 144423 h 1933576"/>
                  <a:gd name="connsiteX10" fmla="*/ 247157 w 2044701"/>
                  <a:gd name="connsiteY10" fmla="*/ 0 h 193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44701" h="1933576">
                    <a:moveTo>
                      <a:pt x="0" y="144463"/>
                    </a:moveTo>
                    <a:lnTo>
                      <a:pt x="2044701" y="144463"/>
                    </a:lnTo>
                    <a:lnTo>
                      <a:pt x="2002847" y="1316764"/>
                    </a:lnTo>
                    <a:lnTo>
                      <a:pt x="1023938" y="1933576"/>
                    </a:lnTo>
                    <a:lnTo>
                      <a:pt x="48202" y="1316764"/>
                    </a:lnTo>
                    <a:lnTo>
                      <a:pt x="0" y="144463"/>
                    </a:lnTo>
                    <a:close/>
                    <a:moveTo>
                      <a:pt x="247157" y="0"/>
                    </a:moveTo>
                    <a:lnTo>
                      <a:pt x="1909617" y="72212"/>
                    </a:lnTo>
                    <a:lnTo>
                      <a:pt x="2044700" y="144423"/>
                    </a:lnTo>
                    <a:lnTo>
                      <a:pt x="0" y="144423"/>
                    </a:lnTo>
                    <a:lnTo>
                      <a:pt x="247157" y="0"/>
                    </a:lnTo>
                    <a:close/>
                  </a:path>
                </a:pathLst>
              </a:custGeom>
              <a:solidFill>
                <a:srgbClr val="D8D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Freeform 62">
                <a:extLst>
                  <a:ext uri="{FF2B5EF4-FFF2-40B4-BE49-F238E27FC236}">
                    <a16:creationId xmlns:a16="http://schemas.microsoft.com/office/drawing/2014/main" id="{C02A12A5-56D4-4378-A69A-9934C951C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363" y="1654086"/>
                <a:ext cx="2014538" cy="2146301"/>
              </a:xfrm>
              <a:custGeom>
                <a:avLst/>
                <a:gdLst>
                  <a:gd name="connsiteX0" fmla="*/ 951497 w 2014538"/>
                  <a:gd name="connsiteY0" fmla="*/ 0 h 2146301"/>
                  <a:gd name="connsiteX1" fmla="*/ 2013766 w 2014538"/>
                  <a:gd name="connsiteY1" fmla="*/ 408355 h 2146301"/>
                  <a:gd name="connsiteX2" fmla="*/ 2014538 w 2014538"/>
                  <a:gd name="connsiteY2" fmla="*/ 407988 h 2146301"/>
                  <a:gd name="connsiteX3" fmla="*/ 2014489 w 2014538"/>
                  <a:gd name="connsiteY3" fmla="*/ 408633 h 2146301"/>
                  <a:gd name="connsiteX4" fmla="*/ 2014538 w 2014538"/>
                  <a:gd name="connsiteY4" fmla="*/ 408651 h 2146301"/>
                  <a:gd name="connsiteX5" fmla="*/ 2014486 w 2014538"/>
                  <a:gd name="connsiteY5" fmla="*/ 408676 h 2146301"/>
                  <a:gd name="connsiteX6" fmla="*/ 1921291 w 2014538"/>
                  <a:gd name="connsiteY6" fmla="*/ 1641841 h 2146301"/>
                  <a:gd name="connsiteX7" fmla="*/ 1012825 w 2014538"/>
                  <a:gd name="connsiteY7" fmla="*/ 2146301 h 2146301"/>
                  <a:gd name="connsiteX8" fmla="*/ 1073883 w 2014538"/>
                  <a:gd name="connsiteY8" fmla="*/ 855510 h 2146301"/>
                  <a:gd name="connsiteX9" fmla="*/ 1073560 w 2014538"/>
                  <a:gd name="connsiteY9" fmla="*/ 855663 h 2146301"/>
                  <a:gd name="connsiteX10" fmla="*/ 1073103 w 2014538"/>
                  <a:gd name="connsiteY10" fmla="*/ 855473 h 2146301"/>
                  <a:gd name="connsiteX11" fmla="*/ 1012043 w 2014538"/>
                  <a:gd name="connsiteY11" fmla="*/ 2146301 h 2146301"/>
                  <a:gd name="connsiteX12" fmla="*/ 851537 w 2014538"/>
                  <a:gd name="connsiteY12" fmla="*/ 2078802 h 2146301"/>
                  <a:gd name="connsiteX13" fmla="*/ 851537 w 2014538"/>
                  <a:gd name="connsiteY13" fmla="*/ 929919 h 2146301"/>
                  <a:gd name="connsiteX14" fmla="*/ 0 w 2014538"/>
                  <a:gd name="connsiteY14" fmla="*/ 555892 h 2146301"/>
                  <a:gd name="connsiteX15" fmla="*/ 0 w 2014538"/>
                  <a:gd name="connsiteY15" fmla="*/ 408651 h 2146301"/>
                  <a:gd name="connsiteX16" fmla="*/ 0 w 2014538"/>
                  <a:gd name="connsiteY16" fmla="*/ 407988 h 2146301"/>
                  <a:gd name="connsiteX17" fmla="*/ 784 w 2014538"/>
                  <a:gd name="connsiteY17" fmla="*/ 408315 h 2146301"/>
                  <a:gd name="connsiteX0" fmla="*/ 951497 w 2014538"/>
                  <a:gd name="connsiteY0" fmla="*/ 0 h 2146301"/>
                  <a:gd name="connsiteX1" fmla="*/ 2013766 w 2014538"/>
                  <a:gd name="connsiteY1" fmla="*/ 408355 h 2146301"/>
                  <a:gd name="connsiteX2" fmla="*/ 2014538 w 2014538"/>
                  <a:gd name="connsiteY2" fmla="*/ 407988 h 2146301"/>
                  <a:gd name="connsiteX3" fmla="*/ 2014489 w 2014538"/>
                  <a:gd name="connsiteY3" fmla="*/ 408633 h 2146301"/>
                  <a:gd name="connsiteX4" fmla="*/ 2014538 w 2014538"/>
                  <a:gd name="connsiteY4" fmla="*/ 408651 h 2146301"/>
                  <a:gd name="connsiteX5" fmla="*/ 2014486 w 2014538"/>
                  <a:gd name="connsiteY5" fmla="*/ 408676 h 2146301"/>
                  <a:gd name="connsiteX6" fmla="*/ 1921291 w 2014538"/>
                  <a:gd name="connsiteY6" fmla="*/ 1641841 h 2146301"/>
                  <a:gd name="connsiteX7" fmla="*/ 1012825 w 2014538"/>
                  <a:gd name="connsiteY7" fmla="*/ 2146301 h 2146301"/>
                  <a:gd name="connsiteX8" fmla="*/ 1073883 w 2014538"/>
                  <a:gd name="connsiteY8" fmla="*/ 855510 h 2146301"/>
                  <a:gd name="connsiteX9" fmla="*/ 1073560 w 2014538"/>
                  <a:gd name="connsiteY9" fmla="*/ 855663 h 2146301"/>
                  <a:gd name="connsiteX10" fmla="*/ 1012043 w 2014538"/>
                  <a:gd name="connsiteY10" fmla="*/ 2146301 h 2146301"/>
                  <a:gd name="connsiteX11" fmla="*/ 851537 w 2014538"/>
                  <a:gd name="connsiteY11" fmla="*/ 2078802 h 2146301"/>
                  <a:gd name="connsiteX12" fmla="*/ 851537 w 2014538"/>
                  <a:gd name="connsiteY12" fmla="*/ 929919 h 2146301"/>
                  <a:gd name="connsiteX13" fmla="*/ 0 w 2014538"/>
                  <a:gd name="connsiteY13" fmla="*/ 555892 h 2146301"/>
                  <a:gd name="connsiteX14" fmla="*/ 0 w 2014538"/>
                  <a:gd name="connsiteY14" fmla="*/ 408651 h 2146301"/>
                  <a:gd name="connsiteX15" fmla="*/ 0 w 2014538"/>
                  <a:gd name="connsiteY15" fmla="*/ 407988 h 2146301"/>
                  <a:gd name="connsiteX16" fmla="*/ 784 w 2014538"/>
                  <a:gd name="connsiteY16" fmla="*/ 408315 h 2146301"/>
                  <a:gd name="connsiteX17" fmla="*/ 951497 w 2014538"/>
                  <a:gd name="connsiteY17" fmla="*/ 0 h 2146301"/>
                  <a:gd name="connsiteX0" fmla="*/ 951497 w 2014538"/>
                  <a:gd name="connsiteY0" fmla="*/ 0 h 2146301"/>
                  <a:gd name="connsiteX1" fmla="*/ 2013766 w 2014538"/>
                  <a:gd name="connsiteY1" fmla="*/ 408355 h 2146301"/>
                  <a:gd name="connsiteX2" fmla="*/ 2014538 w 2014538"/>
                  <a:gd name="connsiteY2" fmla="*/ 407988 h 2146301"/>
                  <a:gd name="connsiteX3" fmla="*/ 2014489 w 2014538"/>
                  <a:gd name="connsiteY3" fmla="*/ 408633 h 2146301"/>
                  <a:gd name="connsiteX4" fmla="*/ 2014538 w 2014538"/>
                  <a:gd name="connsiteY4" fmla="*/ 408651 h 2146301"/>
                  <a:gd name="connsiteX5" fmla="*/ 2014486 w 2014538"/>
                  <a:gd name="connsiteY5" fmla="*/ 408676 h 2146301"/>
                  <a:gd name="connsiteX6" fmla="*/ 1921291 w 2014538"/>
                  <a:gd name="connsiteY6" fmla="*/ 1641841 h 2146301"/>
                  <a:gd name="connsiteX7" fmla="*/ 1012825 w 2014538"/>
                  <a:gd name="connsiteY7" fmla="*/ 2146301 h 2146301"/>
                  <a:gd name="connsiteX8" fmla="*/ 1073883 w 2014538"/>
                  <a:gd name="connsiteY8" fmla="*/ 855510 h 2146301"/>
                  <a:gd name="connsiteX9" fmla="*/ 1012043 w 2014538"/>
                  <a:gd name="connsiteY9" fmla="*/ 2146301 h 2146301"/>
                  <a:gd name="connsiteX10" fmla="*/ 851537 w 2014538"/>
                  <a:gd name="connsiteY10" fmla="*/ 2078802 h 2146301"/>
                  <a:gd name="connsiteX11" fmla="*/ 851537 w 2014538"/>
                  <a:gd name="connsiteY11" fmla="*/ 929919 h 2146301"/>
                  <a:gd name="connsiteX12" fmla="*/ 0 w 2014538"/>
                  <a:gd name="connsiteY12" fmla="*/ 555892 h 2146301"/>
                  <a:gd name="connsiteX13" fmla="*/ 0 w 2014538"/>
                  <a:gd name="connsiteY13" fmla="*/ 408651 h 2146301"/>
                  <a:gd name="connsiteX14" fmla="*/ 0 w 2014538"/>
                  <a:gd name="connsiteY14" fmla="*/ 407988 h 2146301"/>
                  <a:gd name="connsiteX15" fmla="*/ 784 w 2014538"/>
                  <a:gd name="connsiteY15" fmla="*/ 408315 h 2146301"/>
                  <a:gd name="connsiteX16" fmla="*/ 951497 w 2014538"/>
                  <a:gd name="connsiteY16" fmla="*/ 0 h 2146301"/>
                  <a:gd name="connsiteX0" fmla="*/ 951497 w 2014538"/>
                  <a:gd name="connsiteY0" fmla="*/ 0 h 2146301"/>
                  <a:gd name="connsiteX1" fmla="*/ 2013766 w 2014538"/>
                  <a:gd name="connsiteY1" fmla="*/ 408355 h 2146301"/>
                  <a:gd name="connsiteX2" fmla="*/ 2014538 w 2014538"/>
                  <a:gd name="connsiteY2" fmla="*/ 407988 h 2146301"/>
                  <a:gd name="connsiteX3" fmla="*/ 2014489 w 2014538"/>
                  <a:gd name="connsiteY3" fmla="*/ 408633 h 2146301"/>
                  <a:gd name="connsiteX4" fmla="*/ 2014538 w 2014538"/>
                  <a:gd name="connsiteY4" fmla="*/ 408651 h 2146301"/>
                  <a:gd name="connsiteX5" fmla="*/ 2014486 w 2014538"/>
                  <a:gd name="connsiteY5" fmla="*/ 408676 h 2146301"/>
                  <a:gd name="connsiteX6" fmla="*/ 1921291 w 2014538"/>
                  <a:gd name="connsiteY6" fmla="*/ 1641841 h 2146301"/>
                  <a:gd name="connsiteX7" fmla="*/ 1012825 w 2014538"/>
                  <a:gd name="connsiteY7" fmla="*/ 2146301 h 2146301"/>
                  <a:gd name="connsiteX8" fmla="*/ 1012043 w 2014538"/>
                  <a:gd name="connsiteY8" fmla="*/ 2146301 h 2146301"/>
                  <a:gd name="connsiteX9" fmla="*/ 851537 w 2014538"/>
                  <a:gd name="connsiteY9" fmla="*/ 2078802 h 2146301"/>
                  <a:gd name="connsiteX10" fmla="*/ 851537 w 2014538"/>
                  <a:gd name="connsiteY10" fmla="*/ 929919 h 2146301"/>
                  <a:gd name="connsiteX11" fmla="*/ 0 w 2014538"/>
                  <a:gd name="connsiteY11" fmla="*/ 555892 h 2146301"/>
                  <a:gd name="connsiteX12" fmla="*/ 0 w 2014538"/>
                  <a:gd name="connsiteY12" fmla="*/ 408651 h 2146301"/>
                  <a:gd name="connsiteX13" fmla="*/ 0 w 2014538"/>
                  <a:gd name="connsiteY13" fmla="*/ 407988 h 2146301"/>
                  <a:gd name="connsiteX14" fmla="*/ 784 w 2014538"/>
                  <a:gd name="connsiteY14" fmla="*/ 408315 h 2146301"/>
                  <a:gd name="connsiteX15" fmla="*/ 951497 w 2014538"/>
                  <a:gd name="connsiteY15" fmla="*/ 0 h 214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14538" h="2146301">
                    <a:moveTo>
                      <a:pt x="951497" y="0"/>
                    </a:moveTo>
                    <a:lnTo>
                      <a:pt x="2013766" y="408355"/>
                    </a:lnTo>
                    <a:lnTo>
                      <a:pt x="2014538" y="407988"/>
                    </a:lnTo>
                    <a:cubicBezTo>
                      <a:pt x="2014522" y="408203"/>
                      <a:pt x="2014505" y="408418"/>
                      <a:pt x="2014489" y="408633"/>
                    </a:cubicBezTo>
                    <a:lnTo>
                      <a:pt x="2014538" y="408651"/>
                    </a:lnTo>
                    <a:cubicBezTo>
                      <a:pt x="2014521" y="408659"/>
                      <a:pt x="2014503" y="408668"/>
                      <a:pt x="2014486" y="408676"/>
                    </a:cubicBezTo>
                    <a:lnTo>
                      <a:pt x="1921291" y="1641841"/>
                    </a:lnTo>
                    <a:lnTo>
                      <a:pt x="1012825" y="2146301"/>
                    </a:lnTo>
                    <a:lnTo>
                      <a:pt x="1012043" y="2146301"/>
                    </a:lnTo>
                    <a:lnTo>
                      <a:pt x="851537" y="2078802"/>
                    </a:lnTo>
                    <a:lnTo>
                      <a:pt x="851537" y="929919"/>
                    </a:lnTo>
                    <a:lnTo>
                      <a:pt x="0" y="555892"/>
                    </a:lnTo>
                    <a:lnTo>
                      <a:pt x="0" y="408651"/>
                    </a:lnTo>
                    <a:lnTo>
                      <a:pt x="0" y="407988"/>
                    </a:lnTo>
                    <a:lnTo>
                      <a:pt x="784" y="408315"/>
                    </a:lnTo>
                    <a:lnTo>
                      <a:pt x="951497" y="0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3">
                <a:extLst>
                  <a:ext uri="{FF2B5EF4-FFF2-40B4-BE49-F238E27FC236}">
                    <a16:creationId xmlns:a16="http://schemas.microsoft.com/office/drawing/2014/main" id="{FC4BFCB3-90B2-4F45-8706-E5639606F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025" y="1614399"/>
                <a:ext cx="941388" cy="638175"/>
              </a:xfrm>
              <a:custGeom>
                <a:avLst/>
                <a:gdLst>
                  <a:gd name="T0" fmla="*/ 0 w 4745"/>
                  <a:gd name="T1" fmla="*/ 0 h 3216"/>
                  <a:gd name="T2" fmla="*/ 0 w 4745"/>
                  <a:gd name="T3" fmla="*/ 752 h 3216"/>
                  <a:gd name="T4" fmla="*/ 3276 w 4745"/>
                  <a:gd name="T5" fmla="*/ 2213 h 3216"/>
                  <a:gd name="T6" fmla="*/ 3446 w 4745"/>
                  <a:gd name="T7" fmla="*/ 3216 h 3216"/>
                  <a:gd name="T8" fmla="*/ 4745 w 4745"/>
                  <a:gd name="T9" fmla="*/ 2609 h 3216"/>
                  <a:gd name="T10" fmla="*/ 4737 w 4745"/>
                  <a:gd name="T11" fmla="*/ 2015 h 3216"/>
                  <a:gd name="T12" fmla="*/ 0 w 4745"/>
                  <a:gd name="T13" fmla="*/ 0 h 3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45" h="3216">
                    <a:moveTo>
                      <a:pt x="0" y="0"/>
                    </a:moveTo>
                    <a:lnTo>
                      <a:pt x="0" y="752"/>
                    </a:lnTo>
                    <a:lnTo>
                      <a:pt x="3276" y="2213"/>
                    </a:lnTo>
                    <a:lnTo>
                      <a:pt x="3446" y="3216"/>
                    </a:lnTo>
                    <a:lnTo>
                      <a:pt x="4745" y="2609"/>
                    </a:lnTo>
                    <a:lnTo>
                      <a:pt x="4737" y="20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4">
                <a:extLst>
                  <a:ext uri="{FF2B5EF4-FFF2-40B4-BE49-F238E27FC236}">
                    <a16:creationId xmlns:a16="http://schemas.microsoft.com/office/drawing/2014/main" id="{1D32AC9C-082A-4F62-9665-6D6C49FED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2488" y="2052549"/>
                <a:ext cx="1076325" cy="1747838"/>
              </a:xfrm>
              <a:custGeom>
                <a:avLst/>
                <a:gdLst>
                  <a:gd name="T0" fmla="*/ 291 w 5429"/>
                  <a:gd name="T1" fmla="*/ 8805 h 8805"/>
                  <a:gd name="T2" fmla="*/ 1387 w 5429"/>
                  <a:gd name="T3" fmla="*/ 8299 h 8805"/>
                  <a:gd name="T4" fmla="*/ 1266 w 5429"/>
                  <a:gd name="T5" fmla="*/ 3128 h 8805"/>
                  <a:gd name="T6" fmla="*/ 5429 w 5429"/>
                  <a:gd name="T7" fmla="*/ 724 h 8805"/>
                  <a:gd name="T8" fmla="*/ 5429 w 5429"/>
                  <a:gd name="T9" fmla="*/ 0 h 8805"/>
                  <a:gd name="T10" fmla="*/ 0 w 5429"/>
                  <a:gd name="T11" fmla="*/ 2282 h 8805"/>
                  <a:gd name="T12" fmla="*/ 291 w 5429"/>
                  <a:gd name="T13" fmla="*/ 8805 h 8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29" h="8805">
                    <a:moveTo>
                      <a:pt x="291" y="8805"/>
                    </a:moveTo>
                    <a:lnTo>
                      <a:pt x="1387" y="8299"/>
                    </a:lnTo>
                    <a:lnTo>
                      <a:pt x="1266" y="3128"/>
                    </a:lnTo>
                    <a:lnTo>
                      <a:pt x="5429" y="724"/>
                    </a:lnTo>
                    <a:lnTo>
                      <a:pt x="5429" y="0"/>
                    </a:lnTo>
                    <a:lnTo>
                      <a:pt x="0" y="2282"/>
                    </a:lnTo>
                    <a:lnTo>
                      <a:pt x="291" y="8805"/>
                    </a:lnTo>
                    <a:close/>
                  </a:path>
                </a:pathLst>
              </a:custGeom>
              <a:solidFill>
                <a:srgbClr val="C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5">
                <a:extLst>
                  <a:ext uri="{FF2B5EF4-FFF2-40B4-BE49-F238E27FC236}">
                    <a16:creationId xmlns:a16="http://schemas.microsoft.com/office/drawing/2014/main" id="{C028E7A6-D644-40FC-AD4E-AEDB5FF96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8" y="1614399"/>
                <a:ext cx="950913" cy="611188"/>
              </a:xfrm>
              <a:custGeom>
                <a:avLst/>
                <a:gdLst>
                  <a:gd name="T0" fmla="*/ 41 w 4793"/>
                  <a:gd name="T1" fmla="*/ 2015 h 3083"/>
                  <a:gd name="T2" fmla="*/ 4793 w 4793"/>
                  <a:gd name="T3" fmla="*/ 0 h 3083"/>
                  <a:gd name="T4" fmla="*/ 4793 w 4793"/>
                  <a:gd name="T5" fmla="*/ 558 h 3083"/>
                  <a:gd name="T6" fmla="*/ 959 w 4793"/>
                  <a:gd name="T7" fmla="*/ 2213 h 3083"/>
                  <a:gd name="T8" fmla="*/ 983 w 4793"/>
                  <a:gd name="T9" fmla="*/ 3083 h 3083"/>
                  <a:gd name="T10" fmla="*/ 0 w 4793"/>
                  <a:gd name="T11" fmla="*/ 2864 h 3083"/>
                  <a:gd name="T12" fmla="*/ 41 w 4793"/>
                  <a:gd name="T13" fmla="*/ 2015 h 3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93" h="3083">
                    <a:moveTo>
                      <a:pt x="41" y="2015"/>
                    </a:moveTo>
                    <a:lnTo>
                      <a:pt x="4793" y="0"/>
                    </a:lnTo>
                    <a:lnTo>
                      <a:pt x="4793" y="558"/>
                    </a:lnTo>
                    <a:lnTo>
                      <a:pt x="959" y="2213"/>
                    </a:lnTo>
                    <a:lnTo>
                      <a:pt x="983" y="3083"/>
                    </a:lnTo>
                    <a:lnTo>
                      <a:pt x="0" y="2864"/>
                    </a:lnTo>
                    <a:lnTo>
                      <a:pt x="41" y="2015"/>
                    </a:lnTo>
                    <a:close/>
                  </a:path>
                </a:pathLst>
              </a:custGeom>
              <a:solidFill>
                <a:srgbClr val="C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6">
                <a:extLst>
                  <a:ext uri="{FF2B5EF4-FFF2-40B4-BE49-F238E27FC236}">
                    <a16:creationId xmlns:a16="http://schemas.microsoft.com/office/drawing/2014/main" id="{01195001-7C9A-4666-BFEC-758E11BAA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5" y="3838486"/>
                <a:ext cx="2044700" cy="719138"/>
              </a:xfrm>
              <a:custGeom>
                <a:avLst/>
                <a:gdLst>
                  <a:gd name="T0" fmla="*/ 0 w 10308"/>
                  <a:gd name="T1" fmla="*/ 728 h 3625"/>
                  <a:gd name="T2" fmla="*/ 1246 w 10308"/>
                  <a:gd name="T3" fmla="*/ 0 h 3625"/>
                  <a:gd name="T4" fmla="*/ 9627 w 10308"/>
                  <a:gd name="T5" fmla="*/ 364 h 3625"/>
                  <a:gd name="T6" fmla="*/ 10308 w 10308"/>
                  <a:gd name="T7" fmla="*/ 728 h 3625"/>
                  <a:gd name="T8" fmla="*/ 5162 w 10308"/>
                  <a:gd name="T9" fmla="*/ 3625 h 3625"/>
                  <a:gd name="T10" fmla="*/ 0 w 10308"/>
                  <a:gd name="T11" fmla="*/ 728 h 3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08" h="3625">
                    <a:moveTo>
                      <a:pt x="0" y="728"/>
                    </a:moveTo>
                    <a:lnTo>
                      <a:pt x="1246" y="0"/>
                    </a:lnTo>
                    <a:lnTo>
                      <a:pt x="9627" y="364"/>
                    </a:lnTo>
                    <a:lnTo>
                      <a:pt x="10308" y="728"/>
                    </a:lnTo>
                    <a:lnTo>
                      <a:pt x="5162" y="3625"/>
                    </a:lnTo>
                    <a:lnTo>
                      <a:pt x="0" y="728"/>
                    </a:lnTo>
                    <a:close/>
                  </a:path>
                </a:pathLst>
              </a:custGeom>
              <a:solidFill>
                <a:srgbClr val="D8D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7">
                <a:extLst>
                  <a:ext uri="{FF2B5EF4-FFF2-40B4-BE49-F238E27FC236}">
                    <a16:creationId xmlns:a16="http://schemas.microsoft.com/office/drawing/2014/main" id="{94975C09-0AE6-4250-B23A-614B6D1B1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062074"/>
                <a:ext cx="998538" cy="1738313"/>
              </a:xfrm>
              <a:custGeom>
                <a:avLst/>
                <a:gdLst>
                  <a:gd name="T0" fmla="*/ 453 w 5032"/>
                  <a:gd name="T1" fmla="*/ 6230 h 8756"/>
                  <a:gd name="T2" fmla="*/ 5032 w 5032"/>
                  <a:gd name="T3" fmla="*/ 8756 h 8756"/>
                  <a:gd name="T4" fmla="*/ 4741 w 5032"/>
                  <a:gd name="T5" fmla="*/ 2233 h 8756"/>
                  <a:gd name="T6" fmla="*/ 0 w 5032"/>
                  <a:gd name="T7" fmla="*/ 0 h 8756"/>
                  <a:gd name="T8" fmla="*/ 453 w 5032"/>
                  <a:gd name="T9" fmla="*/ 6230 h 8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32" h="8756">
                    <a:moveTo>
                      <a:pt x="453" y="6230"/>
                    </a:moveTo>
                    <a:lnTo>
                      <a:pt x="5032" y="8756"/>
                    </a:lnTo>
                    <a:lnTo>
                      <a:pt x="4741" y="2233"/>
                    </a:lnTo>
                    <a:lnTo>
                      <a:pt x="0" y="0"/>
                    </a:lnTo>
                    <a:lnTo>
                      <a:pt x="453" y="623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8">
                <a:extLst>
                  <a:ext uri="{FF2B5EF4-FFF2-40B4-BE49-F238E27FC236}">
                    <a16:creationId xmlns:a16="http://schemas.microsoft.com/office/drawing/2014/main" id="{DE368CCC-496F-42DE-800C-65FA6FD95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363" y="2062074"/>
                <a:ext cx="1073150" cy="1738313"/>
              </a:xfrm>
              <a:custGeom>
                <a:avLst/>
                <a:gdLst>
                  <a:gd name="T0" fmla="*/ 0 w 5409"/>
                  <a:gd name="T1" fmla="*/ 0 h 8756"/>
                  <a:gd name="T2" fmla="*/ 0 w 5409"/>
                  <a:gd name="T3" fmla="*/ 745 h 8756"/>
                  <a:gd name="T4" fmla="*/ 4292 w 5409"/>
                  <a:gd name="T5" fmla="*/ 2629 h 8756"/>
                  <a:gd name="T6" fmla="*/ 4292 w 5409"/>
                  <a:gd name="T7" fmla="*/ 8416 h 8756"/>
                  <a:gd name="T8" fmla="*/ 5101 w 5409"/>
                  <a:gd name="T9" fmla="*/ 8756 h 8756"/>
                  <a:gd name="T10" fmla="*/ 5409 w 5409"/>
                  <a:gd name="T11" fmla="*/ 2249 h 8756"/>
                  <a:gd name="T12" fmla="*/ 0 w 5409"/>
                  <a:gd name="T13" fmla="*/ 0 h 8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9" h="8756">
                    <a:moveTo>
                      <a:pt x="0" y="0"/>
                    </a:moveTo>
                    <a:lnTo>
                      <a:pt x="0" y="745"/>
                    </a:lnTo>
                    <a:lnTo>
                      <a:pt x="4292" y="2629"/>
                    </a:lnTo>
                    <a:lnTo>
                      <a:pt x="4292" y="8416"/>
                    </a:lnTo>
                    <a:lnTo>
                      <a:pt x="5101" y="8756"/>
                    </a:lnTo>
                    <a:lnTo>
                      <a:pt x="5409" y="2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9">
                <a:extLst>
                  <a:ext uri="{FF2B5EF4-FFF2-40B4-BE49-F238E27FC236}">
                    <a16:creationId xmlns:a16="http://schemas.microsoft.com/office/drawing/2014/main" id="{45C4EED7-17C3-4E0D-AA7C-0145913FE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5" y="3982949"/>
                <a:ext cx="1023938" cy="1789113"/>
              </a:xfrm>
              <a:custGeom>
                <a:avLst/>
                <a:gdLst>
                  <a:gd name="T0" fmla="*/ 5162 w 5162"/>
                  <a:gd name="T1" fmla="*/ 9015 h 9015"/>
                  <a:gd name="T2" fmla="*/ 5162 w 5162"/>
                  <a:gd name="T3" fmla="*/ 2897 h 9015"/>
                  <a:gd name="T4" fmla="*/ 0 w 5162"/>
                  <a:gd name="T5" fmla="*/ 0 h 9015"/>
                  <a:gd name="T6" fmla="*/ 243 w 5162"/>
                  <a:gd name="T7" fmla="*/ 5907 h 9015"/>
                  <a:gd name="T8" fmla="*/ 5162 w 5162"/>
                  <a:gd name="T9" fmla="*/ 9015 h 9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62" h="9015">
                    <a:moveTo>
                      <a:pt x="5162" y="9015"/>
                    </a:moveTo>
                    <a:lnTo>
                      <a:pt x="5162" y="2897"/>
                    </a:lnTo>
                    <a:lnTo>
                      <a:pt x="0" y="0"/>
                    </a:lnTo>
                    <a:lnTo>
                      <a:pt x="243" y="5907"/>
                    </a:lnTo>
                    <a:lnTo>
                      <a:pt x="5162" y="9015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70">
                <a:extLst>
                  <a:ext uri="{FF2B5EF4-FFF2-40B4-BE49-F238E27FC236}">
                    <a16:creationId xmlns:a16="http://schemas.microsoft.com/office/drawing/2014/main" id="{BEF51EC3-35F2-4538-890E-839543953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3982949"/>
                <a:ext cx="1020763" cy="1789113"/>
              </a:xfrm>
              <a:custGeom>
                <a:avLst/>
                <a:gdLst>
                  <a:gd name="T0" fmla="*/ 0 w 5146"/>
                  <a:gd name="T1" fmla="*/ 2897 h 9015"/>
                  <a:gd name="T2" fmla="*/ 5146 w 5146"/>
                  <a:gd name="T3" fmla="*/ 0 h 9015"/>
                  <a:gd name="T4" fmla="*/ 4935 w 5146"/>
                  <a:gd name="T5" fmla="*/ 5907 h 9015"/>
                  <a:gd name="T6" fmla="*/ 0 w 5146"/>
                  <a:gd name="T7" fmla="*/ 9015 h 9015"/>
                  <a:gd name="T8" fmla="*/ 0 w 5146"/>
                  <a:gd name="T9" fmla="*/ 2897 h 9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6" h="9015">
                    <a:moveTo>
                      <a:pt x="0" y="2897"/>
                    </a:moveTo>
                    <a:lnTo>
                      <a:pt x="5146" y="0"/>
                    </a:lnTo>
                    <a:lnTo>
                      <a:pt x="4935" y="5907"/>
                    </a:lnTo>
                    <a:lnTo>
                      <a:pt x="0" y="9015"/>
                    </a:lnTo>
                    <a:lnTo>
                      <a:pt x="0" y="2897"/>
                    </a:lnTo>
                    <a:close/>
                  </a:path>
                </a:pathLst>
              </a:custGeom>
              <a:solidFill>
                <a:srgbClr val="CFCF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71">
                <a:extLst>
                  <a:ext uri="{FF2B5EF4-FFF2-40B4-BE49-F238E27FC236}">
                    <a16:creationId xmlns:a16="http://schemas.microsoft.com/office/drawing/2014/main" id="{2C3534C7-A342-4217-994A-75E04E473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1654086"/>
                <a:ext cx="2017713" cy="852488"/>
              </a:xfrm>
              <a:custGeom>
                <a:avLst/>
                <a:gdLst>
                  <a:gd name="T0" fmla="*/ 0 w 10170"/>
                  <a:gd name="T1" fmla="*/ 2056 h 4289"/>
                  <a:gd name="T2" fmla="*/ 5376 w 10170"/>
                  <a:gd name="T3" fmla="*/ 0 h 4289"/>
                  <a:gd name="T4" fmla="*/ 10170 w 10170"/>
                  <a:gd name="T5" fmla="*/ 2007 h 4289"/>
                  <a:gd name="T6" fmla="*/ 4741 w 10170"/>
                  <a:gd name="T7" fmla="*/ 4289 h 4289"/>
                  <a:gd name="T8" fmla="*/ 0 w 10170"/>
                  <a:gd name="T9" fmla="*/ 2056 h 4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70" h="4289">
                    <a:moveTo>
                      <a:pt x="0" y="2056"/>
                    </a:moveTo>
                    <a:lnTo>
                      <a:pt x="5376" y="0"/>
                    </a:lnTo>
                    <a:lnTo>
                      <a:pt x="10170" y="2007"/>
                    </a:lnTo>
                    <a:lnTo>
                      <a:pt x="4741" y="4289"/>
                    </a:lnTo>
                    <a:lnTo>
                      <a:pt x="0" y="205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2">
                <a:extLst>
                  <a:ext uri="{FF2B5EF4-FFF2-40B4-BE49-F238E27FC236}">
                    <a16:creationId xmlns:a16="http://schemas.microsoft.com/office/drawing/2014/main" id="{5A9E5320-4B95-4557-9591-81E739E60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363" y="1654086"/>
                <a:ext cx="2014538" cy="855663"/>
              </a:xfrm>
              <a:custGeom>
                <a:avLst/>
                <a:gdLst>
                  <a:gd name="T0" fmla="*/ 5409 w 10150"/>
                  <a:gd name="T1" fmla="*/ 4305 h 4305"/>
                  <a:gd name="T2" fmla="*/ 0 w 10150"/>
                  <a:gd name="T3" fmla="*/ 2056 h 4305"/>
                  <a:gd name="T4" fmla="*/ 4794 w 10150"/>
                  <a:gd name="T5" fmla="*/ 0 h 4305"/>
                  <a:gd name="T6" fmla="*/ 10150 w 10150"/>
                  <a:gd name="T7" fmla="*/ 2056 h 4305"/>
                  <a:gd name="T8" fmla="*/ 5409 w 10150"/>
                  <a:gd name="T9" fmla="*/ 4305 h 4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50" h="4305">
                    <a:moveTo>
                      <a:pt x="5409" y="4305"/>
                    </a:moveTo>
                    <a:lnTo>
                      <a:pt x="0" y="2056"/>
                    </a:lnTo>
                    <a:lnTo>
                      <a:pt x="4794" y="0"/>
                    </a:lnTo>
                    <a:lnTo>
                      <a:pt x="10150" y="2056"/>
                    </a:lnTo>
                    <a:lnTo>
                      <a:pt x="5409" y="430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73">
                <a:extLst>
                  <a:ext uri="{FF2B5EF4-FFF2-40B4-BE49-F238E27FC236}">
                    <a16:creationId xmlns:a16="http://schemas.microsoft.com/office/drawing/2014/main" id="{70370308-F846-40FB-8785-E3672AAAD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9500" y="1263561"/>
                <a:ext cx="1900238" cy="754063"/>
              </a:xfrm>
              <a:custGeom>
                <a:avLst/>
                <a:gdLst>
                  <a:gd name="T0" fmla="*/ 4781 w 9577"/>
                  <a:gd name="T1" fmla="*/ 0 h 3797"/>
                  <a:gd name="T2" fmla="*/ 9577 w 9577"/>
                  <a:gd name="T3" fmla="*/ 1764 h 3797"/>
                  <a:gd name="T4" fmla="*/ 4781 w 9577"/>
                  <a:gd name="T5" fmla="*/ 3797 h 3797"/>
                  <a:gd name="T6" fmla="*/ 0 w 9577"/>
                  <a:gd name="T7" fmla="*/ 1764 h 3797"/>
                  <a:gd name="T8" fmla="*/ 4781 w 9577"/>
                  <a:gd name="T9" fmla="*/ 0 h 3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77" h="3797">
                    <a:moveTo>
                      <a:pt x="4781" y="0"/>
                    </a:moveTo>
                    <a:lnTo>
                      <a:pt x="9577" y="1764"/>
                    </a:lnTo>
                    <a:lnTo>
                      <a:pt x="4781" y="3797"/>
                    </a:lnTo>
                    <a:lnTo>
                      <a:pt x="0" y="1764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74">
                <a:extLst>
                  <a:ext uri="{FF2B5EF4-FFF2-40B4-BE49-F238E27FC236}">
                    <a16:creationId xmlns:a16="http://schemas.microsoft.com/office/drawing/2014/main" id="{E0C385F0-037B-4AD5-AA41-F04006266C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2101761"/>
                <a:ext cx="2143125" cy="2311401"/>
              </a:xfrm>
              <a:custGeom>
                <a:avLst/>
                <a:gdLst>
                  <a:gd name="connsiteX0" fmla="*/ 1073250 w 2143125"/>
                  <a:gd name="connsiteY0" fmla="*/ 0 h 2311401"/>
                  <a:gd name="connsiteX1" fmla="*/ 2142582 w 2143125"/>
                  <a:gd name="connsiteY1" fmla="*/ 455872 h 2311401"/>
                  <a:gd name="connsiteX2" fmla="*/ 2143125 w 2143125"/>
                  <a:gd name="connsiteY2" fmla="*/ 455613 h 2311401"/>
                  <a:gd name="connsiteX3" fmla="*/ 2143107 w 2143125"/>
                  <a:gd name="connsiteY3" fmla="*/ 456096 h 2311401"/>
                  <a:gd name="connsiteX4" fmla="*/ 2143125 w 2143125"/>
                  <a:gd name="connsiteY4" fmla="*/ 456103 h 2311401"/>
                  <a:gd name="connsiteX5" fmla="*/ 2143107 w 2143125"/>
                  <a:gd name="connsiteY5" fmla="*/ 456112 h 2311401"/>
                  <a:gd name="connsiteX6" fmla="*/ 2095068 w 2143125"/>
                  <a:gd name="connsiteY6" fmla="*/ 1752780 h 2311401"/>
                  <a:gd name="connsiteX7" fmla="*/ 1073150 w 2143125"/>
                  <a:gd name="connsiteY7" fmla="*/ 2311401 h 2311401"/>
                  <a:gd name="connsiteX8" fmla="*/ 48247 w 2143125"/>
                  <a:gd name="connsiteY8" fmla="*/ 1752780 h 2311401"/>
                  <a:gd name="connsiteX9" fmla="*/ 19 w 2143125"/>
                  <a:gd name="connsiteY9" fmla="*/ 456112 h 2311401"/>
                  <a:gd name="connsiteX10" fmla="*/ 0 w 2143125"/>
                  <a:gd name="connsiteY10" fmla="*/ 456103 h 2311401"/>
                  <a:gd name="connsiteX11" fmla="*/ 18 w 2143125"/>
                  <a:gd name="connsiteY11" fmla="*/ 456096 h 2311401"/>
                  <a:gd name="connsiteX12" fmla="*/ 0 w 2143125"/>
                  <a:gd name="connsiteY12" fmla="*/ 455613 h 2311401"/>
                  <a:gd name="connsiteX13" fmla="*/ 544 w 2143125"/>
                  <a:gd name="connsiteY13" fmla="*/ 455872 h 2311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3125" h="2311401">
                    <a:moveTo>
                      <a:pt x="1073250" y="0"/>
                    </a:moveTo>
                    <a:lnTo>
                      <a:pt x="2142582" y="455872"/>
                    </a:lnTo>
                    <a:lnTo>
                      <a:pt x="2143125" y="455613"/>
                    </a:lnTo>
                    <a:lnTo>
                      <a:pt x="2143107" y="456096"/>
                    </a:lnTo>
                    <a:lnTo>
                      <a:pt x="2143125" y="456103"/>
                    </a:lnTo>
                    <a:lnTo>
                      <a:pt x="2143107" y="456112"/>
                    </a:lnTo>
                    <a:lnTo>
                      <a:pt x="2095068" y="1752780"/>
                    </a:lnTo>
                    <a:lnTo>
                      <a:pt x="1073150" y="2311401"/>
                    </a:lnTo>
                    <a:lnTo>
                      <a:pt x="48247" y="1752780"/>
                    </a:lnTo>
                    <a:lnTo>
                      <a:pt x="19" y="456112"/>
                    </a:lnTo>
                    <a:lnTo>
                      <a:pt x="0" y="456103"/>
                    </a:lnTo>
                    <a:lnTo>
                      <a:pt x="18" y="456096"/>
                    </a:lnTo>
                    <a:lnTo>
                      <a:pt x="0" y="455613"/>
                    </a:lnTo>
                    <a:lnTo>
                      <a:pt x="544" y="45587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Freeform 75">
                <a:extLst>
                  <a:ext uri="{FF2B5EF4-FFF2-40B4-BE49-F238E27FC236}">
                    <a16:creationId xmlns:a16="http://schemas.microsoft.com/office/drawing/2014/main" id="{5FB02A6E-06E7-4995-8247-B0EAAAD41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2557374"/>
                <a:ext cx="1073150" cy="1855788"/>
              </a:xfrm>
              <a:custGeom>
                <a:avLst/>
                <a:gdLst>
                  <a:gd name="T0" fmla="*/ 0 w 5405"/>
                  <a:gd name="T1" fmla="*/ 0 h 9355"/>
                  <a:gd name="T2" fmla="*/ 243 w 5405"/>
                  <a:gd name="T3" fmla="*/ 6539 h 9355"/>
                  <a:gd name="T4" fmla="*/ 5405 w 5405"/>
                  <a:gd name="T5" fmla="*/ 9355 h 9355"/>
                  <a:gd name="T6" fmla="*/ 5405 w 5405"/>
                  <a:gd name="T7" fmla="*/ 2573 h 9355"/>
                  <a:gd name="T8" fmla="*/ 0 w 5405"/>
                  <a:gd name="T9" fmla="*/ 0 h 9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05" h="9355">
                    <a:moveTo>
                      <a:pt x="0" y="0"/>
                    </a:moveTo>
                    <a:lnTo>
                      <a:pt x="243" y="6539"/>
                    </a:lnTo>
                    <a:lnTo>
                      <a:pt x="5405" y="9355"/>
                    </a:lnTo>
                    <a:lnTo>
                      <a:pt x="5405" y="25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76">
                <a:extLst>
                  <a:ext uri="{FF2B5EF4-FFF2-40B4-BE49-F238E27FC236}">
                    <a16:creationId xmlns:a16="http://schemas.microsoft.com/office/drawing/2014/main" id="{C5D85A62-1C2F-46C1-B368-6CBA8B2C6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557374"/>
                <a:ext cx="1069975" cy="1855788"/>
              </a:xfrm>
              <a:custGeom>
                <a:avLst/>
                <a:gdLst>
                  <a:gd name="T0" fmla="*/ 0 w 5388"/>
                  <a:gd name="T1" fmla="*/ 2573 h 9355"/>
                  <a:gd name="T2" fmla="*/ 5388 w 5388"/>
                  <a:gd name="T3" fmla="*/ 0 h 9355"/>
                  <a:gd name="T4" fmla="*/ 5146 w 5388"/>
                  <a:gd name="T5" fmla="*/ 6539 h 9355"/>
                  <a:gd name="T6" fmla="*/ 0 w 5388"/>
                  <a:gd name="T7" fmla="*/ 9355 h 9355"/>
                  <a:gd name="T8" fmla="*/ 0 w 5388"/>
                  <a:gd name="T9" fmla="*/ 2573 h 9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88" h="9355">
                    <a:moveTo>
                      <a:pt x="0" y="2573"/>
                    </a:moveTo>
                    <a:lnTo>
                      <a:pt x="5388" y="0"/>
                    </a:lnTo>
                    <a:lnTo>
                      <a:pt x="5146" y="6539"/>
                    </a:lnTo>
                    <a:lnTo>
                      <a:pt x="0" y="9355"/>
                    </a:lnTo>
                    <a:lnTo>
                      <a:pt x="0" y="25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77">
                <a:extLst>
                  <a:ext uri="{FF2B5EF4-FFF2-40B4-BE49-F238E27FC236}">
                    <a16:creationId xmlns:a16="http://schemas.microsoft.com/office/drawing/2014/main" id="{6CEB0419-4B3C-4CC1-8BB6-1E51EE7D9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2101761"/>
                <a:ext cx="2143125" cy="966788"/>
              </a:xfrm>
              <a:custGeom>
                <a:avLst/>
                <a:gdLst>
                  <a:gd name="T0" fmla="*/ 0 w 10793"/>
                  <a:gd name="T1" fmla="*/ 2298 h 4871"/>
                  <a:gd name="T2" fmla="*/ 5405 w 10793"/>
                  <a:gd name="T3" fmla="*/ 0 h 4871"/>
                  <a:gd name="T4" fmla="*/ 10793 w 10793"/>
                  <a:gd name="T5" fmla="*/ 2298 h 4871"/>
                  <a:gd name="T6" fmla="*/ 5405 w 10793"/>
                  <a:gd name="T7" fmla="*/ 4871 h 4871"/>
                  <a:gd name="T8" fmla="*/ 0 w 10793"/>
                  <a:gd name="T9" fmla="*/ 2298 h 4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93" h="4871">
                    <a:moveTo>
                      <a:pt x="0" y="2298"/>
                    </a:moveTo>
                    <a:lnTo>
                      <a:pt x="5405" y="0"/>
                    </a:lnTo>
                    <a:lnTo>
                      <a:pt x="10793" y="2298"/>
                    </a:lnTo>
                    <a:lnTo>
                      <a:pt x="5405" y="4871"/>
                    </a:lnTo>
                    <a:lnTo>
                      <a:pt x="0" y="2298"/>
                    </a:lnTo>
                    <a:close/>
                  </a:path>
                </a:pathLst>
              </a:custGeom>
              <a:solidFill>
                <a:srgbClr val="0070C0">
                  <a:alpha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78">
                <a:extLst>
                  <a:ext uri="{FF2B5EF4-FFF2-40B4-BE49-F238E27FC236}">
                    <a16:creationId xmlns:a16="http://schemas.microsoft.com/office/drawing/2014/main" id="{A1A2D187-7816-487B-BA5E-AE954E234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1188" y="2062074"/>
                <a:ext cx="1001713" cy="1738313"/>
              </a:xfrm>
              <a:custGeom>
                <a:avLst/>
                <a:gdLst>
                  <a:gd name="T0" fmla="*/ 308 w 5049"/>
                  <a:gd name="T1" fmla="*/ 2249 h 8756"/>
                  <a:gd name="T2" fmla="*/ 0 w 5049"/>
                  <a:gd name="T3" fmla="*/ 8756 h 8756"/>
                  <a:gd name="T4" fmla="*/ 4579 w 5049"/>
                  <a:gd name="T5" fmla="*/ 6215 h 8756"/>
                  <a:gd name="T6" fmla="*/ 5049 w 5049"/>
                  <a:gd name="T7" fmla="*/ 0 h 8756"/>
                  <a:gd name="T8" fmla="*/ 308 w 5049"/>
                  <a:gd name="T9" fmla="*/ 2249 h 8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49" h="8756">
                    <a:moveTo>
                      <a:pt x="308" y="2249"/>
                    </a:moveTo>
                    <a:lnTo>
                      <a:pt x="0" y="8756"/>
                    </a:lnTo>
                    <a:lnTo>
                      <a:pt x="4579" y="6215"/>
                    </a:lnTo>
                    <a:lnTo>
                      <a:pt x="5049" y="0"/>
                    </a:lnTo>
                    <a:lnTo>
                      <a:pt x="308" y="2249"/>
                    </a:lnTo>
                    <a:close/>
                  </a:path>
                </a:pathLst>
              </a:custGeom>
              <a:solidFill>
                <a:srgbClr val="CFCF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46B0CA-5981-4564-BF05-7CBAC67B0C9E}"/>
                </a:ext>
              </a:extLst>
            </p:cNvPr>
            <p:cNvSpPr/>
            <p:nvPr/>
          </p:nvSpPr>
          <p:spPr>
            <a:xfrm>
              <a:off x="7092778" y="1693572"/>
              <a:ext cx="3770379" cy="3546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  <a:latin typeface="Georgia Pro Light" panose="02040302050405020303" pitchFamily="18" charset="0"/>
                </a:rPr>
                <a:t>This slide is an editable slide with all your needs. 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  <a:latin typeface="Georgia Pro Light" panose="02040302050405020303" pitchFamily="18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  <a:latin typeface="Georgia Pro Light" panose="02040302050405020303" pitchFamily="18" charset="0"/>
                </a:rPr>
                <a:t>Adapt it with your needs and it will capture all the audience attention. 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  <a:latin typeface="Georgia Pro Light" panose="02040302050405020303" pitchFamily="18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  <a:latin typeface="Georgia Pro Light" panose="02040302050405020303" pitchFamily="18" charset="0"/>
                </a:rPr>
                <a:t>Capture your audience attention . 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  <a:latin typeface="Georgia Pro Light" panose="02040302050405020303" pitchFamily="18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  <a:latin typeface="Georgia Pro Light" panose="02040302050405020303" pitchFamily="18" charset="0"/>
                </a:rPr>
                <a:t>Download this awesome creatives and bring your presentation to life , with our creativity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66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26D0"/>
      </a:accent1>
      <a:accent2>
        <a:srgbClr val="6321A6"/>
      </a:accent2>
      <a:accent3>
        <a:srgbClr val="EA2B7F"/>
      </a:accent3>
      <a:accent4>
        <a:srgbClr val="FB4D00"/>
      </a:accent4>
      <a:accent5>
        <a:srgbClr val="FEBD29"/>
      </a:accent5>
      <a:accent6>
        <a:srgbClr val="00A10F"/>
      </a:accent6>
      <a:hlink>
        <a:srgbClr val="00C7D6"/>
      </a:hlink>
      <a:folHlink>
        <a:srgbClr val="0064C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 Pro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Javier Navarro</cp:lastModifiedBy>
  <cp:revision>3</cp:revision>
  <dcterms:created xsi:type="dcterms:W3CDTF">2022-02-08T06:57:39Z</dcterms:created>
  <dcterms:modified xsi:type="dcterms:W3CDTF">2022-06-14T11:12:27Z</dcterms:modified>
</cp:coreProperties>
</file>