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A7A"/>
    <a:srgbClr val="7D99FB"/>
    <a:srgbClr val="823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9CBF-761B-40BD-8E75-18CDBBA4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32CF2-4E73-4C88-AB00-CA50E6D5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513E-B622-4D48-AF39-F82C42D1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03AE-323B-4481-BD73-4C447F4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036D-DCF6-460B-96C2-DD485F32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4C0-4BEA-459C-B09F-E169E2C5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D31A7-38EC-4344-84FB-933E3599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8C58-14B4-4A04-8246-FC736264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E9BA-1A1A-48D3-B28E-831E0AEF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4EA9-3206-4E12-AB57-39A1C60B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99873-1091-44EA-8EF8-41E857E7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AFC8-02E8-45FE-854E-C5950453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09A7-D0E5-4E4D-8253-76543E62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2798-6018-4E88-ADF1-1AD94248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B22F-89B6-4323-BA4E-742A3337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1325-E39A-42B0-ABAE-9CC92EA2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B3A9-0877-4524-A669-AC9CBAF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2CC6-2694-469D-9421-FAF4D465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BD5D-87B0-4086-AD10-1B30BA84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5BBD-5AB8-4A69-965E-C333A7F5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8243-D506-4B04-904A-9C98B125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FF5C-7890-4D22-8E64-95414F6C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2C3A-3560-4094-A304-E8CEE69C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C0F1-A62D-4488-8CBE-41C8781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3F7B-739A-4F40-879E-7B00A333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92AC-7EBC-4831-BE27-28F7189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FF28-F538-45BD-B176-BE8EAF3EE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312F7-A09E-4AD1-8564-60FF30AA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3ECFE-A950-491F-B5C7-1B5C8A3A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0C0AF-D650-4D50-B8A9-B6B05340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4F8F-CE47-4B27-BC80-31DDA9A1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1D9D-E193-456B-AD41-F40C06B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9BCD-1EBE-4D41-97B7-77D7FE3A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EBF15-BB62-43FB-B062-CA71940A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B363-6DCB-4FB7-B221-5360B3F7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FB547-F279-4C93-BAB8-2E23F9D0E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9A7FD-C682-4F07-A377-E78747F2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B45DA-234B-4D37-8403-1D1E6756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FC035-20A9-4607-9E55-2306F77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2A67-1F1A-4483-84D5-DEA76E9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ED83C-624A-4D4A-A4D6-1FD52A35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3CB97-2799-46C9-A8A6-7D425F6D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F2BA0-A447-442B-99F6-FF1103F1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0D2D9-3C84-4B60-B07D-478E1517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7F53-7357-4427-A82A-56006F0A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AB094-514D-4C99-8872-14B5DC2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C73F-4C4E-4C48-96A6-43CFC22D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854F-24C9-4091-A5E6-9E54683A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586F1-3DEB-4AD6-AF78-8DCB29C63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DCE4E-36FB-44DE-B2FC-1D84FDDC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251D-6AA6-4D0A-A2A0-B5C3A8D9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340E-D673-4BAD-964B-1A785AE9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2CF1-40FD-4DC8-A07D-B8A20E53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667-0E1E-45EC-B5F3-EE39B412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7927-FC02-46D0-AD6C-47709110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20DC-CF2A-4580-869B-26ADF036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8321B-59D6-4CCA-BFBC-96D4EA67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3B53-0F67-4364-A9FF-1F9DAD6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475C7-3AA6-451A-95D5-605FE510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6250-70D8-474A-8579-652EB5E0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8796-6474-4C3F-AC2D-84460B10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E484-A516-4CA3-9EF8-5FEF5D6D5A1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32A7-966F-4A2F-B6D9-D0558D8A9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BD15-266F-4CCD-9EFF-FF2802D0E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7FEE-DF07-4850-B0B6-0980EF4BF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7B1D1D-DB0A-4851-80D1-218B3F30F69D}"/>
              </a:ext>
            </a:extLst>
          </p:cNvPr>
          <p:cNvSpPr/>
          <p:nvPr/>
        </p:nvSpPr>
        <p:spPr>
          <a:xfrm>
            <a:off x="3495929" y="498415"/>
            <a:ext cx="4759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263238"/>
                </a:solidFill>
                <a:latin typeface="Roboto"/>
              </a:rPr>
              <a:t>Nice powerpoint templates</a:t>
            </a:r>
            <a:endParaRPr lang="en-US" sz="2800" b="1" dirty="0">
              <a:solidFill>
                <a:srgbClr val="263238"/>
              </a:solidFill>
              <a:latin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6957B4-80F2-4C33-BAAF-ACC8E21AD67A}"/>
              </a:ext>
            </a:extLst>
          </p:cNvPr>
          <p:cNvGrpSpPr/>
          <p:nvPr/>
        </p:nvGrpSpPr>
        <p:grpSpPr>
          <a:xfrm>
            <a:off x="1068673" y="1802919"/>
            <a:ext cx="10054655" cy="4521041"/>
            <a:chOff x="1068673" y="1802919"/>
            <a:chExt cx="10054655" cy="452104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08BD57-C672-4C68-818B-B782C64D0B42}"/>
                </a:ext>
              </a:extLst>
            </p:cNvPr>
            <p:cNvSpPr/>
            <p:nvPr/>
          </p:nvSpPr>
          <p:spPr>
            <a:xfrm>
              <a:off x="7103538" y="4768540"/>
              <a:ext cx="1529657" cy="1555125"/>
            </a:xfrm>
            <a:custGeom>
              <a:avLst/>
              <a:gdLst>
                <a:gd name="connsiteX0" fmla="*/ 224409 w 974688"/>
                <a:gd name="connsiteY0" fmla="*/ 0 h 990916"/>
                <a:gd name="connsiteX1" fmla="*/ 885730 w 974688"/>
                <a:gd name="connsiteY1" fmla="*/ 36100 h 990916"/>
                <a:gd name="connsiteX2" fmla="*/ 974560 w 974688"/>
                <a:gd name="connsiteY2" fmla="*/ 134664 h 990916"/>
                <a:gd name="connsiteX3" fmla="*/ 974027 w 974688"/>
                <a:gd name="connsiteY3" fmla="*/ 140875 h 990916"/>
                <a:gd name="connsiteX4" fmla="*/ 627317 w 974688"/>
                <a:gd name="connsiteY4" fmla="*/ 956786 h 990916"/>
                <a:gd name="connsiteX5" fmla="*/ 495386 w 974688"/>
                <a:gd name="connsiteY5" fmla="*/ 969531 h 990916"/>
                <a:gd name="connsiteX6" fmla="*/ 491681 w 974688"/>
                <a:gd name="connsiteY6" fmla="*/ 966311 h 990916"/>
                <a:gd name="connsiteX7" fmla="*/ 0 w 974688"/>
                <a:gd name="connsiteY7" fmla="*/ 520827 h 990916"/>
                <a:gd name="connsiteX8" fmla="*/ 224409 w 974688"/>
                <a:gd name="connsiteY8" fmla="*/ 0 h 99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4688" h="990916">
                  <a:moveTo>
                    <a:pt x="224409" y="0"/>
                  </a:moveTo>
                  <a:lnTo>
                    <a:pt x="885730" y="36100"/>
                  </a:lnTo>
                  <a:cubicBezTo>
                    <a:pt x="937479" y="38786"/>
                    <a:pt x="977246" y="82915"/>
                    <a:pt x="974560" y="134664"/>
                  </a:cubicBezTo>
                  <a:cubicBezTo>
                    <a:pt x="974445" y="136741"/>
                    <a:pt x="974275" y="138808"/>
                    <a:pt x="974027" y="140875"/>
                  </a:cubicBezTo>
                  <a:cubicBezTo>
                    <a:pt x="937318" y="439998"/>
                    <a:pt x="817169" y="722747"/>
                    <a:pt x="627317" y="956786"/>
                  </a:cubicBezTo>
                  <a:cubicBezTo>
                    <a:pt x="594398" y="996734"/>
                    <a:pt x="535334" y="1002439"/>
                    <a:pt x="495386" y="969531"/>
                  </a:cubicBezTo>
                  <a:cubicBezTo>
                    <a:pt x="494119" y="968483"/>
                    <a:pt x="492890" y="967416"/>
                    <a:pt x="491681" y="966311"/>
                  </a:cubicBezTo>
                  <a:lnTo>
                    <a:pt x="0" y="520827"/>
                  </a:lnTo>
                  <a:cubicBezTo>
                    <a:pt x="132264" y="378057"/>
                    <a:pt x="211484" y="194196"/>
                    <a:pt x="224409" y="0"/>
                  </a:cubicBezTo>
                  <a:close/>
                </a:path>
              </a:pathLst>
            </a:custGeom>
            <a:solidFill>
              <a:srgbClr val="7D9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8B75E1-8407-40EA-AFC2-4A9A6436DC77}"/>
                </a:ext>
              </a:extLst>
            </p:cNvPr>
            <p:cNvSpPr/>
            <p:nvPr/>
          </p:nvSpPr>
          <p:spPr>
            <a:xfrm>
              <a:off x="3608017" y="4768540"/>
              <a:ext cx="1529213" cy="1555420"/>
            </a:xfrm>
            <a:custGeom>
              <a:avLst/>
              <a:gdLst>
                <a:gd name="connsiteX0" fmla="*/ 749997 w 974405"/>
                <a:gd name="connsiteY0" fmla="*/ 0 h 991104"/>
                <a:gd name="connsiteX1" fmla="*/ 974406 w 974405"/>
                <a:gd name="connsiteY1" fmla="*/ 521017 h 991104"/>
                <a:gd name="connsiteX2" fmla="*/ 482725 w 974405"/>
                <a:gd name="connsiteY2" fmla="*/ 966502 h 991104"/>
                <a:gd name="connsiteX3" fmla="*/ 350309 w 974405"/>
                <a:gd name="connsiteY3" fmla="*/ 960682 h 991104"/>
                <a:gd name="connsiteX4" fmla="*/ 347089 w 974405"/>
                <a:gd name="connsiteY4" fmla="*/ 956977 h 991104"/>
                <a:gd name="connsiteX5" fmla="*/ 665 w 974405"/>
                <a:gd name="connsiteY5" fmla="*/ 140779 h 991104"/>
                <a:gd name="connsiteX6" fmla="*/ 82751 w 974405"/>
                <a:gd name="connsiteY6" fmla="*/ 36538 h 991104"/>
                <a:gd name="connsiteX7" fmla="*/ 88962 w 974405"/>
                <a:gd name="connsiteY7" fmla="*/ 36004 h 99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405" h="991104">
                  <a:moveTo>
                    <a:pt x="749997" y="0"/>
                  </a:moveTo>
                  <a:cubicBezTo>
                    <a:pt x="762875" y="194262"/>
                    <a:pt x="842103" y="378200"/>
                    <a:pt x="974406" y="521017"/>
                  </a:cubicBezTo>
                  <a:lnTo>
                    <a:pt x="482725" y="966502"/>
                  </a:lnTo>
                  <a:cubicBezTo>
                    <a:pt x="444549" y="1001458"/>
                    <a:pt x="385265" y="998849"/>
                    <a:pt x="350309" y="960682"/>
                  </a:cubicBezTo>
                  <a:cubicBezTo>
                    <a:pt x="349204" y="959472"/>
                    <a:pt x="348127" y="958234"/>
                    <a:pt x="347089" y="956977"/>
                  </a:cubicBezTo>
                  <a:cubicBezTo>
                    <a:pt x="157284" y="722824"/>
                    <a:pt x="37231" y="439969"/>
                    <a:pt x="665" y="140779"/>
                  </a:cubicBezTo>
                  <a:cubicBezTo>
                    <a:pt x="-5450" y="89325"/>
                    <a:pt x="31297" y="42653"/>
                    <a:pt x="82751" y="36538"/>
                  </a:cubicBezTo>
                  <a:cubicBezTo>
                    <a:pt x="84818" y="36290"/>
                    <a:pt x="86885" y="36109"/>
                    <a:pt x="88962" y="36004"/>
                  </a:cubicBezTo>
                  <a:close/>
                </a:path>
              </a:pathLst>
            </a:custGeom>
            <a:solidFill>
              <a:srgbClr val="3D4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91D32C-A55F-416C-B746-74676A9F1A1D}"/>
                </a:ext>
              </a:extLst>
            </p:cNvPr>
            <p:cNvSpPr/>
            <p:nvPr/>
          </p:nvSpPr>
          <p:spPr>
            <a:xfrm>
              <a:off x="4152183" y="2186773"/>
              <a:ext cx="1968202" cy="1732897"/>
            </a:xfrm>
            <a:custGeom>
              <a:avLst/>
              <a:gdLst>
                <a:gd name="connsiteX0" fmla="*/ 567469 w 1254126"/>
                <a:gd name="connsiteY0" fmla="*/ 1104192 h 1104191"/>
                <a:gd name="connsiteX1" fmla="*/ 37593 w 1254126"/>
                <a:gd name="connsiteY1" fmla="*/ 705190 h 1104191"/>
                <a:gd name="connsiteX2" fmla="*/ 18724 w 1254126"/>
                <a:gd name="connsiteY2" fmla="*/ 573859 h 1104191"/>
                <a:gd name="connsiteX3" fmla="*/ 22067 w 1254126"/>
                <a:gd name="connsiteY3" fmla="*/ 569649 h 1104191"/>
                <a:gd name="connsiteX4" fmla="*/ 53500 w 1254126"/>
                <a:gd name="connsiteY4" fmla="*/ 533549 h 1104191"/>
                <a:gd name="connsiteX5" fmla="*/ 1155066 w 1254126"/>
                <a:gd name="connsiteY5" fmla="*/ 149 h 1104191"/>
                <a:gd name="connsiteX6" fmla="*/ 1253983 w 1254126"/>
                <a:gd name="connsiteY6" fmla="*/ 88589 h 1104191"/>
                <a:gd name="connsiteX7" fmla="*/ 1254126 w 1254126"/>
                <a:gd name="connsiteY7" fmla="*/ 94066 h 1104191"/>
                <a:gd name="connsiteX8" fmla="*/ 1254126 w 1254126"/>
                <a:gd name="connsiteY8" fmla="*/ 756815 h 1104191"/>
                <a:gd name="connsiteX9" fmla="*/ 616618 w 1254126"/>
                <a:gd name="connsiteY9" fmla="*/ 1043422 h 1104191"/>
                <a:gd name="connsiteX10" fmla="*/ 567469 w 1254126"/>
                <a:gd name="connsiteY10" fmla="*/ 1104192 h 110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126" h="1104191">
                  <a:moveTo>
                    <a:pt x="567469" y="1104192"/>
                  </a:moveTo>
                  <a:lnTo>
                    <a:pt x="37593" y="705190"/>
                  </a:lnTo>
                  <a:cubicBezTo>
                    <a:pt x="-3888" y="674129"/>
                    <a:pt x="-12328" y="615331"/>
                    <a:pt x="18724" y="573859"/>
                  </a:cubicBezTo>
                  <a:cubicBezTo>
                    <a:pt x="19800" y="572421"/>
                    <a:pt x="20915" y="571021"/>
                    <a:pt x="22067" y="569649"/>
                  </a:cubicBezTo>
                  <a:cubicBezTo>
                    <a:pt x="32354" y="557457"/>
                    <a:pt x="42832" y="545427"/>
                    <a:pt x="53500" y="533549"/>
                  </a:cubicBezTo>
                  <a:cubicBezTo>
                    <a:pt x="336068" y="217557"/>
                    <a:pt x="731937" y="25867"/>
                    <a:pt x="1155066" y="149"/>
                  </a:cubicBezTo>
                  <a:cubicBezTo>
                    <a:pt x="1206806" y="-2746"/>
                    <a:pt x="1251087" y="36849"/>
                    <a:pt x="1253983" y="88589"/>
                  </a:cubicBezTo>
                  <a:cubicBezTo>
                    <a:pt x="1254078" y="90408"/>
                    <a:pt x="1254136" y="92237"/>
                    <a:pt x="1254126" y="94066"/>
                  </a:cubicBezTo>
                  <a:lnTo>
                    <a:pt x="1254126" y="756815"/>
                  </a:lnTo>
                  <a:cubicBezTo>
                    <a:pt x="1010372" y="756596"/>
                    <a:pt x="778238" y="860952"/>
                    <a:pt x="616618" y="1043422"/>
                  </a:cubicBezTo>
                  <a:cubicBezTo>
                    <a:pt x="599282" y="1063425"/>
                    <a:pt x="582899" y="1083237"/>
                    <a:pt x="567469" y="11041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DEDE7A-4283-411D-8F97-1F5E865917AB}"/>
                </a:ext>
              </a:extLst>
            </p:cNvPr>
            <p:cNvSpPr/>
            <p:nvPr/>
          </p:nvSpPr>
          <p:spPr>
            <a:xfrm>
              <a:off x="4152183" y="2186773"/>
              <a:ext cx="1968202" cy="1732897"/>
            </a:xfrm>
            <a:custGeom>
              <a:avLst/>
              <a:gdLst>
                <a:gd name="connsiteX0" fmla="*/ 567469 w 1254126"/>
                <a:gd name="connsiteY0" fmla="*/ 1104192 h 1104191"/>
                <a:gd name="connsiteX1" fmla="*/ 37593 w 1254126"/>
                <a:gd name="connsiteY1" fmla="*/ 705190 h 1104191"/>
                <a:gd name="connsiteX2" fmla="*/ 18724 w 1254126"/>
                <a:gd name="connsiteY2" fmla="*/ 573859 h 1104191"/>
                <a:gd name="connsiteX3" fmla="*/ 22067 w 1254126"/>
                <a:gd name="connsiteY3" fmla="*/ 569649 h 1104191"/>
                <a:gd name="connsiteX4" fmla="*/ 53500 w 1254126"/>
                <a:gd name="connsiteY4" fmla="*/ 533549 h 1104191"/>
                <a:gd name="connsiteX5" fmla="*/ 1155066 w 1254126"/>
                <a:gd name="connsiteY5" fmla="*/ 149 h 1104191"/>
                <a:gd name="connsiteX6" fmla="*/ 1253983 w 1254126"/>
                <a:gd name="connsiteY6" fmla="*/ 88589 h 1104191"/>
                <a:gd name="connsiteX7" fmla="*/ 1254126 w 1254126"/>
                <a:gd name="connsiteY7" fmla="*/ 94066 h 1104191"/>
                <a:gd name="connsiteX8" fmla="*/ 1254126 w 1254126"/>
                <a:gd name="connsiteY8" fmla="*/ 756815 h 1104191"/>
                <a:gd name="connsiteX9" fmla="*/ 616618 w 1254126"/>
                <a:gd name="connsiteY9" fmla="*/ 1043422 h 1104191"/>
                <a:gd name="connsiteX10" fmla="*/ 567469 w 1254126"/>
                <a:gd name="connsiteY10" fmla="*/ 1104192 h 110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126" h="1104191">
                  <a:moveTo>
                    <a:pt x="567469" y="1104192"/>
                  </a:moveTo>
                  <a:lnTo>
                    <a:pt x="37593" y="705190"/>
                  </a:lnTo>
                  <a:cubicBezTo>
                    <a:pt x="-3888" y="674129"/>
                    <a:pt x="-12328" y="615331"/>
                    <a:pt x="18724" y="573859"/>
                  </a:cubicBezTo>
                  <a:cubicBezTo>
                    <a:pt x="19800" y="572421"/>
                    <a:pt x="20915" y="571021"/>
                    <a:pt x="22067" y="569649"/>
                  </a:cubicBezTo>
                  <a:cubicBezTo>
                    <a:pt x="32354" y="557457"/>
                    <a:pt x="42832" y="545427"/>
                    <a:pt x="53500" y="533549"/>
                  </a:cubicBezTo>
                  <a:cubicBezTo>
                    <a:pt x="336068" y="217557"/>
                    <a:pt x="731937" y="25867"/>
                    <a:pt x="1155066" y="149"/>
                  </a:cubicBezTo>
                  <a:cubicBezTo>
                    <a:pt x="1206806" y="-2746"/>
                    <a:pt x="1251087" y="36849"/>
                    <a:pt x="1253983" y="88589"/>
                  </a:cubicBezTo>
                  <a:cubicBezTo>
                    <a:pt x="1254078" y="90408"/>
                    <a:pt x="1254136" y="92237"/>
                    <a:pt x="1254126" y="94066"/>
                  </a:cubicBezTo>
                  <a:lnTo>
                    <a:pt x="1254126" y="756815"/>
                  </a:lnTo>
                  <a:cubicBezTo>
                    <a:pt x="1010372" y="756596"/>
                    <a:pt x="778238" y="860952"/>
                    <a:pt x="616618" y="1043422"/>
                  </a:cubicBezTo>
                  <a:cubicBezTo>
                    <a:pt x="599282" y="1063425"/>
                    <a:pt x="582899" y="1083237"/>
                    <a:pt x="567469" y="1104192"/>
                  </a:cubicBezTo>
                  <a:close/>
                </a:path>
              </a:pathLst>
            </a:custGeom>
            <a:solidFill>
              <a:srgbClr val="3D4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EA1A5F-1CAB-4E62-9013-32A13204240E}"/>
                </a:ext>
              </a:extLst>
            </p:cNvPr>
            <p:cNvSpPr/>
            <p:nvPr/>
          </p:nvSpPr>
          <p:spPr>
            <a:xfrm>
              <a:off x="6120383" y="2187228"/>
              <a:ext cx="1820842" cy="1637519"/>
            </a:xfrm>
            <a:custGeom>
              <a:avLst/>
              <a:gdLst>
                <a:gd name="connsiteX0" fmla="*/ 1129189 w 1160229"/>
                <a:gd name="connsiteY0" fmla="*/ 598028 h 1043417"/>
                <a:gd name="connsiteX1" fmla="*/ 637509 w 1160229"/>
                <a:gd name="connsiteY1" fmla="*/ 1043417 h 1043417"/>
                <a:gd name="connsiteX2" fmla="*/ 0 w 1160229"/>
                <a:gd name="connsiteY2" fmla="*/ 756810 h 1043417"/>
                <a:gd name="connsiteX3" fmla="*/ 0 w 1160229"/>
                <a:gd name="connsiteY3" fmla="*/ 94060 h 1043417"/>
                <a:gd name="connsiteX4" fmla="*/ 93584 w 1160229"/>
                <a:gd name="connsiteY4" fmla="*/ 1 h 1043417"/>
                <a:gd name="connsiteX5" fmla="*/ 99060 w 1160229"/>
                <a:gd name="connsiteY5" fmla="*/ 144 h 1043417"/>
                <a:gd name="connsiteX6" fmla="*/ 1132809 w 1160229"/>
                <a:gd name="connsiteY6" fmla="*/ 462107 h 1043417"/>
                <a:gd name="connsiteX7" fmla="*/ 1132752 w 1160229"/>
                <a:gd name="connsiteY7" fmla="*/ 594656 h 1043417"/>
                <a:gd name="connsiteX8" fmla="*/ 1129189 w 1160229"/>
                <a:gd name="connsiteY8" fmla="*/ 598028 h 10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0229" h="1043417">
                  <a:moveTo>
                    <a:pt x="1129189" y="598028"/>
                  </a:moveTo>
                  <a:lnTo>
                    <a:pt x="637509" y="1043417"/>
                  </a:lnTo>
                  <a:cubicBezTo>
                    <a:pt x="475888" y="860947"/>
                    <a:pt x="243755" y="756591"/>
                    <a:pt x="0" y="756810"/>
                  </a:cubicBezTo>
                  <a:lnTo>
                    <a:pt x="0" y="94060"/>
                  </a:lnTo>
                  <a:cubicBezTo>
                    <a:pt x="-133" y="42245"/>
                    <a:pt x="41768" y="135"/>
                    <a:pt x="93584" y="1"/>
                  </a:cubicBezTo>
                  <a:cubicBezTo>
                    <a:pt x="95403" y="-8"/>
                    <a:pt x="97232" y="39"/>
                    <a:pt x="99060" y="144"/>
                  </a:cubicBezTo>
                  <a:cubicBezTo>
                    <a:pt x="488280" y="23623"/>
                    <a:pt x="855679" y="187806"/>
                    <a:pt x="1132809" y="462107"/>
                  </a:cubicBezTo>
                  <a:cubicBezTo>
                    <a:pt x="1169394" y="498730"/>
                    <a:pt x="1169366" y="558071"/>
                    <a:pt x="1132752" y="594656"/>
                  </a:cubicBezTo>
                  <a:cubicBezTo>
                    <a:pt x="1131589" y="595809"/>
                    <a:pt x="1130408" y="596933"/>
                    <a:pt x="1129189" y="598028"/>
                  </a:cubicBezTo>
                  <a:close/>
                </a:path>
              </a:pathLst>
            </a:custGeom>
            <a:solidFill>
              <a:srgbClr val="7D9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2FB369-DA4B-45D8-AB9A-700518595F8C}"/>
                </a:ext>
              </a:extLst>
            </p:cNvPr>
            <p:cNvSpPr/>
            <p:nvPr/>
          </p:nvSpPr>
          <p:spPr>
            <a:xfrm>
              <a:off x="3589475" y="3252653"/>
              <a:ext cx="1453281" cy="1596682"/>
            </a:xfrm>
            <a:custGeom>
              <a:avLst/>
              <a:gdLst>
                <a:gd name="connsiteX0" fmla="*/ 396814 w 926022"/>
                <a:gd name="connsiteY0" fmla="*/ 19022 h 1017396"/>
                <a:gd name="connsiteX1" fmla="*/ 926023 w 926022"/>
                <a:gd name="connsiteY1" fmla="*/ 417453 h 1017396"/>
                <a:gd name="connsiteX2" fmla="*/ 759716 w 926022"/>
                <a:gd name="connsiteY2" fmla="*/ 923421 h 1017396"/>
                <a:gd name="connsiteX3" fmla="*/ 761812 w 926022"/>
                <a:gd name="connsiteY3" fmla="*/ 981047 h 1017396"/>
                <a:gd name="connsiteX4" fmla="*/ 99062 w 926022"/>
                <a:gd name="connsiteY4" fmla="*/ 1017242 h 1017396"/>
                <a:gd name="connsiteX5" fmla="*/ 154 w 926022"/>
                <a:gd name="connsiteY5" fmla="*/ 929002 h 1017396"/>
                <a:gd name="connsiteX6" fmla="*/ 2 w 926022"/>
                <a:gd name="connsiteY6" fmla="*/ 924373 h 1017396"/>
                <a:gd name="connsiteX7" fmla="*/ 2 w 926022"/>
                <a:gd name="connsiteY7" fmla="*/ 923421 h 1017396"/>
                <a:gd name="connsiteX8" fmla="*/ 261940 w 926022"/>
                <a:gd name="connsiteY8" fmla="*/ 42072 h 1017396"/>
                <a:gd name="connsiteX9" fmla="*/ 391946 w 926022"/>
                <a:gd name="connsiteY9" fmla="*/ 15584 h 1017396"/>
                <a:gd name="connsiteX10" fmla="*/ 396814 w 926022"/>
                <a:gd name="connsiteY10" fmla="*/ 19022 h 10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022" h="1017396">
                  <a:moveTo>
                    <a:pt x="396814" y="19022"/>
                  </a:moveTo>
                  <a:lnTo>
                    <a:pt x="926023" y="417453"/>
                  </a:lnTo>
                  <a:cubicBezTo>
                    <a:pt x="817752" y="563900"/>
                    <a:pt x="759440" y="741293"/>
                    <a:pt x="759716" y="923421"/>
                  </a:cubicBezTo>
                  <a:cubicBezTo>
                    <a:pt x="759716" y="942471"/>
                    <a:pt x="760573" y="961521"/>
                    <a:pt x="761812" y="981047"/>
                  </a:cubicBezTo>
                  <a:lnTo>
                    <a:pt x="99062" y="1017242"/>
                  </a:lnTo>
                  <a:cubicBezTo>
                    <a:pt x="47379" y="1020185"/>
                    <a:pt x="3098" y="980685"/>
                    <a:pt x="154" y="929002"/>
                  </a:cubicBezTo>
                  <a:cubicBezTo>
                    <a:pt x="59" y="927459"/>
                    <a:pt x="12" y="925916"/>
                    <a:pt x="2" y="924373"/>
                  </a:cubicBezTo>
                  <a:lnTo>
                    <a:pt x="2" y="923421"/>
                  </a:lnTo>
                  <a:cubicBezTo>
                    <a:pt x="-503" y="610382"/>
                    <a:pt x="90547" y="304029"/>
                    <a:pt x="261940" y="42072"/>
                  </a:cubicBezTo>
                  <a:cubicBezTo>
                    <a:pt x="290524" y="-1142"/>
                    <a:pt x="348731" y="-13011"/>
                    <a:pt x="391946" y="15584"/>
                  </a:cubicBezTo>
                  <a:cubicBezTo>
                    <a:pt x="393604" y="16679"/>
                    <a:pt x="395232" y="17822"/>
                    <a:pt x="396814" y="19022"/>
                  </a:cubicBezTo>
                  <a:close/>
                </a:path>
              </a:pathLst>
            </a:custGeom>
            <a:solidFill>
              <a:srgbClr val="7D9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21D8D5-A292-46BF-923B-D945DDFDBBFE}"/>
                </a:ext>
              </a:extLst>
            </p:cNvPr>
            <p:cNvSpPr/>
            <p:nvPr/>
          </p:nvSpPr>
          <p:spPr>
            <a:xfrm>
              <a:off x="7120878" y="3076578"/>
              <a:ext cx="1530413" cy="1772310"/>
            </a:xfrm>
            <a:custGeom>
              <a:avLst/>
              <a:gdLst>
                <a:gd name="connsiteX0" fmla="*/ 490919 w 975170"/>
                <a:gd name="connsiteY0" fmla="*/ 24441 h 1129305"/>
                <a:gd name="connsiteX1" fmla="*/ 623592 w 975170"/>
                <a:gd name="connsiteY1" fmla="*/ 30727 h 1129305"/>
                <a:gd name="connsiteX2" fmla="*/ 627412 w 975170"/>
                <a:gd name="connsiteY2" fmla="*/ 35204 h 1129305"/>
                <a:gd name="connsiteX3" fmla="*/ 975170 w 975170"/>
                <a:gd name="connsiteY3" fmla="*/ 1035329 h 1129305"/>
                <a:gd name="connsiteX4" fmla="*/ 975170 w 975170"/>
                <a:gd name="connsiteY4" fmla="*/ 1036282 h 1129305"/>
                <a:gd name="connsiteX5" fmla="*/ 880739 w 975170"/>
                <a:gd name="connsiteY5" fmla="*/ 1129303 h 1129305"/>
                <a:gd name="connsiteX6" fmla="*/ 876109 w 975170"/>
                <a:gd name="connsiteY6" fmla="*/ 1129151 h 1129305"/>
                <a:gd name="connsiteX7" fmla="*/ 213360 w 975170"/>
                <a:gd name="connsiteY7" fmla="*/ 1092956 h 1129305"/>
                <a:gd name="connsiteX8" fmla="*/ 215455 w 975170"/>
                <a:gd name="connsiteY8" fmla="*/ 1035329 h 1129305"/>
                <a:gd name="connsiteX9" fmla="*/ 0 w 975170"/>
                <a:gd name="connsiteY9" fmla="*/ 468877 h 112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5170" h="1129305">
                  <a:moveTo>
                    <a:pt x="490919" y="24441"/>
                  </a:moveTo>
                  <a:cubicBezTo>
                    <a:pt x="529285" y="-10459"/>
                    <a:pt x="588683" y="-7649"/>
                    <a:pt x="623592" y="30727"/>
                  </a:cubicBezTo>
                  <a:cubicBezTo>
                    <a:pt x="624907" y="32175"/>
                    <a:pt x="626183" y="33671"/>
                    <a:pt x="627412" y="35204"/>
                  </a:cubicBezTo>
                  <a:cubicBezTo>
                    <a:pt x="853069" y="319678"/>
                    <a:pt x="975656" y="672227"/>
                    <a:pt x="975170" y="1035329"/>
                  </a:cubicBezTo>
                  <a:lnTo>
                    <a:pt x="975170" y="1036282"/>
                  </a:lnTo>
                  <a:cubicBezTo>
                    <a:pt x="974779" y="1088041"/>
                    <a:pt x="932507" y="1129694"/>
                    <a:pt x="880739" y="1129303"/>
                  </a:cubicBezTo>
                  <a:cubicBezTo>
                    <a:pt x="879196" y="1129284"/>
                    <a:pt x="877653" y="1129236"/>
                    <a:pt x="876109" y="1129151"/>
                  </a:cubicBezTo>
                  <a:lnTo>
                    <a:pt x="213360" y="1092956"/>
                  </a:lnTo>
                  <a:cubicBezTo>
                    <a:pt x="214598" y="1073906"/>
                    <a:pt x="215455" y="1054856"/>
                    <a:pt x="215455" y="1035329"/>
                  </a:cubicBezTo>
                  <a:cubicBezTo>
                    <a:pt x="215741" y="826446"/>
                    <a:pt x="139027" y="624773"/>
                    <a:pt x="0" y="468877"/>
                  </a:cubicBezTo>
                  <a:close/>
                </a:path>
              </a:pathLst>
            </a:custGeom>
            <a:solidFill>
              <a:srgbClr val="3D4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89A05E-073B-4765-B123-7AB0D5FB592B}"/>
                </a:ext>
              </a:extLst>
            </p:cNvPr>
            <p:cNvSpPr/>
            <p:nvPr/>
          </p:nvSpPr>
          <p:spPr>
            <a:xfrm>
              <a:off x="5510043" y="4463193"/>
              <a:ext cx="1342810" cy="637547"/>
            </a:xfrm>
            <a:custGeom>
              <a:avLst/>
              <a:gdLst>
                <a:gd name="connsiteX0" fmla="*/ 794290 w 855630"/>
                <a:gd name="connsiteY0" fmla="*/ 406241 h 406241"/>
                <a:gd name="connsiteX1" fmla="*/ 60865 w 855630"/>
                <a:gd name="connsiteY1" fmla="*/ 406241 h 406241"/>
                <a:gd name="connsiteX2" fmla="*/ 0 w 855630"/>
                <a:gd name="connsiteY2" fmla="*/ 345376 h 406241"/>
                <a:gd name="connsiteX3" fmla="*/ 0 w 855630"/>
                <a:gd name="connsiteY3" fmla="*/ 0 h 406241"/>
                <a:gd name="connsiteX4" fmla="*/ 855631 w 855630"/>
                <a:gd name="connsiteY4" fmla="*/ 0 h 406241"/>
                <a:gd name="connsiteX5" fmla="*/ 855631 w 855630"/>
                <a:gd name="connsiteY5" fmla="*/ 345376 h 406241"/>
                <a:gd name="connsiteX6" fmla="*/ 794766 w 855630"/>
                <a:gd name="connsiteY6" fmla="*/ 406241 h 406241"/>
                <a:gd name="connsiteX7" fmla="*/ 794290 w 855630"/>
                <a:gd name="connsiteY7" fmla="*/ 406241 h 40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630" h="406241">
                  <a:moveTo>
                    <a:pt x="794290" y="406241"/>
                  </a:moveTo>
                  <a:lnTo>
                    <a:pt x="60865" y="406241"/>
                  </a:lnTo>
                  <a:cubicBezTo>
                    <a:pt x="27251" y="406241"/>
                    <a:pt x="0" y="378990"/>
                    <a:pt x="0" y="345376"/>
                  </a:cubicBezTo>
                  <a:lnTo>
                    <a:pt x="0" y="0"/>
                  </a:lnTo>
                  <a:lnTo>
                    <a:pt x="855631" y="0"/>
                  </a:lnTo>
                  <a:lnTo>
                    <a:pt x="855631" y="345376"/>
                  </a:lnTo>
                  <a:cubicBezTo>
                    <a:pt x="855631" y="378990"/>
                    <a:pt x="828380" y="406241"/>
                    <a:pt x="794766" y="406241"/>
                  </a:cubicBezTo>
                  <a:cubicBezTo>
                    <a:pt x="794604" y="406241"/>
                    <a:pt x="794452" y="406241"/>
                    <a:pt x="794290" y="40624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C68CAD-7DA6-4ABC-9B30-2BE8F8A4E2E9}"/>
                </a:ext>
              </a:extLst>
            </p:cNvPr>
            <p:cNvSpPr/>
            <p:nvPr/>
          </p:nvSpPr>
          <p:spPr>
            <a:xfrm>
              <a:off x="5509594" y="4235230"/>
              <a:ext cx="1342063" cy="382827"/>
            </a:xfrm>
            <a:custGeom>
              <a:avLst/>
              <a:gdLst>
                <a:gd name="connsiteX0" fmla="*/ 777145 w 855154"/>
                <a:gd name="connsiteY0" fmla="*/ 243935 h 243935"/>
                <a:gd name="connsiteX1" fmla="*/ 78295 w 855154"/>
                <a:gd name="connsiteY1" fmla="*/ 243935 h 243935"/>
                <a:gd name="connsiteX2" fmla="*/ 0 w 855154"/>
                <a:gd name="connsiteY2" fmla="*/ 165640 h 243935"/>
                <a:gd name="connsiteX3" fmla="*/ 0 w 855154"/>
                <a:gd name="connsiteY3" fmla="*/ 60865 h 243935"/>
                <a:gd name="connsiteX4" fmla="*/ 60865 w 855154"/>
                <a:gd name="connsiteY4" fmla="*/ 0 h 243935"/>
                <a:gd name="connsiteX5" fmla="*/ 794290 w 855154"/>
                <a:gd name="connsiteY5" fmla="*/ 0 h 243935"/>
                <a:gd name="connsiteX6" fmla="*/ 855155 w 855154"/>
                <a:gd name="connsiteY6" fmla="*/ 60865 h 243935"/>
                <a:gd name="connsiteX7" fmla="*/ 855155 w 855154"/>
                <a:gd name="connsiteY7" fmla="*/ 165640 h 243935"/>
                <a:gd name="connsiteX8" fmla="*/ 777145 w 855154"/>
                <a:gd name="connsiteY8" fmla="*/ 243935 h 24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5154" h="243935">
                  <a:moveTo>
                    <a:pt x="777145" y="243935"/>
                  </a:moveTo>
                  <a:lnTo>
                    <a:pt x="78295" y="243935"/>
                  </a:lnTo>
                  <a:cubicBezTo>
                    <a:pt x="35052" y="243935"/>
                    <a:pt x="0" y="208883"/>
                    <a:pt x="0" y="165640"/>
                  </a:cubicBezTo>
                  <a:lnTo>
                    <a:pt x="0" y="60865"/>
                  </a:lnTo>
                  <a:cubicBezTo>
                    <a:pt x="0" y="27251"/>
                    <a:pt x="27251" y="0"/>
                    <a:pt x="60865" y="0"/>
                  </a:cubicBezTo>
                  <a:lnTo>
                    <a:pt x="794290" y="0"/>
                  </a:lnTo>
                  <a:cubicBezTo>
                    <a:pt x="827903" y="0"/>
                    <a:pt x="855155" y="27251"/>
                    <a:pt x="855155" y="60865"/>
                  </a:cubicBezTo>
                  <a:lnTo>
                    <a:pt x="855155" y="165640"/>
                  </a:lnTo>
                  <a:cubicBezTo>
                    <a:pt x="855155" y="208769"/>
                    <a:pt x="820274" y="243773"/>
                    <a:pt x="777145" y="24393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29F305F-B263-4BB9-9E2B-75DD982D7FEC}"/>
                </a:ext>
              </a:extLst>
            </p:cNvPr>
            <p:cNvSpPr/>
            <p:nvPr/>
          </p:nvSpPr>
          <p:spPr>
            <a:xfrm>
              <a:off x="5883752" y="4096958"/>
              <a:ext cx="594196" cy="200755"/>
            </a:xfrm>
            <a:custGeom>
              <a:avLst/>
              <a:gdLst>
                <a:gd name="connsiteX0" fmla="*/ 378619 w 378618"/>
                <a:gd name="connsiteY0" fmla="*/ 127921 h 127920"/>
                <a:gd name="connsiteX1" fmla="*/ 0 w 378618"/>
                <a:gd name="connsiteY1" fmla="*/ 127921 h 127920"/>
                <a:gd name="connsiteX2" fmla="*/ 0 w 378618"/>
                <a:gd name="connsiteY2" fmla="*/ 33909 h 127920"/>
                <a:gd name="connsiteX3" fmla="*/ 34004 w 378618"/>
                <a:gd name="connsiteY3" fmla="*/ 0 h 127920"/>
                <a:gd name="connsiteX4" fmla="*/ 344614 w 378618"/>
                <a:gd name="connsiteY4" fmla="*/ 0 h 127920"/>
                <a:gd name="connsiteX5" fmla="*/ 378619 w 378618"/>
                <a:gd name="connsiteY5" fmla="*/ 33909 h 127920"/>
                <a:gd name="connsiteX6" fmla="*/ 28575 w 378618"/>
                <a:gd name="connsiteY6" fmla="*/ 99346 h 127920"/>
                <a:gd name="connsiteX7" fmla="*/ 350044 w 378618"/>
                <a:gd name="connsiteY7" fmla="*/ 99346 h 127920"/>
                <a:gd name="connsiteX8" fmla="*/ 350044 w 378618"/>
                <a:gd name="connsiteY8" fmla="*/ 33909 h 127920"/>
                <a:gd name="connsiteX9" fmla="*/ 344614 w 378618"/>
                <a:gd name="connsiteY9" fmla="*/ 28575 h 127920"/>
                <a:gd name="connsiteX10" fmla="*/ 34004 w 378618"/>
                <a:gd name="connsiteY10" fmla="*/ 28575 h 127920"/>
                <a:gd name="connsiteX11" fmla="*/ 28575 w 378618"/>
                <a:gd name="connsiteY11" fmla="*/ 33909 h 1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8618" h="127920">
                  <a:moveTo>
                    <a:pt x="378619" y="127921"/>
                  </a:moveTo>
                  <a:lnTo>
                    <a:pt x="0" y="127921"/>
                  </a:lnTo>
                  <a:lnTo>
                    <a:pt x="0" y="33909"/>
                  </a:lnTo>
                  <a:cubicBezTo>
                    <a:pt x="57" y="15164"/>
                    <a:pt x="15259" y="0"/>
                    <a:pt x="34004" y="0"/>
                  </a:cubicBezTo>
                  <a:lnTo>
                    <a:pt x="344614" y="0"/>
                  </a:lnTo>
                  <a:cubicBezTo>
                    <a:pt x="363360" y="0"/>
                    <a:pt x="378562" y="15164"/>
                    <a:pt x="378619" y="33909"/>
                  </a:cubicBezTo>
                  <a:close/>
                  <a:moveTo>
                    <a:pt x="28575" y="99346"/>
                  </a:moveTo>
                  <a:lnTo>
                    <a:pt x="350044" y="99346"/>
                  </a:lnTo>
                  <a:lnTo>
                    <a:pt x="350044" y="33909"/>
                  </a:lnTo>
                  <a:cubicBezTo>
                    <a:pt x="349996" y="30947"/>
                    <a:pt x="347577" y="28575"/>
                    <a:pt x="344614" y="28575"/>
                  </a:cubicBezTo>
                  <a:lnTo>
                    <a:pt x="34004" y="28575"/>
                  </a:lnTo>
                  <a:cubicBezTo>
                    <a:pt x="31042" y="28575"/>
                    <a:pt x="28622" y="30947"/>
                    <a:pt x="28575" y="3390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4BCE4B-208D-4124-B29C-9C313E908ADC}"/>
                </a:ext>
              </a:extLst>
            </p:cNvPr>
            <p:cNvSpPr/>
            <p:nvPr/>
          </p:nvSpPr>
          <p:spPr>
            <a:xfrm>
              <a:off x="6545516" y="4520295"/>
              <a:ext cx="67865" cy="267875"/>
            </a:xfrm>
            <a:custGeom>
              <a:avLst/>
              <a:gdLst>
                <a:gd name="connsiteX0" fmla="*/ 39338 w 43243"/>
                <a:gd name="connsiteY0" fmla="*/ 0 h 170688"/>
                <a:gd name="connsiteX1" fmla="*/ 43244 w 43243"/>
                <a:gd name="connsiteY1" fmla="*/ 0 h 170688"/>
                <a:gd name="connsiteX2" fmla="*/ 43244 w 43243"/>
                <a:gd name="connsiteY2" fmla="*/ 170688 h 170688"/>
                <a:gd name="connsiteX3" fmla="*/ 39338 w 43243"/>
                <a:gd name="connsiteY3" fmla="*/ 170688 h 170688"/>
                <a:gd name="connsiteX4" fmla="*/ 3905 w 43243"/>
                <a:gd name="connsiteY4" fmla="*/ 170688 h 170688"/>
                <a:gd name="connsiteX5" fmla="*/ 3905 w 43243"/>
                <a:gd name="connsiteY5" fmla="*/ 0 h 170688"/>
                <a:gd name="connsiteX6" fmla="*/ 0 w 43243"/>
                <a:gd name="connsiteY6" fmla="*/ 0 h 170688"/>
                <a:gd name="connsiteX7" fmla="*/ 3905 w 43243"/>
                <a:gd name="connsiteY7" fmla="*/ 0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43" h="170688">
                  <a:moveTo>
                    <a:pt x="39338" y="0"/>
                  </a:moveTo>
                  <a:cubicBezTo>
                    <a:pt x="41495" y="0"/>
                    <a:pt x="43244" y="0"/>
                    <a:pt x="43244" y="0"/>
                  </a:cubicBezTo>
                  <a:lnTo>
                    <a:pt x="43244" y="170688"/>
                  </a:lnTo>
                  <a:cubicBezTo>
                    <a:pt x="43244" y="170688"/>
                    <a:pt x="41495" y="170688"/>
                    <a:pt x="39338" y="170688"/>
                  </a:cubicBezTo>
                  <a:lnTo>
                    <a:pt x="3905" y="170688"/>
                  </a:lnTo>
                  <a:lnTo>
                    <a:pt x="3905" y="0"/>
                  </a:lnTo>
                  <a:cubicBezTo>
                    <a:pt x="1748" y="0"/>
                    <a:pt x="0" y="0"/>
                    <a:pt x="0" y="0"/>
                  </a:cubicBezTo>
                  <a:cubicBezTo>
                    <a:pt x="0" y="0"/>
                    <a:pt x="1748" y="0"/>
                    <a:pt x="39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96B2C2-4451-42B3-B5A7-B95CBDC38827}"/>
                </a:ext>
              </a:extLst>
            </p:cNvPr>
            <p:cNvSpPr/>
            <p:nvPr/>
          </p:nvSpPr>
          <p:spPr>
            <a:xfrm>
              <a:off x="5748319" y="4520295"/>
              <a:ext cx="67865" cy="267875"/>
            </a:xfrm>
            <a:custGeom>
              <a:avLst/>
              <a:gdLst>
                <a:gd name="connsiteX0" fmla="*/ 39338 w 43243"/>
                <a:gd name="connsiteY0" fmla="*/ 0 h 170688"/>
                <a:gd name="connsiteX1" fmla="*/ 43243 w 43243"/>
                <a:gd name="connsiteY1" fmla="*/ 0 h 170688"/>
                <a:gd name="connsiteX2" fmla="*/ 43243 w 43243"/>
                <a:gd name="connsiteY2" fmla="*/ 170688 h 170688"/>
                <a:gd name="connsiteX3" fmla="*/ 39338 w 43243"/>
                <a:gd name="connsiteY3" fmla="*/ 170688 h 170688"/>
                <a:gd name="connsiteX4" fmla="*/ 3905 w 43243"/>
                <a:gd name="connsiteY4" fmla="*/ 170688 h 170688"/>
                <a:gd name="connsiteX5" fmla="*/ 3905 w 43243"/>
                <a:gd name="connsiteY5" fmla="*/ 0 h 170688"/>
                <a:gd name="connsiteX6" fmla="*/ 0 w 43243"/>
                <a:gd name="connsiteY6" fmla="*/ 0 h 170688"/>
                <a:gd name="connsiteX7" fmla="*/ 3905 w 43243"/>
                <a:gd name="connsiteY7" fmla="*/ 0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43" h="170688">
                  <a:moveTo>
                    <a:pt x="39338" y="0"/>
                  </a:moveTo>
                  <a:cubicBezTo>
                    <a:pt x="41495" y="0"/>
                    <a:pt x="43243" y="0"/>
                    <a:pt x="43243" y="0"/>
                  </a:cubicBezTo>
                  <a:lnTo>
                    <a:pt x="43243" y="170688"/>
                  </a:lnTo>
                  <a:cubicBezTo>
                    <a:pt x="43243" y="170688"/>
                    <a:pt x="41495" y="170688"/>
                    <a:pt x="39338" y="170688"/>
                  </a:cubicBezTo>
                  <a:lnTo>
                    <a:pt x="3905" y="170688"/>
                  </a:lnTo>
                  <a:lnTo>
                    <a:pt x="3905" y="0"/>
                  </a:lnTo>
                  <a:cubicBezTo>
                    <a:pt x="1748" y="0"/>
                    <a:pt x="0" y="0"/>
                    <a:pt x="0" y="0"/>
                  </a:cubicBezTo>
                  <a:cubicBezTo>
                    <a:pt x="0" y="0"/>
                    <a:pt x="1748" y="0"/>
                    <a:pt x="39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19A8AEB-A8B0-422E-821C-5B41F8E11440}"/>
                </a:ext>
              </a:extLst>
            </p:cNvPr>
            <p:cNvGrpSpPr/>
            <p:nvPr/>
          </p:nvGrpSpPr>
          <p:grpSpPr>
            <a:xfrm>
              <a:off x="8883880" y="5183814"/>
              <a:ext cx="2239448" cy="795825"/>
              <a:chOff x="5707272" y="4754073"/>
              <a:chExt cx="2629206" cy="79582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118757-1B8D-4AB7-B73E-F6B07543DA1A}"/>
                  </a:ext>
                </a:extLst>
              </p:cNvPr>
              <p:cNvSpPr/>
              <p:nvPr/>
            </p:nvSpPr>
            <p:spPr>
              <a:xfrm>
                <a:off x="5707272" y="5026678"/>
                <a:ext cx="2629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0" i="0" dirty="0">
                    <a:solidFill>
                      <a:srgbClr val="263238"/>
                    </a:solidFill>
                    <a:effectLst/>
                    <a:latin typeface="Roboto"/>
                  </a:rPr>
                  <a:t>This slide is an editable slide with all your needs.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F0CC0A-2F25-40E2-B525-1CF4BE7DB11B}"/>
                  </a:ext>
                </a:extLst>
              </p:cNvPr>
              <p:cNvSpPr/>
              <p:nvPr/>
            </p:nvSpPr>
            <p:spPr>
              <a:xfrm>
                <a:off x="5707272" y="4754073"/>
                <a:ext cx="2629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0" dirty="0">
                    <a:solidFill>
                      <a:schemeClr val="accent4"/>
                    </a:solidFill>
                    <a:effectLst/>
                    <a:latin typeface="Roboto"/>
                  </a:rPr>
                  <a:t>People</a:t>
                </a:r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A990663-ED3E-49C2-8A68-B18BA9BF7840}"/>
                </a:ext>
              </a:extLst>
            </p:cNvPr>
            <p:cNvGrpSpPr/>
            <p:nvPr/>
          </p:nvGrpSpPr>
          <p:grpSpPr>
            <a:xfrm>
              <a:off x="8883880" y="3501888"/>
              <a:ext cx="2239448" cy="795825"/>
              <a:chOff x="5707272" y="4754073"/>
              <a:chExt cx="2629206" cy="79582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1C30EB2-AA00-4819-AC4A-3D3622EB75B9}"/>
                  </a:ext>
                </a:extLst>
              </p:cNvPr>
              <p:cNvSpPr/>
              <p:nvPr/>
            </p:nvSpPr>
            <p:spPr>
              <a:xfrm>
                <a:off x="5707272" y="5026678"/>
                <a:ext cx="2629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0" i="0" dirty="0">
                    <a:solidFill>
                      <a:srgbClr val="263238"/>
                    </a:solidFill>
                    <a:effectLst/>
                    <a:latin typeface="Roboto"/>
                  </a:rPr>
                  <a:t>This slide is an editable slide with all your needs. 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503155-242D-4A82-A7A7-56219466D793}"/>
                  </a:ext>
                </a:extLst>
              </p:cNvPr>
              <p:cNvSpPr/>
              <p:nvPr/>
            </p:nvSpPr>
            <p:spPr>
              <a:xfrm>
                <a:off x="5707272" y="4754073"/>
                <a:ext cx="2629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0" dirty="0">
                    <a:solidFill>
                      <a:schemeClr val="accent2"/>
                    </a:solidFill>
                    <a:effectLst/>
                    <a:latin typeface="Roboto"/>
                  </a:rPr>
                  <a:t>Customer &amp; Value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AA5D4DA-3A04-470B-90D1-2D0E09E830DD}"/>
                </a:ext>
              </a:extLst>
            </p:cNvPr>
            <p:cNvGrpSpPr/>
            <p:nvPr/>
          </p:nvGrpSpPr>
          <p:grpSpPr>
            <a:xfrm>
              <a:off x="7949798" y="1802919"/>
              <a:ext cx="2239448" cy="795825"/>
              <a:chOff x="5707272" y="4754073"/>
              <a:chExt cx="2629206" cy="79582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3AD7FF1-A96F-4513-ACC7-3D285D591222}"/>
                  </a:ext>
                </a:extLst>
              </p:cNvPr>
              <p:cNvSpPr/>
              <p:nvPr/>
            </p:nvSpPr>
            <p:spPr>
              <a:xfrm>
                <a:off x="5707272" y="5026678"/>
                <a:ext cx="2629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0" i="0" dirty="0">
                    <a:solidFill>
                      <a:srgbClr val="263238"/>
                    </a:solidFill>
                    <a:effectLst/>
                    <a:latin typeface="Roboto"/>
                  </a:rPr>
                  <a:t>This slide is an editable slide with all your needs. 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F866750-15B2-4606-883D-A98AB235A932}"/>
                  </a:ext>
                </a:extLst>
              </p:cNvPr>
              <p:cNvSpPr/>
              <p:nvPr/>
            </p:nvSpPr>
            <p:spPr>
              <a:xfrm>
                <a:off x="5707272" y="4754073"/>
                <a:ext cx="2629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0" dirty="0">
                    <a:solidFill>
                      <a:schemeClr val="accent4"/>
                    </a:solidFill>
                    <a:effectLst/>
                    <a:latin typeface="Roboto"/>
                  </a:rPr>
                  <a:t>Technology &amp; Data</a:t>
                </a:r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3B784C-8E44-4118-816E-C0291C811F13}"/>
                </a:ext>
              </a:extLst>
            </p:cNvPr>
            <p:cNvSpPr/>
            <p:nvPr/>
          </p:nvSpPr>
          <p:spPr>
            <a:xfrm>
              <a:off x="1912735" y="1802919"/>
              <a:ext cx="22394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i="0" dirty="0">
                  <a:solidFill>
                    <a:srgbClr val="3D4A7A"/>
                  </a:solidFill>
                  <a:effectLst/>
                  <a:latin typeface="Roboto"/>
                </a:rPr>
                <a:t>Culture</a:t>
              </a:r>
              <a:endParaRPr lang="en-US" sz="1400" b="1" dirty="0">
                <a:solidFill>
                  <a:srgbClr val="3D4A7A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47F58D0-5ACA-46CC-83F2-DCF3815D8B4D}"/>
                </a:ext>
              </a:extLst>
            </p:cNvPr>
            <p:cNvGrpSpPr/>
            <p:nvPr/>
          </p:nvGrpSpPr>
          <p:grpSpPr>
            <a:xfrm>
              <a:off x="1068673" y="5183814"/>
              <a:ext cx="2239448" cy="795825"/>
              <a:chOff x="5707272" y="4754073"/>
              <a:chExt cx="2629206" cy="79582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FE30535-14EE-418B-9BAA-3A7F620E428F}"/>
                  </a:ext>
                </a:extLst>
              </p:cNvPr>
              <p:cNvSpPr/>
              <p:nvPr/>
            </p:nvSpPr>
            <p:spPr>
              <a:xfrm>
                <a:off x="5707272" y="5026678"/>
                <a:ext cx="2629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b="0" i="0" dirty="0">
                    <a:solidFill>
                      <a:srgbClr val="263238"/>
                    </a:solidFill>
                    <a:effectLst/>
                    <a:latin typeface="Roboto"/>
                  </a:rPr>
                  <a:t>This slide is an editable slide with all your needs. 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EC4DD24-90EB-4BA1-9768-85194AE04E0C}"/>
                  </a:ext>
                </a:extLst>
              </p:cNvPr>
              <p:cNvSpPr/>
              <p:nvPr/>
            </p:nvSpPr>
            <p:spPr>
              <a:xfrm>
                <a:off x="5707272" y="4754073"/>
                <a:ext cx="2629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b="1" i="0" dirty="0">
                    <a:solidFill>
                      <a:schemeClr val="accent2"/>
                    </a:solidFill>
                    <a:effectLst/>
                    <a:latin typeface="Roboto"/>
                  </a:rPr>
                  <a:t>Strategy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EAEF2B-DC2A-42AF-87A3-32213C10B9BF}"/>
                </a:ext>
              </a:extLst>
            </p:cNvPr>
            <p:cNvGrpSpPr/>
            <p:nvPr/>
          </p:nvGrpSpPr>
          <p:grpSpPr>
            <a:xfrm>
              <a:off x="1068673" y="3501888"/>
              <a:ext cx="2239448" cy="795825"/>
              <a:chOff x="5707272" y="4754073"/>
              <a:chExt cx="2629206" cy="795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8506C0E-7A44-4FFB-A4DB-8A448E08F125}"/>
                  </a:ext>
                </a:extLst>
              </p:cNvPr>
              <p:cNvSpPr/>
              <p:nvPr/>
            </p:nvSpPr>
            <p:spPr>
              <a:xfrm>
                <a:off x="5707272" y="5026678"/>
                <a:ext cx="2629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b="0" i="0" dirty="0">
                    <a:solidFill>
                      <a:srgbClr val="263238"/>
                    </a:solidFill>
                    <a:effectLst/>
                    <a:latin typeface="Roboto"/>
                  </a:rPr>
                  <a:t>This slide is an editable slide with all your needs. 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9E9DEE-0FC9-4236-AFAD-7721645A1237}"/>
                  </a:ext>
                </a:extLst>
              </p:cNvPr>
              <p:cNvSpPr/>
              <p:nvPr/>
            </p:nvSpPr>
            <p:spPr>
              <a:xfrm>
                <a:off x="5707272" y="4754073"/>
                <a:ext cx="2629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b="1" i="0" dirty="0">
                    <a:solidFill>
                      <a:schemeClr val="accent4"/>
                    </a:solidFill>
                    <a:effectLst/>
                    <a:latin typeface="Roboto"/>
                  </a:rPr>
                  <a:t>Organization</a:t>
                </a:r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p:grpSp>
        <p:pic>
          <p:nvPicPr>
            <p:cNvPr id="102" name="Graphic 101" descr="User network">
              <a:extLst>
                <a:ext uri="{FF2B5EF4-FFF2-40B4-BE49-F238E27FC236}">
                  <a16:creationId xmlns:a16="http://schemas.microsoft.com/office/drawing/2014/main" id="{09ED2459-EB0D-4AB1-A1BF-B07841F9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1787" y="5271039"/>
              <a:ext cx="621672" cy="621672"/>
            </a:xfrm>
            <a:prstGeom prst="rect">
              <a:avLst/>
            </a:prstGeom>
          </p:spPr>
        </p:pic>
        <p:pic>
          <p:nvPicPr>
            <p:cNvPr id="104" name="Graphic 103" descr="Meeting">
              <a:extLst>
                <a:ext uri="{FF2B5EF4-FFF2-40B4-BE49-F238E27FC236}">
                  <a16:creationId xmlns:a16="http://schemas.microsoft.com/office/drawing/2014/main" id="{563D2C74-13AF-4DA0-8C25-79EE5C170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5279" y="3752033"/>
              <a:ext cx="621672" cy="621672"/>
            </a:xfrm>
            <a:prstGeom prst="rect">
              <a:avLst/>
            </a:prstGeom>
          </p:spPr>
        </p:pic>
        <p:pic>
          <p:nvPicPr>
            <p:cNvPr id="106" name="Graphic 105" descr="Business Growth">
              <a:extLst>
                <a:ext uri="{FF2B5EF4-FFF2-40B4-BE49-F238E27FC236}">
                  <a16:creationId xmlns:a16="http://schemas.microsoft.com/office/drawing/2014/main" id="{D9B1EDE2-E706-48AE-9F14-63C9030D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5448" y="2742385"/>
              <a:ext cx="621672" cy="621672"/>
            </a:xfrm>
            <a:prstGeom prst="rect">
              <a:avLst/>
            </a:prstGeom>
          </p:spPr>
        </p:pic>
        <p:pic>
          <p:nvPicPr>
            <p:cNvPr id="108" name="Graphic 107" descr="Target Audience">
              <a:extLst>
                <a:ext uri="{FF2B5EF4-FFF2-40B4-BE49-F238E27FC236}">
                  <a16:creationId xmlns:a16="http://schemas.microsoft.com/office/drawing/2014/main" id="{2FF6BED7-AF48-46C2-9575-7B97B43E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19968" y="2695151"/>
              <a:ext cx="621672" cy="621672"/>
            </a:xfrm>
            <a:prstGeom prst="rect">
              <a:avLst/>
            </a:prstGeom>
          </p:spPr>
        </p:pic>
        <p:pic>
          <p:nvPicPr>
            <p:cNvPr id="110" name="Graphic 109" descr="Boardroom">
              <a:extLst>
                <a:ext uri="{FF2B5EF4-FFF2-40B4-BE49-F238E27FC236}">
                  <a16:creationId xmlns:a16="http://schemas.microsoft.com/office/drawing/2014/main" id="{ABDB28F1-0961-4105-AAC0-6F79BD89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5248" y="3663772"/>
              <a:ext cx="621672" cy="621672"/>
            </a:xfrm>
            <a:prstGeom prst="rect">
              <a:avLst/>
            </a:prstGeom>
          </p:spPr>
        </p:pic>
        <p:pic>
          <p:nvPicPr>
            <p:cNvPr id="112" name="Graphic 111" descr="Handshake">
              <a:extLst>
                <a:ext uri="{FF2B5EF4-FFF2-40B4-BE49-F238E27FC236}">
                  <a16:creationId xmlns:a16="http://schemas.microsoft.com/office/drawing/2014/main" id="{89454916-4174-4BF9-B312-8B85DE65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57530" y="5270891"/>
              <a:ext cx="621672" cy="621672"/>
            </a:xfrm>
            <a:prstGeom prst="rect">
              <a:avLst/>
            </a:prstGeom>
          </p:spPr>
        </p:pic>
      </p:grp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18CEE78-0DB7-2684-514B-421F81C41585}"/>
              </a:ext>
            </a:extLst>
          </p:cNvPr>
          <p:cNvSpPr/>
          <p:nvPr/>
        </p:nvSpPr>
        <p:spPr>
          <a:xfrm>
            <a:off x="3074614" y="1588156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6957B4-80F2-4C33-BAAF-ACC8E21AD67A}"/>
              </a:ext>
            </a:extLst>
          </p:cNvPr>
          <p:cNvGrpSpPr/>
          <p:nvPr/>
        </p:nvGrpSpPr>
        <p:grpSpPr>
          <a:xfrm>
            <a:off x="2291641" y="998575"/>
            <a:ext cx="8440676" cy="4635574"/>
            <a:chOff x="1912735" y="1688386"/>
            <a:chExt cx="8440676" cy="46355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08BD57-C672-4C68-818B-B782C64D0B42}"/>
                </a:ext>
              </a:extLst>
            </p:cNvPr>
            <p:cNvSpPr/>
            <p:nvPr/>
          </p:nvSpPr>
          <p:spPr>
            <a:xfrm>
              <a:off x="7103538" y="4768540"/>
              <a:ext cx="1529657" cy="1555125"/>
            </a:xfrm>
            <a:custGeom>
              <a:avLst/>
              <a:gdLst>
                <a:gd name="connsiteX0" fmla="*/ 224409 w 974688"/>
                <a:gd name="connsiteY0" fmla="*/ 0 h 990916"/>
                <a:gd name="connsiteX1" fmla="*/ 885730 w 974688"/>
                <a:gd name="connsiteY1" fmla="*/ 36100 h 990916"/>
                <a:gd name="connsiteX2" fmla="*/ 974560 w 974688"/>
                <a:gd name="connsiteY2" fmla="*/ 134664 h 990916"/>
                <a:gd name="connsiteX3" fmla="*/ 974027 w 974688"/>
                <a:gd name="connsiteY3" fmla="*/ 140875 h 990916"/>
                <a:gd name="connsiteX4" fmla="*/ 627317 w 974688"/>
                <a:gd name="connsiteY4" fmla="*/ 956786 h 990916"/>
                <a:gd name="connsiteX5" fmla="*/ 495386 w 974688"/>
                <a:gd name="connsiteY5" fmla="*/ 969531 h 990916"/>
                <a:gd name="connsiteX6" fmla="*/ 491681 w 974688"/>
                <a:gd name="connsiteY6" fmla="*/ 966311 h 990916"/>
                <a:gd name="connsiteX7" fmla="*/ 0 w 974688"/>
                <a:gd name="connsiteY7" fmla="*/ 520827 h 990916"/>
                <a:gd name="connsiteX8" fmla="*/ 224409 w 974688"/>
                <a:gd name="connsiteY8" fmla="*/ 0 h 99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4688" h="990916">
                  <a:moveTo>
                    <a:pt x="224409" y="0"/>
                  </a:moveTo>
                  <a:lnTo>
                    <a:pt x="885730" y="36100"/>
                  </a:lnTo>
                  <a:cubicBezTo>
                    <a:pt x="937479" y="38786"/>
                    <a:pt x="977246" y="82915"/>
                    <a:pt x="974560" y="134664"/>
                  </a:cubicBezTo>
                  <a:cubicBezTo>
                    <a:pt x="974445" y="136741"/>
                    <a:pt x="974275" y="138808"/>
                    <a:pt x="974027" y="140875"/>
                  </a:cubicBezTo>
                  <a:cubicBezTo>
                    <a:pt x="937318" y="439998"/>
                    <a:pt x="817169" y="722747"/>
                    <a:pt x="627317" y="956786"/>
                  </a:cubicBezTo>
                  <a:cubicBezTo>
                    <a:pt x="594398" y="996734"/>
                    <a:pt x="535334" y="1002439"/>
                    <a:pt x="495386" y="969531"/>
                  </a:cubicBezTo>
                  <a:cubicBezTo>
                    <a:pt x="494119" y="968483"/>
                    <a:pt x="492890" y="967416"/>
                    <a:pt x="491681" y="966311"/>
                  </a:cubicBezTo>
                  <a:lnTo>
                    <a:pt x="0" y="520827"/>
                  </a:lnTo>
                  <a:cubicBezTo>
                    <a:pt x="132264" y="378057"/>
                    <a:pt x="211484" y="194196"/>
                    <a:pt x="224409" y="0"/>
                  </a:cubicBezTo>
                  <a:close/>
                </a:path>
              </a:pathLst>
            </a:custGeom>
            <a:solidFill>
              <a:srgbClr val="7D9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8B75E1-8407-40EA-AFC2-4A9A6436DC77}"/>
                </a:ext>
              </a:extLst>
            </p:cNvPr>
            <p:cNvSpPr/>
            <p:nvPr/>
          </p:nvSpPr>
          <p:spPr>
            <a:xfrm>
              <a:off x="3608017" y="4768540"/>
              <a:ext cx="1529213" cy="1555420"/>
            </a:xfrm>
            <a:custGeom>
              <a:avLst/>
              <a:gdLst>
                <a:gd name="connsiteX0" fmla="*/ 749997 w 974405"/>
                <a:gd name="connsiteY0" fmla="*/ 0 h 991104"/>
                <a:gd name="connsiteX1" fmla="*/ 974406 w 974405"/>
                <a:gd name="connsiteY1" fmla="*/ 521017 h 991104"/>
                <a:gd name="connsiteX2" fmla="*/ 482725 w 974405"/>
                <a:gd name="connsiteY2" fmla="*/ 966502 h 991104"/>
                <a:gd name="connsiteX3" fmla="*/ 350309 w 974405"/>
                <a:gd name="connsiteY3" fmla="*/ 960682 h 991104"/>
                <a:gd name="connsiteX4" fmla="*/ 347089 w 974405"/>
                <a:gd name="connsiteY4" fmla="*/ 956977 h 991104"/>
                <a:gd name="connsiteX5" fmla="*/ 665 w 974405"/>
                <a:gd name="connsiteY5" fmla="*/ 140779 h 991104"/>
                <a:gd name="connsiteX6" fmla="*/ 82751 w 974405"/>
                <a:gd name="connsiteY6" fmla="*/ 36538 h 991104"/>
                <a:gd name="connsiteX7" fmla="*/ 88962 w 974405"/>
                <a:gd name="connsiteY7" fmla="*/ 36004 h 99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405" h="991104">
                  <a:moveTo>
                    <a:pt x="749997" y="0"/>
                  </a:moveTo>
                  <a:cubicBezTo>
                    <a:pt x="762875" y="194262"/>
                    <a:pt x="842103" y="378200"/>
                    <a:pt x="974406" y="521017"/>
                  </a:cubicBezTo>
                  <a:lnTo>
                    <a:pt x="482725" y="966502"/>
                  </a:lnTo>
                  <a:cubicBezTo>
                    <a:pt x="444549" y="1001458"/>
                    <a:pt x="385265" y="998849"/>
                    <a:pt x="350309" y="960682"/>
                  </a:cubicBezTo>
                  <a:cubicBezTo>
                    <a:pt x="349204" y="959472"/>
                    <a:pt x="348127" y="958234"/>
                    <a:pt x="347089" y="956977"/>
                  </a:cubicBezTo>
                  <a:cubicBezTo>
                    <a:pt x="157284" y="722824"/>
                    <a:pt x="37231" y="439969"/>
                    <a:pt x="665" y="140779"/>
                  </a:cubicBezTo>
                  <a:cubicBezTo>
                    <a:pt x="-5450" y="89325"/>
                    <a:pt x="31297" y="42653"/>
                    <a:pt x="82751" y="36538"/>
                  </a:cubicBezTo>
                  <a:cubicBezTo>
                    <a:pt x="84818" y="36290"/>
                    <a:pt x="86885" y="36109"/>
                    <a:pt x="88962" y="36004"/>
                  </a:cubicBezTo>
                  <a:close/>
                </a:path>
              </a:pathLst>
            </a:custGeom>
            <a:solidFill>
              <a:srgbClr val="3D4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91D32C-A55F-416C-B746-74676A9F1A1D}"/>
                </a:ext>
              </a:extLst>
            </p:cNvPr>
            <p:cNvSpPr/>
            <p:nvPr/>
          </p:nvSpPr>
          <p:spPr>
            <a:xfrm>
              <a:off x="4152183" y="2186773"/>
              <a:ext cx="1968202" cy="1732897"/>
            </a:xfrm>
            <a:custGeom>
              <a:avLst/>
              <a:gdLst>
                <a:gd name="connsiteX0" fmla="*/ 567469 w 1254126"/>
                <a:gd name="connsiteY0" fmla="*/ 1104192 h 1104191"/>
                <a:gd name="connsiteX1" fmla="*/ 37593 w 1254126"/>
                <a:gd name="connsiteY1" fmla="*/ 705190 h 1104191"/>
                <a:gd name="connsiteX2" fmla="*/ 18724 w 1254126"/>
                <a:gd name="connsiteY2" fmla="*/ 573859 h 1104191"/>
                <a:gd name="connsiteX3" fmla="*/ 22067 w 1254126"/>
                <a:gd name="connsiteY3" fmla="*/ 569649 h 1104191"/>
                <a:gd name="connsiteX4" fmla="*/ 53500 w 1254126"/>
                <a:gd name="connsiteY4" fmla="*/ 533549 h 1104191"/>
                <a:gd name="connsiteX5" fmla="*/ 1155066 w 1254126"/>
                <a:gd name="connsiteY5" fmla="*/ 149 h 1104191"/>
                <a:gd name="connsiteX6" fmla="*/ 1253983 w 1254126"/>
                <a:gd name="connsiteY6" fmla="*/ 88589 h 1104191"/>
                <a:gd name="connsiteX7" fmla="*/ 1254126 w 1254126"/>
                <a:gd name="connsiteY7" fmla="*/ 94066 h 1104191"/>
                <a:gd name="connsiteX8" fmla="*/ 1254126 w 1254126"/>
                <a:gd name="connsiteY8" fmla="*/ 756815 h 1104191"/>
                <a:gd name="connsiteX9" fmla="*/ 616618 w 1254126"/>
                <a:gd name="connsiteY9" fmla="*/ 1043422 h 1104191"/>
                <a:gd name="connsiteX10" fmla="*/ 567469 w 1254126"/>
                <a:gd name="connsiteY10" fmla="*/ 1104192 h 110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126" h="1104191">
                  <a:moveTo>
                    <a:pt x="567469" y="1104192"/>
                  </a:moveTo>
                  <a:lnTo>
                    <a:pt x="37593" y="705190"/>
                  </a:lnTo>
                  <a:cubicBezTo>
                    <a:pt x="-3888" y="674129"/>
                    <a:pt x="-12328" y="615331"/>
                    <a:pt x="18724" y="573859"/>
                  </a:cubicBezTo>
                  <a:cubicBezTo>
                    <a:pt x="19800" y="572421"/>
                    <a:pt x="20915" y="571021"/>
                    <a:pt x="22067" y="569649"/>
                  </a:cubicBezTo>
                  <a:cubicBezTo>
                    <a:pt x="32354" y="557457"/>
                    <a:pt x="42832" y="545427"/>
                    <a:pt x="53500" y="533549"/>
                  </a:cubicBezTo>
                  <a:cubicBezTo>
                    <a:pt x="336068" y="217557"/>
                    <a:pt x="731937" y="25867"/>
                    <a:pt x="1155066" y="149"/>
                  </a:cubicBezTo>
                  <a:cubicBezTo>
                    <a:pt x="1206806" y="-2746"/>
                    <a:pt x="1251087" y="36849"/>
                    <a:pt x="1253983" y="88589"/>
                  </a:cubicBezTo>
                  <a:cubicBezTo>
                    <a:pt x="1254078" y="90408"/>
                    <a:pt x="1254136" y="92237"/>
                    <a:pt x="1254126" y="94066"/>
                  </a:cubicBezTo>
                  <a:lnTo>
                    <a:pt x="1254126" y="756815"/>
                  </a:lnTo>
                  <a:cubicBezTo>
                    <a:pt x="1010372" y="756596"/>
                    <a:pt x="778238" y="860952"/>
                    <a:pt x="616618" y="1043422"/>
                  </a:cubicBezTo>
                  <a:cubicBezTo>
                    <a:pt x="599282" y="1063425"/>
                    <a:pt x="582899" y="1083237"/>
                    <a:pt x="567469" y="11041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DEDE7A-4283-411D-8F97-1F5E865917AB}"/>
                </a:ext>
              </a:extLst>
            </p:cNvPr>
            <p:cNvSpPr/>
            <p:nvPr/>
          </p:nvSpPr>
          <p:spPr>
            <a:xfrm>
              <a:off x="4152183" y="2186773"/>
              <a:ext cx="1968202" cy="1732897"/>
            </a:xfrm>
            <a:custGeom>
              <a:avLst/>
              <a:gdLst>
                <a:gd name="connsiteX0" fmla="*/ 567469 w 1254126"/>
                <a:gd name="connsiteY0" fmla="*/ 1104192 h 1104191"/>
                <a:gd name="connsiteX1" fmla="*/ 37593 w 1254126"/>
                <a:gd name="connsiteY1" fmla="*/ 705190 h 1104191"/>
                <a:gd name="connsiteX2" fmla="*/ 18724 w 1254126"/>
                <a:gd name="connsiteY2" fmla="*/ 573859 h 1104191"/>
                <a:gd name="connsiteX3" fmla="*/ 22067 w 1254126"/>
                <a:gd name="connsiteY3" fmla="*/ 569649 h 1104191"/>
                <a:gd name="connsiteX4" fmla="*/ 53500 w 1254126"/>
                <a:gd name="connsiteY4" fmla="*/ 533549 h 1104191"/>
                <a:gd name="connsiteX5" fmla="*/ 1155066 w 1254126"/>
                <a:gd name="connsiteY5" fmla="*/ 149 h 1104191"/>
                <a:gd name="connsiteX6" fmla="*/ 1253983 w 1254126"/>
                <a:gd name="connsiteY6" fmla="*/ 88589 h 1104191"/>
                <a:gd name="connsiteX7" fmla="*/ 1254126 w 1254126"/>
                <a:gd name="connsiteY7" fmla="*/ 94066 h 1104191"/>
                <a:gd name="connsiteX8" fmla="*/ 1254126 w 1254126"/>
                <a:gd name="connsiteY8" fmla="*/ 756815 h 1104191"/>
                <a:gd name="connsiteX9" fmla="*/ 616618 w 1254126"/>
                <a:gd name="connsiteY9" fmla="*/ 1043422 h 1104191"/>
                <a:gd name="connsiteX10" fmla="*/ 567469 w 1254126"/>
                <a:gd name="connsiteY10" fmla="*/ 1104192 h 110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126" h="1104191">
                  <a:moveTo>
                    <a:pt x="567469" y="1104192"/>
                  </a:moveTo>
                  <a:lnTo>
                    <a:pt x="37593" y="705190"/>
                  </a:lnTo>
                  <a:cubicBezTo>
                    <a:pt x="-3888" y="674129"/>
                    <a:pt x="-12328" y="615331"/>
                    <a:pt x="18724" y="573859"/>
                  </a:cubicBezTo>
                  <a:cubicBezTo>
                    <a:pt x="19800" y="572421"/>
                    <a:pt x="20915" y="571021"/>
                    <a:pt x="22067" y="569649"/>
                  </a:cubicBezTo>
                  <a:cubicBezTo>
                    <a:pt x="32354" y="557457"/>
                    <a:pt x="42832" y="545427"/>
                    <a:pt x="53500" y="533549"/>
                  </a:cubicBezTo>
                  <a:cubicBezTo>
                    <a:pt x="336068" y="217557"/>
                    <a:pt x="731937" y="25867"/>
                    <a:pt x="1155066" y="149"/>
                  </a:cubicBezTo>
                  <a:cubicBezTo>
                    <a:pt x="1206806" y="-2746"/>
                    <a:pt x="1251087" y="36849"/>
                    <a:pt x="1253983" y="88589"/>
                  </a:cubicBezTo>
                  <a:cubicBezTo>
                    <a:pt x="1254078" y="90408"/>
                    <a:pt x="1254136" y="92237"/>
                    <a:pt x="1254126" y="94066"/>
                  </a:cubicBezTo>
                  <a:lnTo>
                    <a:pt x="1254126" y="756815"/>
                  </a:lnTo>
                  <a:cubicBezTo>
                    <a:pt x="1010372" y="756596"/>
                    <a:pt x="778238" y="860952"/>
                    <a:pt x="616618" y="1043422"/>
                  </a:cubicBezTo>
                  <a:cubicBezTo>
                    <a:pt x="599282" y="1063425"/>
                    <a:pt x="582899" y="1083237"/>
                    <a:pt x="567469" y="1104192"/>
                  </a:cubicBezTo>
                  <a:close/>
                </a:path>
              </a:pathLst>
            </a:custGeom>
            <a:solidFill>
              <a:srgbClr val="3D4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EA1A5F-1CAB-4E62-9013-32A13204240E}"/>
                </a:ext>
              </a:extLst>
            </p:cNvPr>
            <p:cNvSpPr/>
            <p:nvPr/>
          </p:nvSpPr>
          <p:spPr>
            <a:xfrm>
              <a:off x="6120383" y="2187228"/>
              <a:ext cx="1820842" cy="1637519"/>
            </a:xfrm>
            <a:custGeom>
              <a:avLst/>
              <a:gdLst>
                <a:gd name="connsiteX0" fmla="*/ 1129189 w 1160229"/>
                <a:gd name="connsiteY0" fmla="*/ 598028 h 1043417"/>
                <a:gd name="connsiteX1" fmla="*/ 637509 w 1160229"/>
                <a:gd name="connsiteY1" fmla="*/ 1043417 h 1043417"/>
                <a:gd name="connsiteX2" fmla="*/ 0 w 1160229"/>
                <a:gd name="connsiteY2" fmla="*/ 756810 h 1043417"/>
                <a:gd name="connsiteX3" fmla="*/ 0 w 1160229"/>
                <a:gd name="connsiteY3" fmla="*/ 94060 h 1043417"/>
                <a:gd name="connsiteX4" fmla="*/ 93584 w 1160229"/>
                <a:gd name="connsiteY4" fmla="*/ 1 h 1043417"/>
                <a:gd name="connsiteX5" fmla="*/ 99060 w 1160229"/>
                <a:gd name="connsiteY5" fmla="*/ 144 h 1043417"/>
                <a:gd name="connsiteX6" fmla="*/ 1132809 w 1160229"/>
                <a:gd name="connsiteY6" fmla="*/ 462107 h 1043417"/>
                <a:gd name="connsiteX7" fmla="*/ 1132752 w 1160229"/>
                <a:gd name="connsiteY7" fmla="*/ 594656 h 1043417"/>
                <a:gd name="connsiteX8" fmla="*/ 1129189 w 1160229"/>
                <a:gd name="connsiteY8" fmla="*/ 598028 h 10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0229" h="1043417">
                  <a:moveTo>
                    <a:pt x="1129189" y="598028"/>
                  </a:moveTo>
                  <a:lnTo>
                    <a:pt x="637509" y="1043417"/>
                  </a:lnTo>
                  <a:cubicBezTo>
                    <a:pt x="475888" y="860947"/>
                    <a:pt x="243755" y="756591"/>
                    <a:pt x="0" y="756810"/>
                  </a:cubicBezTo>
                  <a:lnTo>
                    <a:pt x="0" y="94060"/>
                  </a:lnTo>
                  <a:cubicBezTo>
                    <a:pt x="-133" y="42245"/>
                    <a:pt x="41768" y="135"/>
                    <a:pt x="93584" y="1"/>
                  </a:cubicBezTo>
                  <a:cubicBezTo>
                    <a:pt x="95403" y="-8"/>
                    <a:pt x="97232" y="39"/>
                    <a:pt x="99060" y="144"/>
                  </a:cubicBezTo>
                  <a:cubicBezTo>
                    <a:pt x="488280" y="23623"/>
                    <a:pt x="855679" y="187806"/>
                    <a:pt x="1132809" y="462107"/>
                  </a:cubicBezTo>
                  <a:cubicBezTo>
                    <a:pt x="1169394" y="498730"/>
                    <a:pt x="1169366" y="558071"/>
                    <a:pt x="1132752" y="594656"/>
                  </a:cubicBezTo>
                  <a:cubicBezTo>
                    <a:pt x="1131589" y="595809"/>
                    <a:pt x="1130408" y="596933"/>
                    <a:pt x="1129189" y="598028"/>
                  </a:cubicBezTo>
                  <a:close/>
                </a:path>
              </a:pathLst>
            </a:custGeom>
            <a:solidFill>
              <a:srgbClr val="7D9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2FB369-DA4B-45D8-AB9A-700518595F8C}"/>
                </a:ext>
              </a:extLst>
            </p:cNvPr>
            <p:cNvSpPr/>
            <p:nvPr/>
          </p:nvSpPr>
          <p:spPr>
            <a:xfrm>
              <a:off x="3589475" y="3252653"/>
              <a:ext cx="1453281" cy="1596682"/>
            </a:xfrm>
            <a:custGeom>
              <a:avLst/>
              <a:gdLst>
                <a:gd name="connsiteX0" fmla="*/ 396814 w 926022"/>
                <a:gd name="connsiteY0" fmla="*/ 19022 h 1017396"/>
                <a:gd name="connsiteX1" fmla="*/ 926023 w 926022"/>
                <a:gd name="connsiteY1" fmla="*/ 417453 h 1017396"/>
                <a:gd name="connsiteX2" fmla="*/ 759716 w 926022"/>
                <a:gd name="connsiteY2" fmla="*/ 923421 h 1017396"/>
                <a:gd name="connsiteX3" fmla="*/ 761812 w 926022"/>
                <a:gd name="connsiteY3" fmla="*/ 981047 h 1017396"/>
                <a:gd name="connsiteX4" fmla="*/ 99062 w 926022"/>
                <a:gd name="connsiteY4" fmla="*/ 1017242 h 1017396"/>
                <a:gd name="connsiteX5" fmla="*/ 154 w 926022"/>
                <a:gd name="connsiteY5" fmla="*/ 929002 h 1017396"/>
                <a:gd name="connsiteX6" fmla="*/ 2 w 926022"/>
                <a:gd name="connsiteY6" fmla="*/ 924373 h 1017396"/>
                <a:gd name="connsiteX7" fmla="*/ 2 w 926022"/>
                <a:gd name="connsiteY7" fmla="*/ 923421 h 1017396"/>
                <a:gd name="connsiteX8" fmla="*/ 261940 w 926022"/>
                <a:gd name="connsiteY8" fmla="*/ 42072 h 1017396"/>
                <a:gd name="connsiteX9" fmla="*/ 391946 w 926022"/>
                <a:gd name="connsiteY9" fmla="*/ 15584 h 1017396"/>
                <a:gd name="connsiteX10" fmla="*/ 396814 w 926022"/>
                <a:gd name="connsiteY10" fmla="*/ 19022 h 10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6022" h="1017396">
                  <a:moveTo>
                    <a:pt x="396814" y="19022"/>
                  </a:moveTo>
                  <a:lnTo>
                    <a:pt x="926023" y="417453"/>
                  </a:lnTo>
                  <a:cubicBezTo>
                    <a:pt x="817752" y="563900"/>
                    <a:pt x="759440" y="741293"/>
                    <a:pt x="759716" y="923421"/>
                  </a:cubicBezTo>
                  <a:cubicBezTo>
                    <a:pt x="759716" y="942471"/>
                    <a:pt x="760573" y="961521"/>
                    <a:pt x="761812" y="981047"/>
                  </a:cubicBezTo>
                  <a:lnTo>
                    <a:pt x="99062" y="1017242"/>
                  </a:lnTo>
                  <a:cubicBezTo>
                    <a:pt x="47379" y="1020185"/>
                    <a:pt x="3098" y="980685"/>
                    <a:pt x="154" y="929002"/>
                  </a:cubicBezTo>
                  <a:cubicBezTo>
                    <a:pt x="59" y="927459"/>
                    <a:pt x="12" y="925916"/>
                    <a:pt x="2" y="924373"/>
                  </a:cubicBezTo>
                  <a:lnTo>
                    <a:pt x="2" y="923421"/>
                  </a:lnTo>
                  <a:cubicBezTo>
                    <a:pt x="-503" y="610382"/>
                    <a:pt x="90547" y="304029"/>
                    <a:pt x="261940" y="42072"/>
                  </a:cubicBezTo>
                  <a:cubicBezTo>
                    <a:pt x="290524" y="-1142"/>
                    <a:pt x="348731" y="-13011"/>
                    <a:pt x="391946" y="15584"/>
                  </a:cubicBezTo>
                  <a:cubicBezTo>
                    <a:pt x="393604" y="16679"/>
                    <a:pt x="395232" y="17822"/>
                    <a:pt x="396814" y="19022"/>
                  </a:cubicBezTo>
                  <a:close/>
                </a:path>
              </a:pathLst>
            </a:custGeom>
            <a:solidFill>
              <a:srgbClr val="7D9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21D8D5-A292-46BF-923B-D945DDFDBBFE}"/>
                </a:ext>
              </a:extLst>
            </p:cNvPr>
            <p:cNvSpPr/>
            <p:nvPr/>
          </p:nvSpPr>
          <p:spPr>
            <a:xfrm>
              <a:off x="7120878" y="3076578"/>
              <a:ext cx="1530413" cy="1772310"/>
            </a:xfrm>
            <a:custGeom>
              <a:avLst/>
              <a:gdLst>
                <a:gd name="connsiteX0" fmla="*/ 490919 w 975170"/>
                <a:gd name="connsiteY0" fmla="*/ 24441 h 1129305"/>
                <a:gd name="connsiteX1" fmla="*/ 623592 w 975170"/>
                <a:gd name="connsiteY1" fmla="*/ 30727 h 1129305"/>
                <a:gd name="connsiteX2" fmla="*/ 627412 w 975170"/>
                <a:gd name="connsiteY2" fmla="*/ 35204 h 1129305"/>
                <a:gd name="connsiteX3" fmla="*/ 975170 w 975170"/>
                <a:gd name="connsiteY3" fmla="*/ 1035329 h 1129305"/>
                <a:gd name="connsiteX4" fmla="*/ 975170 w 975170"/>
                <a:gd name="connsiteY4" fmla="*/ 1036282 h 1129305"/>
                <a:gd name="connsiteX5" fmla="*/ 880739 w 975170"/>
                <a:gd name="connsiteY5" fmla="*/ 1129303 h 1129305"/>
                <a:gd name="connsiteX6" fmla="*/ 876109 w 975170"/>
                <a:gd name="connsiteY6" fmla="*/ 1129151 h 1129305"/>
                <a:gd name="connsiteX7" fmla="*/ 213360 w 975170"/>
                <a:gd name="connsiteY7" fmla="*/ 1092956 h 1129305"/>
                <a:gd name="connsiteX8" fmla="*/ 215455 w 975170"/>
                <a:gd name="connsiteY8" fmla="*/ 1035329 h 1129305"/>
                <a:gd name="connsiteX9" fmla="*/ 0 w 975170"/>
                <a:gd name="connsiteY9" fmla="*/ 468877 h 112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5170" h="1129305">
                  <a:moveTo>
                    <a:pt x="490919" y="24441"/>
                  </a:moveTo>
                  <a:cubicBezTo>
                    <a:pt x="529285" y="-10459"/>
                    <a:pt x="588683" y="-7649"/>
                    <a:pt x="623592" y="30727"/>
                  </a:cubicBezTo>
                  <a:cubicBezTo>
                    <a:pt x="624907" y="32175"/>
                    <a:pt x="626183" y="33671"/>
                    <a:pt x="627412" y="35204"/>
                  </a:cubicBezTo>
                  <a:cubicBezTo>
                    <a:pt x="853069" y="319678"/>
                    <a:pt x="975656" y="672227"/>
                    <a:pt x="975170" y="1035329"/>
                  </a:cubicBezTo>
                  <a:lnTo>
                    <a:pt x="975170" y="1036282"/>
                  </a:lnTo>
                  <a:cubicBezTo>
                    <a:pt x="974779" y="1088041"/>
                    <a:pt x="932507" y="1129694"/>
                    <a:pt x="880739" y="1129303"/>
                  </a:cubicBezTo>
                  <a:cubicBezTo>
                    <a:pt x="879196" y="1129284"/>
                    <a:pt x="877653" y="1129236"/>
                    <a:pt x="876109" y="1129151"/>
                  </a:cubicBezTo>
                  <a:lnTo>
                    <a:pt x="213360" y="1092956"/>
                  </a:lnTo>
                  <a:cubicBezTo>
                    <a:pt x="214598" y="1073906"/>
                    <a:pt x="215455" y="1054856"/>
                    <a:pt x="215455" y="1035329"/>
                  </a:cubicBezTo>
                  <a:cubicBezTo>
                    <a:pt x="215741" y="826446"/>
                    <a:pt x="139027" y="624773"/>
                    <a:pt x="0" y="468877"/>
                  </a:cubicBezTo>
                  <a:close/>
                </a:path>
              </a:pathLst>
            </a:custGeom>
            <a:solidFill>
              <a:srgbClr val="3D4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4BCE4B-208D-4124-B29C-9C313E908ADC}"/>
                </a:ext>
              </a:extLst>
            </p:cNvPr>
            <p:cNvSpPr/>
            <p:nvPr/>
          </p:nvSpPr>
          <p:spPr>
            <a:xfrm>
              <a:off x="6545516" y="4520295"/>
              <a:ext cx="67865" cy="267875"/>
            </a:xfrm>
            <a:custGeom>
              <a:avLst/>
              <a:gdLst>
                <a:gd name="connsiteX0" fmla="*/ 39338 w 43243"/>
                <a:gd name="connsiteY0" fmla="*/ 0 h 170688"/>
                <a:gd name="connsiteX1" fmla="*/ 43244 w 43243"/>
                <a:gd name="connsiteY1" fmla="*/ 0 h 170688"/>
                <a:gd name="connsiteX2" fmla="*/ 43244 w 43243"/>
                <a:gd name="connsiteY2" fmla="*/ 170688 h 170688"/>
                <a:gd name="connsiteX3" fmla="*/ 39338 w 43243"/>
                <a:gd name="connsiteY3" fmla="*/ 170688 h 170688"/>
                <a:gd name="connsiteX4" fmla="*/ 3905 w 43243"/>
                <a:gd name="connsiteY4" fmla="*/ 170688 h 170688"/>
                <a:gd name="connsiteX5" fmla="*/ 3905 w 43243"/>
                <a:gd name="connsiteY5" fmla="*/ 0 h 170688"/>
                <a:gd name="connsiteX6" fmla="*/ 0 w 43243"/>
                <a:gd name="connsiteY6" fmla="*/ 0 h 170688"/>
                <a:gd name="connsiteX7" fmla="*/ 3905 w 43243"/>
                <a:gd name="connsiteY7" fmla="*/ 0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43" h="170688">
                  <a:moveTo>
                    <a:pt x="39338" y="0"/>
                  </a:moveTo>
                  <a:cubicBezTo>
                    <a:pt x="41495" y="0"/>
                    <a:pt x="43244" y="0"/>
                    <a:pt x="43244" y="0"/>
                  </a:cubicBezTo>
                  <a:lnTo>
                    <a:pt x="43244" y="170688"/>
                  </a:lnTo>
                  <a:cubicBezTo>
                    <a:pt x="43244" y="170688"/>
                    <a:pt x="41495" y="170688"/>
                    <a:pt x="39338" y="170688"/>
                  </a:cubicBezTo>
                  <a:lnTo>
                    <a:pt x="3905" y="170688"/>
                  </a:lnTo>
                  <a:lnTo>
                    <a:pt x="3905" y="0"/>
                  </a:lnTo>
                  <a:cubicBezTo>
                    <a:pt x="1748" y="0"/>
                    <a:pt x="0" y="0"/>
                    <a:pt x="0" y="0"/>
                  </a:cubicBezTo>
                  <a:cubicBezTo>
                    <a:pt x="0" y="0"/>
                    <a:pt x="1748" y="0"/>
                    <a:pt x="39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96B2C2-4451-42B3-B5A7-B95CBDC38827}"/>
                </a:ext>
              </a:extLst>
            </p:cNvPr>
            <p:cNvSpPr/>
            <p:nvPr/>
          </p:nvSpPr>
          <p:spPr>
            <a:xfrm>
              <a:off x="5748319" y="4520295"/>
              <a:ext cx="67865" cy="267875"/>
            </a:xfrm>
            <a:custGeom>
              <a:avLst/>
              <a:gdLst>
                <a:gd name="connsiteX0" fmla="*/ 39338 w 43243"/>
                <a:gd name="connsiteY0" fmla="*/ 0 h 170688"/>
                <a:gd name="connsiteX1" fmla="*/ 43243 w 43243"/>
                <a:gd name="connsiteY1" fmla="*/ 0 h 170688"/>
                <a:gd name="connsiteX2" fmla="*/ 43243 w 43243"/>
                <a:gd name="connsiteY2" fmla="*/ 170688 h 170688"/>
                <a:gd name="connsiteX3" fmla="*/ 39338 w 43243"/>
                <a:gd name="connsiteY3" fmla="*/ 170688 h 170688"/>
                <a:gd name="connsiteX4" fmla="*/ 3905 w 43243"/>
                <a:gd name="connsiteY4" fmla="*/ 170688 h 170688"/>
                <a:gd name="connsiteX5" fmla="*/ 3905 w 43243"/>
                <a:gd name="connsiteY5" fmla="*/ 0 h 170688"/>
                <a:gd name="connsiteX6" fmla="*/ 0 w 43243"/>
                <a:gd name="connsiteY6" fmla="*/ 0 h 170688"/>
                <a:gd name="connsiteX7" fmla="*/ 3905 w 43243"/>
                <a:gd name="connsiteY7" fmla="*/ 0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43" h="170688">
                  <a:moveTo>
                    <a:pt x="39338" y="0"/>
                  </a:moveTo>
                  <a:cubicBezTo>
                    <a:pt x="41495" y="0"/>
                    <a:pt x="43243" y="0"/>
                    <a:pt x="43243" y="0"/>
                  </a:cubicBezTo>
                  <a:lnTo>
                    <a:pt x="43243" y="170688"/>
                  </a:lnTo>
                  <a:cubicBezTo>
                    <a:pt x="43243" y="170688"/>
                    <a:pt x="41495" y="170688"/>
                    <a:pt x="39338" y="170688"/>
                  </a:cubicBezTo>
                  <a:lnTo>
                    <a:pt x="3905" y="170688"/>
                  </a:lnTo>
                  <a:lnTo>
                    <a:pt x="3905" y="0"/>
                  </a:lnTo>
                  <a:cubicBezTo>
                    <a:pt x="1748" y="0"/>
                    <a:pt x="0" y="0"/>
                    <a:pt x="0" y="0"/>
                  </a:cubicBezTo>
                  <a:cubicBezTo>
                    <a:pt x="0" y="0"/>
                    <a:pt x="1748" y="0"/>
                    <a:pt x="39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BF0CC0A-2F25-40E2-B525-1CF4BE7DB11B}"/>
                </a:ext>
              </a:extLst>
            </p:cNvPr>
            <p:cNvSpPr/>
            <p:nvPr/>
          </p:nvSpPr>
          <p:spPr>
            <a:xfrm>
              <a:off x="9053853" y="5117002"/>
              <a:ext cx="864301" cy="310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3D4A7A"/>
                  </a:solidFill>
                  <a:latin typeface="Roboto"/>
                </a:rPr>
                <a:t>People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503155-242D-4A82-A7A7-56219466D793}"/>
                </a:ext>
              </a:extLst>
            </p:cNvPr>
            <p:cNvSpPr/>
            <p:nvPr/>
          </p:nvSpPr>
          <p:spPr>
            <a:xfrm>
              <a:off x="8823754" y="3275534"/>
              <a:ext cx="1529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D4A7A"/>
                  </a:solidFill>
                  <a:latin typeface="Roboto"/>
                </a:rPr>
                <a:t>Customer &amp; 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866750-15B2-4606-883D-A98AB235A932}"/>
                </a:ext>
              </a:extLst>
            </p:cNvPr>
            <p:cNvSpPr/>
            <p:nvPr/>
          </p:nvSpPr>
          <p:spPr>
            <a:xfrm>
              <a:off x="7626738" y="1688386"/>
              <a:ext cx="1178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D4A7A"/>
                  </a:solidFill>
                  <a:latin typeface="Roboto"/>
                </a:rPr>
                <a:t>Technology &amp; Data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3B784C-8E44-4118-816E-C0291C811F13}"/>
                </a:ext>
              </a:extLst>
            </p:cNvPr>
            <p:cNvSpPr/>
            <p:nvPr/>
          </p:nvSpPr>
          <p:spPr>
            <a:xfrm>
              <a:off x="1912735" y="1802919"/>
              <a:ext cx="22394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i="0" dirty="0">
                  <a:solidFill>
                    <a:srgbClr val="3D4A7A"/>
                  </a:solidFill>
                  <a:effectLst/>
                  <a:latin typeface="Roboto"/>
                </a:rPr>
                <a:t>Culture</a:t>
              </a:r>
              <a:endParaRPr lang="en-US" sz="1400" b="1" dirty="0">
                <a:solidFill>
                  <a:srgbClr val="3D4A7A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EC4DD24-90EB-4BA1-9768-85194AE04E0C}"/>
                </a:ext>
              </a:extLst>
            </p:cNvPr>
            <p:cNvSpPr/>
            <p:nvPr/>
          </p:nvSpPr>
          <p:spPr>
            <a:xfrm>
              <a:off x="2071394" y="5120218"/>
              <a:ext cx="10354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3D4A7A"/>
                  </a:solidFill>
                  <a:latin typeface="Roboto"/>
                </a:rPr>
                <a:t>Strategy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A9E9DEE-0FC9-4236-AFAD-7721645A1237}"/>
                </a:ext>
              </a:extLst>
            </p:cNvPr>
            <p:cNvSpPr/>
            <p:nvPr/>
          </p:nvSpPr>
          <p:spPr>
            <a:xfrm>
              <a:off x="1942337" y="3393873"/>
              <a:ext cx="12174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3D4A7A"/>
                  </a:solidFill>
                  <a:latin typeface="Roboto"/>
                </a:rPr>
                <a:t>Organization</a:t>
              </a:r>
            </a:p>
          </p:txBody>
        </p:sp>
        <p:pic>
          <p:nvPicPr>
            <p:cNvPr id="102" name="Graphic 101" descr="User network">
              <a:extLst>
                <a:ext uri="{FF2B5EF4-FFF2-40B4-BE49-F238E27FC236}">
                  <a16:creationId xmlns:a16="http://schemas.microsoft.com/office/drawing/2014/main" id="{09ED2459-EB0D-4AB1-A1BF-B07841F9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1787" y="5271039"/>
              <a:ext cx="621672" cy="621672"/>
            </a:xfrm>
            <a:prstGeom prst="rect">
              <a:avLst/>
            </a:prstGeom>
          </p:spPr>
        </p:pic>
        <p:pic>
          <p:nvPicPr>
            <p:cNvPr id="104" name="Graphic 103" descr="Meeting">
              <a:extLst>
                <a:ext uri="{FF2B5EF4-FFF2-40B4-BE49-F238E27FC236}">
                  <a16:creationId xmlns:a16="http://schemas.microsoft.com/office/drawing/2014/main" id="{563D2C74-13AF-4DA0-8C25-79EE5C170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5279" y="3752033"/>
              <a:ext cx="621672" cy="621672"/>
            </a:xfrm>
            <a:prstGeom prst="rect">
              <a:avLst/>
            </a:prstGeom>
          </p:spPr>
        </p:pic>
        <p:pic>
          <p:nvPicPr>
            <p:cNvPr id="106" name="Graphic 105" descr="Business Growth">
              <a:extLst>
                <a:ext uri="{FF2B5EF4-FFF2-40B4-BE49-F238E27FC236}">
                  <a16:creationId xmlns:a16="http://schemas.microsoft.com/office/drawing/2014/main" id="{D9B1EDE2-E706-48AE-9F14-63C9030D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5448" y="2742385"/>
              <a:ext cx="621672" cy="621672"/>
            </a:xfrm>
            <a:prstGeom prst="rect">
              <a:avLst/>
            </a:prstGeom>
          </p:spPr>
        </p:pic>
        <p:pic>
          <p:nvPicPr>
            <p:cNvPr id="108" name="Graphic 107" descr="Target Audience">
              <a:extLst>
                <a:ext uri="{FF2B5EF4-FFF2-40B4-BE49-F238E27FC236}">
                  <a16:creationId xmlns:a16="http://schemas.microsoft.com/office/drawing/2014/main" id="{2FF6BED7-AF48-46C2-9575-7B97B43E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19968" y="2695151"/>
              <a:ext cx="621672" cy="621672"/>
            </a:xfrm>
            <a:prstGeom prst="rect">
              <a:avLst/>
            </a:prstGeom>
          </p:spPr>
        </p:pic>
        <p:pic>
          <p:nvPicPr>
            <p:cNvPr id="110" name="Graphic 109" descr="Boardroom">
              <a:extLst>
                <a:ext uri="{FF2B5EF4-FFF2-40B4-BE49-F238E27FC236}">
                  <a16:creationId xmlns:a16="http://schemas.microsoft.com/office/drawing/2014/main" id="{ABDB28F1-0961-4105-AAC0-6F79BD89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5248" y="3663772"/>
              <a:ext cx="621672" cy="621672"/>
            </a:xfrm>
            <a:prstGeom prst="rect">
              <a:avLst/>
            </a:prstGeom>
          </p:spPr>
        </p:pic>
        <p:pic>
          <p:nvPicPr>
            <p:cNvPr id="112" name="Graphic 111" descr="Handshake">
              <a:extLst>
                <a:ext uri="{FF2B5EF4-FFF2-40B4-BE49-F238E27FC236}">
                  <a16:creationId xmlns:a16="http://schemas.microsoft.com/office/drawing/2014/main" id="{89454916-4174-4BF9-B312-8B85DE65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57530" y="5270891"/>
              <a:ext cx="621672" cy="621672"/>
            </a:xfrm>
            <a:prstGeom prst="rect">
              <a:avLst/>
            </a:prstGeom>
          </p:spPr>
        </p:pic>
      </p:grp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18CEE78-0DB7-2684-514B-421F81C41585}"/>
              </a:ext>
            </a:extLst>
          </p:cNvPr>
          <p:cNvSpPr/>
          <p:nvPr/>
        </p:nvSpPr>
        <p:spPr>
          <a:xfrm>
            <a:off x="3491709" y="874587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3BDD397-490C-B04C-4975-A845EACB36F2}"/>
              </a:ext>
            </a:extLst>
          </p:cNvPr>
          <p:cNvSpPr/>
          <p:nvPr/>
        </p:nvSpPr>
        <p:spPr>
          <a:xfrm>
            <a:off x="2213627" y="2483547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6575F553-F940-6FDC-D756-A85DDC6EE58C}"/>
              </a:ext>
            </a:extLst>
          </p:cNvPr>
          <p:cNvSpPr/>
          <p:nvPr/>
        </p:nvSpPr>
        <p:spPr>
          <a:xfrm>
            <a:off x="2354442" y="4215461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A8CCB2A-1725-8666-65EF-0F23ACCC1285}"/>
              </a:ext>
            </a:extLst>
          </p:cNvPr>
          <p:cNvSpPr/>
          <p:nvPr/>
        </p:nvSpPr>
        <p:spPr>
          <a:xfrm>
            <a:off x="7887374" y="874587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2F53796-574A-7407-8458-E160150122E9}"/>
              </a:ext>
            </a:extLst>
          </p:cNvPr>
          <p:cNvSpPr/>
          <p:nvPr/>
        </p:nvSpPr>
        <p:spPr>
          <a:xfrm>
            <a:off x="9256892" y="2483547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5109ABD-21E0-227C-F98B-F88EBD60BA4D}"/>
              </a:ext>
            </a:extLst>
          </p:cNvPr>
          <p:cNvSpPr/>
          <p:nvPr/>
        </p:nvSpPr>
        <p:spPr>
          <a:xfrm>
            <a:off x="9208766" y="4215461"/>
            <a:ext cx="1453281" cy="746312"/>
          </a:xfrm>
          <a:prstGeom prst="roundRect">
            <a:avLst/>
          </a:pr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6248F2-502B-31E9-743A-C3D10804A406}"/>
              </a:ext>
            </a:extLst>
          </p:cNvPr>
          <p:cNvSpPr txBox="1"/>
          <p:nvPr/>
        </p:nvSpPr>
        <p:spPr>
          <a:xfrm>
            <a:off x="5246696" y="3473828"/>
            <a:ext cx="258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3D4A7A"/>
                </a:solidFill>
                <a:latin typeface="Roboto"/>
              </a:rPr>
              <a:t>SMART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9034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cent r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312B"/>
      </a:accent1>
      <a:accent2>
        <a:srgbClr val="EF4E56"/>
      </a:accent2>
      <a:accent3>
        <a:srgbClr val="C62527"/>
      </a:accent3>
      <a:accent4>
        <a:srgbClr val="D72F36"/>
      </a:accent4>
      <a:accent5>
        <a:srgbClr val="C53E43"/>
      </a:accent5>
      <a:accent6>
        <a:srgbClr val="0078D7"/>
      </a:accent6>
      <a:hlink>
        <a:srgbClr val="0563C1"/>
      </a:hlink>
      <a:folHlink>
        <a:srgbClr val="0066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Javier Navarro</cp:lastModifiedBy>
  <cp:revision>9</cp:revision>
  <dcterms:created xsi:type="dcterms:W3CDTF">2020-11-04T06:50:37Z</dcterms:created>
  <dcterms:modified xsi:type="dcterms:W3CDTF">2022-06-14T13:56:55Z</dcterms:modified>
</cp:coreProperties>
</file>