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2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FC90-4FE4-4557-8FB5-BD0C3E27773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8E95-04F6-4670-8810-163D34A9D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7C9F8C5-BD88-4EB2-9F59-31695D8CCBAE}"/>
              </a:ext>
            </a:extLst>
          </p:cNvPr>
          <p:cNvGrpSpPr/>
          <p:nvPr/>
        </p:nvGrpSpPr>
        <p:grpSpPr>
          <a:xfrm>
            <a:off x="340582" y="1850125"/>
            <a:ext cx="8462837" cy="3523424"/>
            <a:chOff x="947602" y="1379168"/>
            <a:chExt cx="10296797" cy="428697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CF603F-AE28-44B5-B7FB-7FA70A891A73}"/>
                </a:ext>
              </a:extLst>
            </p:cNvPr>
            <p:cNvGrpSpPr/>
            <p:nvPr/>
          </p:nvGrpSpPr>
          <p:grpSpPr>
            <a:xfrm>
              <a:off x="947602" y="1379168"/>
              <a:ext cx="10296797" cy="4286977"/>
              <a:chOff x="955602" y="1866056"/>
              <a:chExt cx="10296797" cy="428697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F1F1B27-ADD5-49F5-B534-21F427A7D8C2}"/>
                  </a:ext>
                </a:extLst>
              </p:cNvPr>
              <p:cNvGrpSpPr/>
              <p:nvPr/>
            </p:nvGrpSpPr>
            <p:grpSpPr>
              <a:xfrm>
                <a:off x="7009259" y="1866056"/>
                <a:ext cx="4243140" cy="4286977"/>
                <a:chOff x="794796" y="1552872"/>
                <a:chExt cx="4243140" cy="4286977"/>
              </a:xfrm>
            </p:grpSpPr>
            <p:sp>
              <p:nvSpPr>
                <p:cNvPr id="5" name="Curved Up Arrow 1">
                  <a:extLst>
                    <a:ext uri="{FF2B5EF4-FFF2-40B4-BE49-F238E27FC236}">
                      <a16:creationId xmlns:a16="http://schemas.microsoft.com/office/drawing/2014/main" id="{E8CA8508-45D1-4783-A7C4-875B214D6009}"/>
                    </a:ext>
                  </a:extLst>
                </p:cNvPr>
                <p:cNvSpPr/>
                <p:nvPr/>
              </p:nvSpPr>
              <p:spPr>
                <a:xfrm>
                  <a:off x="794796" y="1552872"/>
                  <a:ext cx="4243140" cy="4286977"/>
                </a:xfrm>
                <a:custGeom>
                  <a:avLst/>
                  <a:gdLst>
                    <a:gd name="connsiteX0" fmla="*/ 467810 w 635736"/>
                    <a:gd name="connsiteY0" fmla="*/ 0 h 731523"/>
                    <a:gd name="connsiteX1" fmla="*/ 635736 w 635736"/>
                    <a:gd name="connsiteY1" fmla="*/ 182880 h 731523"/>
                    <a:gd name="connsiteX2" fmla="*/ 544296 w 635736"/>
                    <a:gd name="connsiteY2" fmla="*/ 182880 h 731523"/>
                    <a:gd name="connsiteX3" fmla="*/ 87404 w 635736"/>
                    <a:gd name="connsiteY3" fmla="*/ 731520 h 731523"/>
                    <a:gd name="connsiteX4" fmla="*/ 0 w 635736"/>
                    <a:gd name="connsiteY4" fmla="*/ 731520 h 731523"/>
                    <a:gd name="connsiteX5" fmla="*/ 0 w 635736"/>
                    <a:gd name="connsiteY5" fmla="*/ 718075 h 731523"/>
                    <a:gd name="connsiteX6" fmla="*/ 0 w 635736"/>
                    <a:gd name="connsiteY6" fmla="*/ 716278 h 731523"/>
                    <a:gd name="connsiteX7" fmla="*/ 361416 w 635736"/>
                    <a:gd name="connsiteY7" fmla="*/ 182880 h 731523"/>
                    <a:gd name="connsiteX8" fmla="*/ 269976 w 635736"/>
                    <a:gd name="connsiteY8" fmla="*/ 182880 h 731523"/>
                    <a:gd name="connsiteX9" fmla="*/ 467810 w 635736"/>
                    <a:gd name="connsiteY9" fmla="*/ 0 h 731523"/>
                    <a:gd name="connsiteX0" fmla="*/ 467810 w 635736"/>
                    <a:gd name="connsiteY0" fmla="*/ 0 h 731523"/>
                    <a:gd name="connsiteX1" fmla="*/ 635736 w 635736"/>
                    <a:gd name="connsiteY1" fmla="*/ 182880 h 731523"/>
                    <a:gd name="connsiteX2" fmla="*/ 544296 w 635736"/>
                    <a:gd name="connsiteY2" fmla="*/ 182880 h 731523"/>
                    <a:gd name="connsiteX3" fmla="*/ 87404 w 635736"/>
                    <a:gd name="connsiteY3" fmla="*/ 731520 h 731523"/>
                    <a:gd name="connsiteX4" fmla="*/ 0 w 635736"/>
                    <a:gd name="connsiteY4" fmla="*/ 731520 h 731523"/>
                    <a:gd name="connsiteX5" fmla="*/ 0 w 635736"/>
                    <a:gd name="connsiteY5" fmla="*/ 716278 h 731523"/>
                    <a:gd name="connsiteX6" fmla="*/ 361416 w 635736"/>
                    <a:gd name="connsiteY6" fmla="*/ 182880 h 731523"/>
                    <a:gd name="connsiteX7" fmla="*/ 269976 w 635736"/>
                    <a:gd name="connsiteY7" fmla="*/ 182880 h 731523"/>
                    <a:gd name="connsiteX8" fmla="*/ 467810 w 635736"/>
                    <a:gd name="connsiteY8" fmla="*/ 0 h 731523"/>
                    <a:gd name="connsiteX0" fmla="*/ 582986 w 750912"/>
                    <a:gd name="connsiteY0" fmla="*/ 0 h 736598"/>
                    <a:gd name="connsiteX1" fmla="*/ 750912 w 750912"/>
                    <a:gd name="connsiteY1" fmla="*/ 182880 h 736598"/>
                    <a:gd name="connsiteX2" fmla="*/ 659472 w 750912"/>
                    <a:gd name="connsiteY2" fmla="*/ 182880 h 736598"/>
                    <a:gd name="connsiteX3" fmla="*/ 202580 w 750912"/>
                    <a:gd name="connsiteY3" fmla="*/ 731520 h 736598"/>
                    <a:gd name="connsiteX4" fmla="*/ 0 w 750912"/>
                    <a:gd name="connsiteY4" fmla="*/ 736598 h 736598"/>
                    <a:gd name="connsiteX5" fmla="*/ 115176 w 750912"/>
                    <a:gd name="connsiteY5" fmla="*/ 716278 h 736598"/>
                    <a:gd name="connsiteX6" fmla="*/ 476592 w 750912"/>
                    <a:gd name="connsiteY6" fmla="*/ 182880 h 736598"/>
                    <a:gd name="connsiteX7" fmla="*/ 385152 w 750912"/>
                    <a:gd name="connsiteY7" fmla="*/ 182880 h 736598"/>
                    <a:gd name="connsiteX8" fmla="*/ 582986 w 750912"/>
                    <a:gd name="connsiteY8" fmla="*/ 0 h 736598"/>
                    <a:gd name="connsiteX0" fmla="*/ 582986 w 750912"/>
                    <a:gd name="connsiteY0" fmla="*/ 0 h 736598"/>
                    <a:gd name="connsiteX1" fmla="*/ 750912 w 750912"/>
                    <a:gd name="connsiteY1" fmla="*/ 182880 h 736598"/>
                    <a:gd name="connsiteX2" fmla="*/ 659472 w 750912"/>
                    <a:gd name="connsiteY2" fmla="*/ 182880 h 736598"/>
                    <a:gd name="connsiteX3" fmla="*/ 202580 w 750912"/>
                    <a:gd name="connsiteY3" fmla="*/ 731520 h 736598"/>
                    <a:gd name="connsiteX4" fmla="*/ 0 w 750912"/>
                    <a:gd name="connsiteY4" fmla="*/ 736598 h 736598"/>
                    <a:gd name="connsiteX5" fmla="*/ 115176 w 750912"/>
                    <a:gd name="connsiteY5" fmla="*/ 716278 h 736598"/>
                    <a:gd name="connsiteX6" fmla="*/ 476592 w 750912"/>
                    <a:gd name="connsiteY6" fmla="*/ 182880 h 736598"/>
                    <a:gd name="connsiteX7" fmla="*/ 385152 w 750912"/>
                    <a:gd name="connsiteY7" fmla="*/ 182880 h 736598"/>
                    <a:gd name="connsiteX8" fmla="*/ 582986 w 750912"/>
                    <a:gd name="connsiteY8" fmla="*/ 0 h 736598"/>
                    <a:gd name="connsiteX0" fmla="*/ 582986 w 750912"/>
                    <a:gd name="connsiteY0" fmla="*/ 0 h 736598"/>
                    <a:gd name="connsiteX1" fmla="*/ 750912 w 750912"/>
                    <a:gd name="connsiteY1" fmla="*/ 182880 h 736598"/>
                    <a:gd name="connsiteX2" fmla="*/ 659472 w 750912"/>
                    <a:gd name="connsiteY2" fmla="*/ 182880 h 736598"/>
                    <a:gd name="connsiteX3" fmla="*/ 202580 w 750912"/>
                    <a:gd name="connsiteY3" fmla="*/ 731520 h 736598"/>
                    <a:gd name="connsiteX4" fmla="*/ 0 w 750912"/>
                    <a:gd name="connsiteY4" fmla="*/ 736598 h 736598"/>
                    <a:gd name="connsiteX5" fmla="*/ 115176 w 750912"/>
                    <a:gd name="connsiteY5" fmla="*/ 716278 h 736598"/>
                    <a:gd name="connsiteX6" fmla="*/ 476592 w 750912"/>
                    <a:gd name="connsiteY6" fmla="*/ 182880 h 736598"/>
                    <a:gd name="connsiteX7" fmla="*/ 385152 w 750912"/>
                    <a:gd name="connsiteY7" fmla="*/ 182880 h 736598"/>
                    <a:gd name="connsiteX8" fmla="*/ 582986 w 750912"/>
                    <a:gd name="connsiteY8" fmla="*/ 0 h 736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0912" h="736598">
                      <a:moveTo>
                        <a:pt x="582986" y="0"/>
                      </a:moveTo>
                      <a:lnTo>
                        <a:pt x="750912" y="182880"/>
                      </a:lnTo>
                      <a:lnTo>
                        <a:pt x="659472" y="182880"/>
                      </a:lnTo>
                      <a:cubicBezTo>
                        <a:pt x="604805" y="511774"/>
                        <a:pt x="413733" y="732568"/>
                        <a:pt x="202580" y="731520"/>
                      </a:cubicBezTo>
                      <a:lnTo>
                        <a:pt x="0" y="736598"/>
                      </a:lnTo>
                      <a:cubicBezTo>
                        <a:pt x="38392" y="729825"/>
                        <a:pt x="73200" y="726606"/>
                        <a:pt x="115176" y="716278"/>
                      </a:cubicBezTo>
                      <a:cubicBezTo>
                        <a:pt x="291341" y="660491"/>
                        <a:pt x="431613" y="453492"/>
                        <a:pt x="476592" y="182880"/>
                      </a:cubicBezTo>
                      <a:lnTo>
                        <a:pt x="385152" y="182880"/>
                      </a:lnTo>
                      <a:lnTo>
                        <a:pt x="58298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Curved Up Arrow 1">
                  <a:extLst>
                    <a:ext uri="{FF2B5EF4-FFF2-40B4-BE49-F238E27FC236}">
                      <a16:creationId xmlns:a16="http://schemas.microsoft.com/office/drawing/2014/main" id="{2509AF5E-DBB4-4CA0-A5E3-552AF0D03976}"/>
                    </a:ext>
                  </a:extLst>
                </p:cNvPr>
                <p:cNvSpPr/>
                <p:nvPr/>
              </p:nvSpPr>
              <p:spPr>
                <a:xfrm>
                  <a:off x="2608239" y="1552872"/>
                  <a:ext cx="2429697" cy="327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697" h="3278977">
                      <a:moveTo>
                        <a:pt x="1480806" y="0"/>
                      </a:moveTo>
                      <a:lnTo>
                        <a:pt x="2429697" y="1064356"/>
                      </a:lnTo>
                      <a:lnTo>
                        <a:pt x="1913002" y="1064356"/>
                      </a:lnTo>
                      <a:cubicBezTo>
                        <a:pt x="1767557" y="1965619"/>
                        <a:pt x="1451237" y="2727407"/>
                        <a:pt x="1030480" y="3278977"/>
                      </a:cubicBezTo>
                      <a:lnTo>
                        <a:pt x="0" y="3278977"/>
                      </a:lnTo>
                      <a:cubicBezTo>
                        <a:pt x="423651" y="2718190"/>
                        <a:pt x="736725" y="1949779"/>
                        <a:pt x="879611" y="1064356"/>
                      </a:cubicBezTo>
                      <a:lnTo>
                        <a:pt x="362916" y="10643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Curved Up Arrow 1">
                  <a:extLst>
                    <a:ext uri="{FF2B5EF4-FFF2-40B4-BE49-F238E27FC236}">
                      <a16:creationId xmlns:a16="http://schemas.microsoft.com/office/drawing/2014/main" id="{2B44FE5C-0E76-4202-B94A-19C725D7F10A}"/>
                    </a:ext>
                  </a:extLst>
                </p:cNvPr>
                <p:cNvSpPr/>
                <p:nvPr/>
              </p:nvSpPr>
              <p:spPr>
                <a:xfrm>
                  <a:off x="2971155" y="1552872"/>
                  <a:ext cx="2066781" cy="227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781" h="2270977">
                      <a:moveTo>
                        <a:pt x="1117890" y="0"/>
                      </a:moveTo>
                      <a:lnTo>
                        <a:pt x="2066781" y="1064356"/>
                      </a:lnTo>
                      <a:lnTo>
                        <a:pt x="1550086" y="1064356"/>
                      </a:lnTo>
                      <a:cubicBezTo>
                        <a:pt x="1479389" y="1502438"/>
                        <a:pt x="1368319" y="1907566"/>
                        <a:pt x="1222656" y="2270977"/>
                      </a:cubicBezTo>
                      <a:lnTo>
                        <a:pt x="189248" y="2270977"/>
                      </a:lnTo>
                      <a:cubicBezTo>
                        <a:pt x="335680" y="1904432"/>
                        <a:pt x="446642" y="1498457"/>
                        <a:pt x="516695" y="1064356"/>
                      </a:cubicBezTo>
                      <a:lnTo>
                        <a:pt x="0" y="10643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urved Up Arrow 1">
                  <a:extLst>
                    <a:ext uri="{FF2B5EF4-FFF2-40B4-BE49-F238E27FC236}">
                      <a16:creationId xmlns:a16="http://schemas.microsoft.com/office/drawing/2014/main" id="{041EB419-485E-48E7-A015-44CA8E6AED8E}"/>
                    </a:ext>
                  </a:extLst>
                </p:cNvPr>
                <p:cNvSpPr/>
                <p:nvPr/>
              </p:nvSpPr>
              <p:spPr>
                <a:xfrm>
                  <a:off x="2971155" y="1552872"/>
                  <a:ext cx="2066781" cy="1262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781" h="1262977">
                      <a:moveTo>
                        <a:pt x="1117890" y="0"/>
                      </a:moveTo>
                      <a:lnTo>
                        <a:pt x="2066781" y="1064356"/>
                      </a:lnTo>
                      <a:lnTo>
                        <a:pt x="1550086" y="1064356"/>
                      </a:lnTo>
                      <a:lnTo>
                        <a:pt x="1512330" y="1262977"/>
                      </a:lnTo>
                      <a:lnTo>
                        <a:pt x="479897" y="1262977"/>
                      </a:lnTo>
                      <a:cubicBezTo>
                        <a:pt x="494102" y="1197656"/>
                        <a:pt x="505885" y="1131341"/>
                        <a:pt x="516695" y="1064356"/>
                      </a:cubicBezTo>
                      <a:lnTo>
                        <a:pt x="0" y="10643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7451E1D-E795-416A-AF28-A65AD02140A1}"/>
                  </a:ext>
                </a:extLst>
              </p:cNvPr>
              <p:cNvSpPr/>
              <p:nvPr/>
            </p:nvSpPr>
            <p:spPr>
              <a:xfrm>
                <a:off x="3614564" y="1917958"/>
                <a:ext cx="1976483" cy="4937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B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7">
                <a:extLst>
                  <a:ext uri="{FF2B5EF4-FFF2-40B4-BE49-F238E27FC236}">
                    <a16:creationId xmlns:a16="http://schemas.microsoft.com/office/drawing/2014/main" id="{6980587B-4ADC-45D3-9860-3904F2578F23}"/>
                  </a:ext>
                </a:extLst>
              </p:cNvPr>
              <p:cNvSpPr/>
              <p:nvPr/>
            </p:nvSpPr>
            <p:spPr>
              <a:xfrm>
                <a:off x="3489125" y="1866056"/>
                <a:ext cx="4669811" cy="962387"/>
              </a:xfrm>
              <a:custGeom>
                <a:avLst/>
                <a:gdLst/>
                <a:ahLst/>
                <a:cxnLst/>
                <a:rect l="l" t="t" r="r" b="b"/>
                <a:pathLst>
                  <a:path w="3019003" h="962387">
                    <a:moveTo>
                      <a:pt x="269456" y="103599"/>
                    </a:moveTo>
                    <a:lnTo>
                      <a:pt x="269456" y="481193"/>
                    </a:lnTo>
                    <a:lnTo>
                      <a:pt x="1205560" y="481193"/>
                    </a:lnTo>
                    <a:lnTo>
                      <a:pt x="1205560" y="103599"/>
                    </a:lnTo>
                    <a:close/>
                    <a:moveTo>
                      <a:pt x="160401" y="0"/>
                    </a:moveTo>
                    <a:lnTo>
                      <a:pt x="2858602" y="0"/>
                    </a:lnTo>
                    <a:cubicBezTo>
                      <a:pt x="2947189" y="0"/>
                      <a:pt x="3019003" y="71814"/>
                      <a:pt x="3019003" y="160401"/>
                    </a:cubicBezTo>
                    <a:lnTo>
                      <a:pt x="3019003" y="801986"/>
                    </a:lnTo>
                    <a:cubicBezTo>
                      <a:pt x="3019003" y="890573"/>
                      <a:pt x="2947189" y="962387"/>
                      <a:pt x="2858602" y="962387"/>
                    </a:cubicBezTo>
                    <a:lnTo>
                      <a:pt x="160401" y="962387"/>
                    </a:lnTo>
                    <a:cubicBezTo>
                      <a:pt x="71814" y="962387"/>
                      <a:pt x="0" y="890573"/>
                      <a:pt x="0" y="801986"/>
                    </a:cubicBezTo>
                    <a:lnTo>
                      <a:pt x="0" y="160401"/>
                    </a:lnTo>
                    <a:cubicBezTo>
                      <a:pt x="0" y="71814"/>
                      <a:pt x="71814" y="0"/>
                      <a:pt x="1604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2475046F-B23C-426F-B509-6D26526F5C26}"/>
                  </a:ext>
                </a:extLst>
              </p:cNvPr>
              <p:cNvSpPr/>
              <p:nvPr/>
            </p:nvSpPr>
            <p:spPr>
              <a:xfrm>
                <a:off x="2770057" y="3004897"/>
                <a:ext cx="1976483" cy="493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B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7">
                <a:extLst>
                  <a:ext uri="{FF2B5EF4-FFF2-40B4-BE49-F238E27FC236}">
                    <a16:creationId xmlns:a16="http://schemas.microsoft.com/office/drawing/2014/main" id="{A40CF21F-8CA7-4561-B16F-15F44886BC69}"/>
                  </a:ext>
                </a:extLst>
              </p:cNvPr>
              <p:cNvSpPr/>
              <p:nvPr/>
            </p:nvSpPr>
            <p:spPr>
              <a:xfrm>
                <a:off x="2644618" y="2952995"/>
                <a:ext cx="4669811" cy="962387"/>
              </a:xfrm>
              <a:custGeom>
                <a:avLst/>
                <a:gdLst/>
                <a:ahLst/>
                <a:cxnLst/>
                <a:rect l="l" t="t" r="r" b="b"/>
                <a:pathLst>
                  <a:path w="3019003" h="962387">
                    <a:moveTo>
                      <a:pt x="269456" y="103599"/>
                    </a:moveTo>
                    <a:lnTo>
                      <a:pt x="269456" y="481193"/>
                    </a:lnTo>
                    <a:lnTo>
                      <a:pt x="1205560" y="481193"/>
                    </a:lnTo>
                    <a:lnTo>
                      <a:pt x="1205560" y="103599"/>
                    </a:lnTo>
                    <a:close/>
                    <a:moveTo>
                      <a:pt x="160401" y="0"/>
                    </a:moveTo>
                    <a:lnTo>
                      <a:pt x="2858602" y="0"/>
                    </a:lnTo>
                    <a:cubicBezTo>
                      <a:pt x="2947189" y="0"/>
                      <a:pt x="3019003" y="71814"/>
                      <a:pt x="3019003" y="160401"/>
                    </a:cubicBezTo>
                    <a:lnTo>
                      <a:pt x="3019003" y="801986"/>
                    </a:lnTo>
                    <a:cubicBezTo>
                      <a:pt x="3019003" y="890573"/>
                      <a:pt x="2947189" y="962387"/>
                      <a:pt x="2858602" y="962387"/>
                    </a:cubicBezTo>
                    <a:lnTo>
                      <a:pt x="160401" y="962387"/>
                    </a:lnTo>
                    <a:cubicBezTo>
                      <a:pt x="71814" y="962387"/>
                      <a:pt x="0" y="890573"/>
                      <a:pt x="0" y="801986"/>
                    </a:cubicBezTo>
                    <a:lnTo>
                      <a:pt x="0" y="160401"/>
                    </a:lnTo>
                    <a:cubicBezTo>
                      <a:pt x="0" y="71814"/>
                      <a:pt x="71814" y="0"/>
                      <a:pt x="1604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E9E22414-8FE5-4E86-AAA1-5DF8188153DB}"/>
                  </a:ext>
                </a:extLst>
              </p:cNvPr>
              <p:cNvSpPr/>
              <p:nvPr/>
            </p:nvSpPr>
            <p:spPr>
              <a:xfrm>
                <a:off x="1925549" y="4091836"/>
                <a:ext cx="1976483" cy="4937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B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7">
                <a:extLst>
                  <a:ext uri="{FF2B5EF4-FFF2-40B4-BE49-F238E27FC236}">
                    <a16:creationId xmlns:a16="http://schemas.microsoft.com/office/drawing/2014/main" id="{DF356C8A-2B56-4A3F-92E3-ED8C04D9CFE3}"/>
                  </a:ext>
                </a:extLst>
              </p:cNvPr>
              <p:cNvSpPr/>
              <p:nvPr/>
            </p:nvSpPr>
            <p:spPr>
              <a:xfrm>
                <a:off x="1800110" y="4039934"/>
                <a:ext cx="4669811" cy="962387"/>
              </a:xfrm>
              <a:custGeom>
                <a:avLst/>
                <a:gdLst/>
                <a:ahLst/>
                <a:cxnLst/>
                <a:rect l="l" t="t" r="r" b="b"/>
                <a:pathLst>
                  <a:path w="3019003" h="962387">
                    <a:moveTo>
                      <a:pt x="269456" y="103599"/>
                    </a:moveTo>
                    <a:lnTo>
                      <a:pt x="269456" y="481193"/>
                    </a:lnTo>
                    <a:lnTo>
                      <a:pt x="1205560" y="481193"/>
                    </a:lnTo>
                    <a:lnTo>
                      <a:pt x="1205560" y="103599"/>
                    </a:lnTo>
                    <a:close/>
                    <a:moveTo>
                      <a:pt x="160401" y="0"/>
                    </a:moveTo>
                    <a:lnTo>
                      <a:pt x="2858602" y="0"/>
                    </a:lnTo>
                    <a:cubicBezTo>
                      <a:pt x="2947189" y="0"/>
                      <a:pt x="3019003" y="71814"/>
                      <a:pt x="3019003" y="160401"/>
                    </a:cubicBezTo>
                    <a:lnTo>
                      <a:pt x="3019003" y="801986"/>
                    </a:lnTo>
                    <a:cubicBezTo>
                      <a:pt x="3019003" y="890573"/>
                      <a:pt x="2947189" y="962387"/>
                      <a:pt x="2858602" y="962387"/>
                    </a:cubicBezTo>
                    <a:lnTo>
                      <a:pt x="160401" y="962387"/>
                    </a:lnTo>
                    <a:cubicBezTo>
                      <a:pt x="71814" y="962387"/>
                      <a:pt x="0" y="890573"/>
                      <a:pt x="0" y="801986"/>
                    </a:cubicBezTo>
                    <a:lnTo>
                      <a:pt x="0" y="160401"/>
                    </a:lnTo>
                    <a:cubicBezTo>
                      <a:pt x="0" y="71814"/>
                      <a:pt x="71814" y="0"/>
                      <a:pt x="1604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E36B0654-DC2D-4EBD-8D9E-BB25879DE8A4}"/>
                  </a:ext>
                </a:extLst>
              </p:cNvPr>
              <p:cNvSpPr/>
              <p:nvPr/>
            </p:nvSpPr>
            <p:spPr>
              <a:xfrm>
                <a:off x="1081041" y="5178774"/>
                <a:ext cx="1976483" cy="493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B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7">
                <a:extLst>
                  <a:ext uri="{FF2B5EF4-FFF2-40B4-BE49-F238E27FC236}">
                    <a16:creationId xmlns:a16="http://schemas.microsoft.com/office/drawing/2014/main" id="{57D22AEB-45AE-494E-B8A1-36E1681AB221}"/>
                  </a:ext>
                </a:extLst>
              </p:cNvPr>
              <p:cNvSpPr/>
              <p:nvPr/>
            </p:nvSpPr>
            <p:spPr>
              <a:xfrm>
                <a:off x="955602" y="5126872"/>
                <a:ext cx="4669811" cy="962387"/>
              </a:xfrm>
              <a:custGeom>
                <a:avLst/>
                <a:gdLst/>
                <a:ahLst/>
                <a:cxnLst/>
                <a:rect l="l" t="t" r="r" b="b"/>
                <a:pathLst>
                  <a:path w="3019003" h="962387">
                    <a:moveTo>
                      <a:pt x="269456" y="103599"/>
                    </a:moveTo>
                    <a:lnTo>
                      <a:pt x="269456" y="481193"/>
                    </a:lnTo>
                    <a:lnTo>
                      <a:pt x="1205560" y="481193"/>
                    </a:lnTo>
                    <a:lnTo>
                      <a:pt x="1205560" y="103599"/>
                    </a:lnTo>
                    <a:close/>
                    <a:moveTo>
                      <a:pt x="160401" y="0"/>
                    </a:moveTo>
                    <a:lnTo>
                      <a:pt x="2858602" y="0"/>
                    </a:lnTo>
                    <a:cubicBezTo>
                      <a:pt x="2947189" y="0"/>
                      <a:pt x="3019003" y="71814"/>
                      <a:pt x="3019003" y="160401"/>
                    </a:cubicBezTo>
                    <a:lnTo>
                      <a:pt x="3019003" y="801986"/>
                    </a:lnTo>
                    <a:cubicBezTo>
                      <a:pt x="3019003" y="890573"/>
                      <a:pt x="2947189" y="962387"/>
                      <a:pt x="2858602" y="962387"/>
                    </a:cubicBezTo>
                    <a:lnTo>
                      <a:pt x="160401" y="962387"/>
                    </a:lnTo>
                    <a:cubicBezTo>
                      <a:pt x="71814" y="962387"/>
                      <a:pt x="0" y="890573"/>
                      <a:pt x="0" y="801986"/>
                    </a:cubicBezTo>
                    <a:lnTo>
                      <a:pt x="0" y="160401"/>
                    </a:lnTo>
                    <a:cubicBezTo>
                      <a:pt x="0" y="71814"/>
                      <a:pt x="71814" y="0"/>
                      <a:pt x="1604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FC210-3E38-47FB-93B9-B104AC68B86B}"/>
                  </a:ext>
                </a:extLst>
              </p:cNvPr>
              <p:cNvSpPr txBox="1"/>
              <p:nvPr/>
            </p:nvSpPr>
            <p:spPr>
              <a:xfrm>
                <a:off x="4018577" y="1967952"/>
                <a:ext cx="1232519" cy="39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cs typeface="Arial" pitchFamily="34" charset="0"/>
                  </a:rPr>
                  <a:t>2021</a:t>
                </a:r>
                <a:endParaRPr lang="ko-KR" altLang="en-US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BC8689-8FAA-411D-8B99-6BB70B8F6EA1}"/>
                  </a:ext>
                </a:extLst>
              </p:cNvPr>
              <p:cNvSpPr txBox="1"/>
              <p:nvPr/>
            </p:nvSpPr>
            <p:spPr>
              <a:xfrm>
                <a:off x="3168818" y="3065702"/>
                <a:ext cx="1232519" cy="39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cs typeface="Arial" pitchFamily="34" charset="0"/>
                  </a:rPr>
                  <a:t>2020</a:t>
                </a:r>
                <a:endParaRPr lang="ko-KR" altLang="en-US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D61F99-78BB-485C-A049-79B528A74E2E}"/>
                  </a:ext>
                </a:extLst>
              </p:cNvPr>
              <p:cNvSpPr txBox="1"/>
              <p:nvPr/>
            </p:nvSpPr>
            <p:spPr>
              <a:xfrm>
                <a:off x="2319060" y="4141778"/>
                <a:ext cx="1232519" cy="39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cs typeface="Arial" pitchFamily="34" charset="0"/>
                  </a:rPr>
                  <a:t>2019</a:t>
                </a:r>
                <a:endParaRPr lang="ko-KR" altLang="en-US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C9B88B-92DC-48CE-ACF1-66E5C8A2C3D8}"/>
                  </a:ext>
                </a:extLst>
              </p:cNvPr>
              <p:cNvSpPr txBox="1"/>
              <p:nvPr/>
            </p:nvSpPr>
            <p:spPr>
              <a:xfrm>
                <a:off x="1469302" y="5228690"/>
                <a:ext cx="1232519" cy="39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cs typeface="Arial" pitchFamily="34" charset="0"/>
                  </a:rPr>
                  <a:t>2018</a:t>
                </a:r>
                <a:endParaRPr lang="ko-KR" altLang="en-US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9130D-29F3-4015-81D5-4BBA8D1E6561}"/>
                  </a:ext>
                </a:extLst>
              </p:cNvPr>
              <p:cNvSpPr txBox="1"/>
              <p:nvPr/>
            </p:nvSpPr>
            <p:spPr>
              <a:xfrm>
                <a:off x="5517754" y="2021470"/>
                <a:ext cx="1542157" cy="30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Arial" pitchFamily="34" charset="0"/>
                  </a:rPr>
                  <a:t>Caption 4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CC062F-18EE-45B4-838A-9C35EAC5DCA4}"/>
                  </a:ext>
                </a:extLst>
              </p:cNvPr>
              <p:cNvSpPr txBox="1"/>
              <p:nvPr/>
            </p:nvSpPr>
            <p:spPr>
              <a:xfrm>
                <a:off x="3848176" y="2363215"/>
                <a:ext cx="4056302" cy="28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9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CDE69B-E470-450E-B18A-21C549DF927C}"/>
                  </a:ext>
                </a:extLst>
              </p:cNvPr>
              <p:cNvSpPr txBox="1"/>
              <p:nvPr/>
            </p:nvSpPr>
            <p:spPr>
              <a:xfrm>
                <a:off x="3001087" y="3510137"/>
                <a:ext cx="4056302" cy="28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9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E9F83-EAF5-4C61-875B-4408492C66B2}"/>
                  </a:ext>
                </a:extLst>
              </p:cNvPr>
              <p:cNvSpPr txBox="1"/>
              <p:nvPr/>
            </p:nvSpPr>
            <p:spPr>
              <a:xfrm>
                <a:off x="2153998" y="4597684"/>
                <a:ext cx="4056302" cy="28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9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2A54FB-5CC1-408C-8F7E-38B9280CF028}"/>
                  </a:ext>
                </a:extLst>
              </p:cNvPr>
              <p:cNvSpPr txBox="1"/>
              <p:nvPr/>
            </p:nvSpPr>
            <p:spPr>
              <a:xfrm>
                <a:off x="1306909" y="5685232"/>
                <a:ext cx="4056302" cy="28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9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67A2C3-D691-42F7-92B8-3F9CB3396508}"/>
                  </a:ext>
                </a:extLst>
              </p:cNvPr>
              <p:cNvSpPr txBox="1"/>
              <p:nvPr/>
            </p:nvSpPr>
            <p:spPr>
              <a:xfrm>
                <a:off x="4675096" y="3113285"/>
                <a:ext cx="1542157" cy="30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Arial" pitchFamily="34" charset="0"/>
                  </a:rPr>
                  <a:t>Caption 3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CE8FA4-1477-412A-9122-8F0D211C65B7}"/>
                  </a:ext>
                </a:extLst>
              </p:cNvPr>
              <p:cNvSpPr txBox="1"/>
              <p:nvPr/>
            </p:nvSpPr>
            <p:spPr>
              <a:xfrm>
                <a:off x="3832437" y="4205100"/>
                <a:ext cx="1542157" cy="30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Arial" pitchFamily="34" charset="0"/>
                  </a:rPr>
                  <a:t>Caption 2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018A30-F453-485B-AEDD-2D4557D95F28}"/>
                  </a:ext>
                </a:extLst>
              </p:cNvPr>
              <p:cNvSpPr txBox="1"/>
              <p:nvPr/>
            </p:nvSpPr>
            <p:spPr>
              <a:xfrm>
                <a:off x="2989780" y="5296915"/>
                <a:ext cx="1542157" cy="30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Arial" pitchFamily="34" charset="0"/>
                  </a:rPr>
                  <a:t>Caption 1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cxnSp>
            <p:nvCxnSpPr>
              <p:cNvPr id="29" name="Straight Arrow Connector 32">
                <a:extLst>
                  <a:ext uri="{FF2B5EF4-FFF2-40B4-BE49-F238E27FC236}">
                    <a16:creationId xmlns:a16="http://schemas.microsoft.com/office/drawing/2014/main" id="{402BF742-F178-437C-A20A-50436727FB97}"/>
                  </a:ext>
                </a:extLst>
              </p:cNvPr>
              <p:cNvCxnSpPr/>
              <p:nvPr/>
            </p:nvCxnSpPr>
            <p:spPr>
              <a:xfrm>
                <a:off x="8233767" y="2334639"/>
                <a:ext cx="87702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3">
                <a:extLst>
                  <a:ext uri="{FF2B5EF4-FFF2-40B4-BE49-F238E27FC236}">
                    <a16:creationId xmlns:a16="http://schemas.microsoft.com/office/drawing/2014/main" id="{93C606AE-5059-4B50-9887-F5811DEB2903}"/>
                  </a:ext>
                </a:extLst>
              </p:cNvPr>
              <p:cNvCxnSpPr/>
              <p:nvPr/>
            </p:nvCxnSpPr>
            <p:spPr>
              <a:xfrm>
                <a:off x="7340949" y="3514077"/>
                <a:ext cx="1540890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4">
                <a:extLst>
                  <a:ext uri="{FF2B5EF4-FFF2-40B4-BE49-F238E27FC236}">
                    <a16:creationId xmlns:a16="http://schemas.microsoft.com/office/drawing/2014/main" id="{30753A7F-DDF2-4C04-9142-6CF1170E9FB8}"/>
                  </a:ext>
                </a:extLst>
              </p:cNvPr>
              <p:cNvCxnSpPr/>
              <p:nvPr/>
            </p:nvCxnSpPr>
            <p:spPr>
              <a:xfrm>
                <a:off x="6521663" y="4585299"/>
                <a:ext cx="1961467" cy="1503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5">
                <a:extLst>
                  <a:ext uri="{FF2B5EF4-FFF2-40B4-BE49-F238E27FC236}">
                    <a16:creationId xmlns:a16="http://schemas.microsoft.com/office/drawing/2014/main" id="{628782F8-39C2-4C7B-9BCD-AADD1C2F431B}"/>
                  </a:ext>
                </a:extLst>
              </p:cNvPr>
              <p:cNvCxnSpPr/>
              <p:nvPr/>
            </p:nvCxnSpPr>
            <p:spPr>
              <a:xfrm flipV="1">
                <a:off x="5641480" y="5664482"/>
                <a:ext cx="1920343" cy="806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Graphic 33" descr="Bullseye">
              <a:extLst>
                <a:ext uri="{FF2B5EF4-FFF2-40B4-BE49-F238E27FC236}">
                  <a16:creationId xmlns:a16="http://schemas.microsoft.com/office/drawing/2014/main" id="{7C41BE15-089D-4C35-AB21-E389A73A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0487" y="3992277"/>
              <a:ext cx="439877" cy="439877"/>
            </a:xfrm>
            <a:prstGeom prst="rect">
              <a:avLst/>
            </a:prstGeom>
          </p:spPr>
        </p:pic>
        <p:pic>
          <p:nvPicPr>
            <p:cNvPr id="35" name="Graphic 34" descr="Briefcase">
              <a:extLst>
                <a:ext uri="{FF2B5EF4-FFF2-40B4-BE49-F238E27FC236}">
                  <a16:creationId xmlns:a16="http://schemas.microsoft.com/office/drawing/2014/main" id="{0D2CC0FA-7009-47CE-97E3-9BA5B55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79363" y="4899576"/>
              <a:ext cx="374899" cy="374899"/>
            </a:xfrm>
            <a:prstGeom prst="rect">
              <a:avLst/>
            </a:prstGeom>
          </p:spPr>
        </p:pic>
        <p:pic>
          <p:nvPicPr>
            <p:cNvPr id="36" name="Graphic 35" descr="Money">
              <a:extLst>
                <a:ext uri="{FF2B5EF4-FFF2-40B4-BE49-F238E27FC236}">
                  <a16:creationId xmlns:a16="http://schemas.microsoft.com/office/drawing/2014/main" id="{E48557EB-C92A-4A5C-AA71-FED5B457E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4204" y="1870338"/>
              <a:ext cx="487893" cy="487893"/>
            </a:xfrm>
            <a:prstGeom prst="rect">
              <a:avLst/>
            </a:prstGeom>
          </p:spPr>
        </p:pic>
        <p:pic>
          <p:nvPicPr>
            <p:cNvPr id="38" name="Graphic 37" descr="Bar graph with upward trend">
              <a:extLst>
                <a:ext uri="{FF2B5EF4-FFF2-40B4-BE49-F238E27FC236}">
                  <a16:creationId xmlns:a16="http://schemas.microsoft.com/office/drawing/2014/main" id="{06F2FF97-F43B-4A44-BBA1-DE155B87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58882" y="2947300"/>
              <a:ext cx="382736" cy="38273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124C86-AB5A-4C54-BC45-EB5E4D343E53}"/>
              </a:ext>
            </a:extLst>
          </p:cNvPr>
          <p:cNvGrpSpPr/>
          <p:nvPr/>
        </p:nvGrpSpPr>
        <p:grpSpPr>
          <a:xfrm>
            <a:off x="0" y="0"/>
            <a:ext cx="9144000" cy="461665"/>
            <a:chOff x="0" y="928501"/>
            <a:chExt cx="9144000" cy="461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ECA913-0A9B-4F04-9268-37D341DBDC6F}"/>
                </a:ext>
              </a:extLst>
            </p:cNvPr>
            <p:cNvSpPr txBox="1"/>
            <p:nvPr/>
          </p:nvSpPr>
          <p:spPr>
            <a:xfrm>
              <a:off x="0" y="928501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  <a:cs typeface="Arial" pitchFamily="34" charset="0"/>
                </a:rPr>
                <a:t>Arrow timeline diagram powerpoint template</a:t>
              </a:r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3169BD55-204D-4D50-B223-59B371FF20A9}"/>
                </a:ext>
              </a:extLst>
            </p:cNvPr>
            <p:cNvSpPr/>
            <p:nvPr/>
          </p:nvSpPr>
          <p:spPr>
            <a:xfrm>
              <a:off x="1" y="966054"/>
              <a:ext cx="542498" cy="363474"/>
            </a:xfrm>
            <a:prstGeom prst="homePlat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1392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F603F-AE28-44B5-B7FB-7FA70A891A73}"/>
              </a:ext>
            </a:extLst>
          </p:cNvPr>
          <p:cNvGrpSpPr/>
          <p:nvPr/>
        </p:nvGrpSpPr>
        <p:grpSpPr>
          <a:xfrm>
            <a:off x="340582" y="1850125"/>
            <a:ext cx="8462837" cy="3523424"/>
            <a:chOff x="955602" y="1866056"/>
            <a:chExt cx="10296797" cy="42869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1F1B27-ADD5-49F5-B534-21F427A7D8C2}"/>
                </a:ext>
              </a:extLst>
            </p:cNvPr>
            <p:cNvGrpSpPr/>
            <p:nvPr/>
          </p:nvGrpSpPr>
          <p:grpSpPr>
            <a:xfrm>
              <a:off x="7009259" y="1866056"/>
              <a:ext cx="4243140" cy="4286977"/>
              <a:chOff x="794796" y="1552872"/>
              <a:chExt cx="4243140" cy="4286977"/>
            </a:xfrm>
          </p:grpSpPr>
          <p:sp>
            <p:nvSpPr>
              <p:cNvPr id="5" name="Curved Up Arrow 1">
                <a:extLst>
                  <a:ext uri="{FF2B5EF4-FFF2-40B4-BE49-F238E27FC236}">
                    <a16:creationId xmlns:a16="http://schemas.microsoft.com/office/drawing/2014/main" id="{E8CA8508-45D1-4783-A7C4-875B214D6009}"/>
                  </a:ext>
                </a:extLst>
              </p:cNvPr>
              <p:cNvSpPr/>
              <p:nvPr/>
            </p:nvSpPr>
            <p:spPr>
              <a:xfrm>
                <a:off x="794796" y="1552872"/>
                <a:ext cx="4243140" cy="4286977"/>
              </a:xfrm>
              <a:custGeom>
                <a:avLst/>
                <a:gdLst>
                  <a:gd name="connsiteX0" fmla="*/ 467810 w 635736"/>
                  <a:gd name="connsiteY0" fmla="*/ 0 h 731523"/>
                  <a:gd name="connsiteX1" fmla="*/ 635736 w 635736"/>
                  <a:gd name="connsiteY1" fmla="*/ 182880 h 731523"/>
                  <a:gd name="connsiteX2" fmla="*/ 544296 w 635736"/>
                  <a:gd name="connsiteY2" fmla="*/ 182880 h 731523"/>
                  <a:gd name="connsiteX3" fmla="*/ 87404 w 635736"/>
                  <a:gd name="connsiteY3" fmla="*/ 731520 h 731523"/>
                  <a:gd name="connsiteX4" fmla="*/ 0 w 635736"/>
                  <a:gd name="connsiteY4" fmla="*/ 731520 h 731523"/>
                  <a:gd name="connsiteX5" fmla="*/ 0 w 635736"/>
                  <a:gd name="connsiteY5" fmla="*/ 718075 h 731523"/>
                  <a:gd name="connsiteX6" fmla="*/ 0 w 635736"/>
                  <a:gd name="connsiteY6" fmla="*/ 716278 h 731523"/>
                  <a:gd name="connsiteX7" fmla="*/ 361416 w 635736"/>
                  <a:gd name="connsiteY7" fmla="*/ 182880 h 731523"/>
                  <a:gd name="connsiteX8" fmla="*/ 269976 w 635736"/>
                  <a:gd name="connsiteY8" fmla="*/ 182880 h 731523"/>
                  <a:gd name="connsiteX9" fmla="*/ 467810 w 635736"/>
                  <a:gd name="connsiteY9" fmla="*/ 0 h 731523"/>
                  <a:gd name="connsiteX0" fmla="*/ 467810 w 635736"/>
                  <a:gd name="connsiteY0" fmla="*/ 0 h 731523"/>
                  <a:gd name="connsiteX1" fmla="*/ 635736 w 635736"/>
                  <a:gd name="connsiteY1" fmla="*/ 182880 h 731523"/>
                  <a:gd name="connsiteX2" fmla="*/ 544296 w 635736"/>
                  <a:gd name="connsiteY2" fmla="*/ 182880 h 731523"/>
                  <a:gd name="connsiteX3" fmla="*/ 87404 w 635736"/>
                  <a:gd name="connsiteY3" fmla="*/ 731520 h 731523"/>
                  <a:gd name="connsiteX4" fmla="*/ 0 w 635736"/>
                  <a:gd name="connsiteY4" fmla="*/ 731520 h 731523"/>
                  <a:gd name="connsiteX5" fmla="*/ 0 w 635736"/>
                  <a:gd name="connsiteY5" fmla="*/ 716278 h 731523"/>
                  <a:gd name="connsiteX6" fmla="*/ 361416 w 635736"/>
                  <a:gd name="connsiteY6" fmla="*/ 182880 h 731523"/>
                  <a:gd name="connsiteX7" fmla="*/ 269976 w 635736"/>
                  <a:gd name="connsiteY7" fmla="*/ 182880 h 731523"/>
                  <a:gd name="connsiteX8" fmla="*/ 467810 w 635736"/>
                  <a:gd name="connsiteY8" fmla="*/ 0 h 731523"/>
                  <a:gd name="connsiteX0" fmla="*/ 582986 w 750912"/>
                  <a:gd name="connsiteY0" fmla="*/ 0 h 736598"/>
                  <a:gd name="connsiteX1" fmla="*/ 750912 w 750912"/>
                  <a:gd name="connsiteY1" fmla="*/ 182880 h 736598"/>
                  <a:gd name="connsiteX2" fmla="*/ 659472 w 750912"/>
                  <a:gd name="connsiteY2" fmla="*/ 182880 h 736598"/>
                  <a:gd name="connsiteX3" fmla="*/ 202580 w 750912"/>
                  <a:gd name="connsiteY3" fmla="*/ 731520 h 736598"/>
                  <a:gd name="connsiteX4" fmla="*/ 0 w 750912"/>
                  <a:gd name="connsiteY4" fmla="*/ 736598 h 736598"/>
                  <a:gd name="connsiteX5" fmla="*/ 115176 w 750912"/>
                  <a:gd name="connsiteY5" fmla="*/ 716278 h 736598"/>
                  <a:gd name="connsiteX6" fmla="*/ 476592 w 750912"/>
                  <a:gd name="connsiteY6" fmla="*/ 182880 h 736598"/>
                  <a:gd name="connsiteX7" fmla="*/ 385152 w 750912"/>
                  <a:gd name="connsiteY7" fmla="*/ 182880 h 736598"/>
                  <a:gd name="connsiteX8" fmla="*/ 582986 w 750912"/>
                  <a:gd name="connsiteY8" fmla="*/ 0 h 736598"/>
                  <a:gd name="connsiteX0" fmla="*/ 582986 w 750912"/>
                  <a:gd name="connsiteY0" fmla="*/ 0 h 736598"/>
                  <a:gd name="connsiteX1" fmla="*/ 750912 w 750912"/>
                  <a:gd name="connsiteY1" fmla="*/ 182880 h 736598"/>
                  <a:gd name="connsiteX2" fmla="*/ 659472 w 750912"/>
                  <a:gd name="connsiteY2" fmla="*/ 182880 h 736598"/>
                  <a:gd name="connsiteX3" fmla="*/ 202580 w 750912"/>
                  <a:gd name="connsiteY3" fmla="*/ 731520 h 736598"/>
                  <a:gd name="connsiteX4" fmla="*/ 0 w 750912"/>
                  <a:gd name="connsiteY4" fmla="*/ 736598 h 736598"/>
                  <a:gd name="connsiteX5" fmla="*/ 115176 w 750912"/>
                  <a:gd name="connsiteY5" fmla="*/ 716278 h 736598"/>
                  <a:gd name="connsiteX6" fmla="*/ 476592 w 750912"/>
                  <a:gd name="connsiteY6" fmla="*/ 182880 h 736598"/>
                  <a:gd name="connsiteX7" fmla="*/ 385152 w 750912"/>
                  <a:gd name="connsiteY7" fmla="*/ 182880 h 736598"/>
                  <a:gd name="connsiteX8" fmla="*/ 582986 w 750912"/>
                  <a:gd name="connsiteY8" fmla="*/ 0 h 736598"/>
                  <a:gd name="connsiteX0" fmla="*/ 582986 w 750912"/>
                  <a:gd name="connsiteY0" fmla="*/ 0 h 736598"/>
                  <a:gd name="connsiteX1" fmla="*/ 750912 w 750912"/>
                  <a:gd name="connsiteY1" fmla="*/ 182880 h 736598"/>
                  <a:gd name="connsiteX2" fmla="*/ 659472 w 750912"/>
                  <a:gd name="connsiteY2" fmla="*/ 182880 h 736598"/>
                  <a:gd name="connsiteX3" fmla="*/ 202580 w 750912"/>
                  <a:gd name="connsiteY3" fmla="*/ 731520 h 736598"/>
                  <a:gd name="connsiteX4" fmla="*/ 0 w 750912"/>
                  <a:gd name="connsiteY4" fmla="*/ 736598 h 736598"/>
                  <a:gd name="connsiteX5" fmla="*/ 115176 w 750912"/>
                  <a:gd name="connsiteY5" fmla="*/ 716278 h 736598"/>
                  <a:gd name="connsiteX6" fmla="*/ 476592 w 750912"/>
                  <a:gd name="connsiteY6" fmla="*/ 182880 h 736598"/>
                  <a:gd name="connsiteX7" fmla="*/ 385152 w 750912"/>
                  <a:gd name="connsiteY7" fmla="*/ 182880 h 736598"/>
                  <a:gd name="connsiteX8" fmla="*/ 582986 w 750912"/>
                  <a:gd name="connsiteY8" fmla="*/ 0 h 7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0912" h="736598">
                    <a:moveTo>
                      <a:pt x="582986" y="0"/>
                    </a:moveTo>
                    <a:lnTo>
                      <a:pt x="750912" y="182880"/>
                    </a:lnTo>
                    <a:lnTo>
                      <a:pt x="659472" y="182880"/>
                    </a:lnTo>
                    <a:cubicBezTo>
                      <a:pt x="604805" y="511774"/>
                      <a:pt x="413733" y="732568"/>
                      <a:pt x="202580" y="731520"/>
                    </a:cubicBezTo>
                    <a:lnTo>
                      <a:pt x="0" y="736598"/>
                    </a:lnTo>
                    <a:cubicBezTo>
                      <a:pt x="38392" y="729825"/>
                      <a:pt x="73200" y="726606"/>
                      <a:pt x="115176" y="716278"/>
                    </a:cubicBezTo>
                    <a:cubicBezTo>
                      <a:pt x="291341" y="660491"/>
                      <a:pt x="431613" y="453492"/>
                      <a:pt x="476592" y="182880"/>
                    </a:cubicBezTo>
                    <a:lnTo>
                      <a:pt x="385152" y="182880"/>
                    </a:lnTo>
                    <a:lnTo>
                      <a:pt x="582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urved Up Arrow 1">
                <a:extLst>
                  <a:ext uri="{FF2B5EF4-FFF2-40B4-BE49-F238E27FC236}">
                    <a16:creationId xmlns:a16="http://schemas.microsoft.com/office/drawing/2014/main" id="{2509AF5E-DBB4-4CA0-A5E3-552AF0D03976}"/>
                  </a:ext>
                </a:extLst>
              </p:cNvPr>
              <p:cNvSpPr/>
              <p:nvPr/>
            </p:nvSpPr>
            <p:spPr>
              <a:xfrm>
                <a:off x="2608239" y="1552872"/>
                <a:ext cx="2429697" cy="3278977"/>
              </a:xfrm>
              <a:custGeom>
                <a:avLst/>
                <a:gdLst/>
                <a:ahLst/>
                <a:cxnLst/>
                <a:rect l="l" t="t" r="r" b="b"/>
                <a:pathLst>
                  <a:path w="2429697" h="3278977">
                    <a:moveTo>
                      <a:pt x="1480806" y="0"/>
                    </a:moveTo>
                    <a:lnTo>
                      <a:pt x="2429697" y="1064356"/>
                    </a:lnTo>
                    <a:lnTo>
                      <a:pt x="1913002" y="1064356"/>
                    </a:lnTo>
                    <a:cubicBezTo>
                      <a:pt x="1767557" y="1965619"/>
                      <a:pt x="1451237" y="2727407"/>
                      <a:pt x="1030480" y="3278977"/>
                    </a:cubicBezTo>
                    <a:lnTo>
                      <a:pt x="0" y="3278977"/>
                    </a:lnTo>
                    <a:cubicBezTo>
                      <a:pt x="423651" y="2718190"/>
                      <a:pt x="736725" y="1949779"/>
                      <a:pt x="879611" y="1064356"/>
                    </a:cubicBezTo>
                    <a:lnTo>
                      <a:pt x="362916" y="10643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Curved Up Arrow 1">
                <a:extLst>
                  <a:ext uri="{FF2B5EF4-FFF2-40B4-BE49-F238E27FC236}">
                    <a16:creationId xmlns:a16="http://schemas.microsoft.com/office/drawing/2014/main" id="{2B44FE5C-0E76-4202-B94A-19C725D7F10A}"/>
                  </a:ext>
                </a:extLst>
              </p:cNvPr>
              <p:cNvSpPr/>
              <p:nvPr/>
            </p:nvSpPr>
            <p:spPr>
              <a:xfrm>
                <a:off x="2971155" y="1552872"/>
                <a:ext cx="2066781" cy="2270977"/>
              </a:xfrm>
              <a:custGeom>
                <a:avLst/>
                <a:gdLst/>
                <a:ahLst/>
                <a:cxnLst/>
                <a:rect l="l" t="t" r="r" b="b"/>
                <a:pathLst>
                  <a:path w="2066781" h="2270977">
                    <a:moveTo>
                      <a:pt x="1117890" y="0"/>
                    </a:moveTo>
                    <a:lnTo>
                      <a:pt x="2066781" y="1064356"/>
                    </a:lnTo>
                    <a:lnTo>
                      <a:pt x="1550086" y="1064356"/>
                    </a:lnTo>
                    <a:cubicBezTo>
                      <a:pt x="1479389" y="1502438"/>
                      <a:pt x="1368319" y="1907566"/>
                      <a:pt x="1222656" y="2270977"/>
                    </a:cubicBezTo>
                    <a:lnTo>
                      <a:pt x="189248" y="2270977"/>
                    </a:lnTo>
                    <a:cubicBezTo>
                      <a:pt x="335680" y="1904432"/>
                      <a:pt x="446642" y="1498457"/>
                      <a:pt x="516695" y="1064356"/>
                    </a:cubicBezTo>
                    <a:lnTo>
                      <a:pt x="0" y="10643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urved Up Arrow 1">
                <a:extLst>
                  <a:ext uri="{FF2B5EF4-FFF2-40B4-BE49-F238E27FC236}">
                    <a16:creationId xmlns:a16="http://schemas.microsoft.com/office/drawing/2014/main" id="{041EB419-485E-48E7-A015-44CA8E6AED8E}"/>
                  </a:ext>
                </a:extLst>
              </p:cNvPr>
              <p:cNvSpPr/>
              <p:nvPr/>
            </p:nvSpPr>
            <p:spPr>
              <a:xfrm>
                <a:off x="2971155" y="1552872"/>
                <a:ext cx="2066781" cy="1262977"/>
              </a:xfrm>
              <a:custGeom>
                <a:avLst/>
                <a:gdLst/>
                <a:ahLst/>
                <a:cxnLst/>
                <a:rect l="l" t="t" r="r" b="b"/>
                <a:pathLst>
                  <a:path w="2066781" h="1262977">
                    <a:moveTo>
                      <a:pt x="1117890" y="0"/>
                    </a:moveTo>
                    <a:lnTo>
                      <a:pt x="2066781" y="1064356"/>
                    </a:lnTo>
                    <a:lnTo>
                      <a:pt x="1550086" y="1064356"/>
                    </a:lnTo>
                    <a:lnTo>
                      <a:pt x="1512330" y="1262977"/>
                    </a:lnTo>
                    <a:lnTo>
                      <a:pt x="479897" y="1262977"/>
                    </a:lnTo>
                    <a:cubicBezTo>
                      <a:pt x="494102" y="1197656"/>
                      <a:pt x="505885" y="1131341"/>
                      <a:pt x="516695" y="1064356"/>
                    </a:cubicBezTo>
                    <a:lnTo>
                      <a:pt x="0" y="10643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7451E1D-E795-416A-AF28-A65AD02140A1}"/>
                </a:ext>
              </a:extLst>
            </p:cNvPr>
            <p:cNvSpPr/>
            <p:nvPr/>
          </p:nvSpPr>
          <p:spPr>
            <a:xfrm>
              <a:off x="3614564" y="1917958"/>
              <a:ext cx="1976483" cy="49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17">
              <a:extLst>
                <a:ext uri="{FF2B5EF4-FFF2-40B4-BE49-F238E27FC236}">
                  <a16:creationId xmlns:a16="http://schemas.microsoft.com/office/drawing/2014/main" id="{6980587B-4ADC-45D3-9860-3904F2578F23}"/>
                </a:ext>
              </a:extLst>
            </p:cNvPr>
            <p:cNvSpPr/>
            <p:nvPr/>
          </p:nvSpPr>
          <p:spPr>
            <a:xfrm>
              <a:off x="3489125" y="1866056"/>
              <a:ext cx="4669811" cy="962387"/>
            </a:xfrm>
            <a:custGeom>
              <a:avLst/>
              <a:gdLst/>
              <a:ahLst/>
              <a:cxnLst/>
              <a:rect l="l" t="t" r="r" b="b"/>
              <a:pathLst>
                <a:path w="3019003" h="962387">
                  <a:moveTo>
                    <a:pt x="269456" y="103599"/>
                  </a:moveTo>
                  <a:lnTo>
                    <a:pt x="269456" y="481193"/>
                  </a:lnTo>
                  <a:lnTo>
                    <a:pt x="1205560" y="481193"/>
                  </a:lnTo>
                  <a:lnTo>
                    <a:pt x="1205560" y="103599"/>
                  </a:lnTo>
                  <a:close/>
                  <a:moveTo>
                    <a:pt x="160401" y="0"/>
                  </a:moveTo>
                  <a:lnTo>
                    <a:pt x="2858602" y="0"/>
                  </a:lnTo>
                  <a:cubicBezTo>
                    <a:pt x="2947189" y="0"/>
                    <a:pt x="3019003" y="71814"/>
                    <a:pt x="3019003" y="160401"/>
                  </a:cubicBezTo>
                  <a:lnTo>
                    <a:pt x="3019003" y="801986"/>
                  </a:lnTo>
                  <a:cubicBezTo>
                    <a:pt x="3019003" y="890573"/>
                    <a:pt x="2947189" y="962387"/>
                    <a:pt x="2858602" y="962387"/>
                  </a:cubicBezTo>
                  <a:lnTo>
                    <a:pt x="160401" y="962387"/>
                  </a:lnTo>
                  <a:cubicBezTo>
                    <a:pt x="71814" y="962387"/>
                    <a:pt x="0" y="890573"/>
                    <a:pt x="0" y="801986"/>
                  </a:cubicBezTo>
                  <a:lnTo>
                    <a:pt x="0" y="160401"/>
                  </a:lnTo>
                  <a:cubicBezTo>
                    <a:pt x="0" y="71814"/>
                    <a:pt x="71814" y="0"/>
                    <a:pt x="16040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2475046F-B23C-426F-B509-6D26526F5C26}"/>
                </a:ext>
              </a:extLst>
            </p:cNvPr>
            <p:cNvSpPr/>
            <p:nvPr/>
          </p:nvSpPr>
          <p:spPr>
            <a:xfrm>
              <a:off x="2770057" y="3004897"/>
              <a:ext cx="1976483" cy="493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7">
              <a:extLst>
                <a:ext uri="{FF2B5EF4-FFF2-40B4-BE49-F238E27FC236}">
                  <a16:creationId xmlns:a16="http://schemas.microsoft.com/office/drawing/2014/main" id="{A40CF21F-8CA7-4561-B16F-15F44886BC69}"/>
                </a:ext>
              </a:extLst>
            </p:cNvPr>
            <p:cNvSpPr/>
            <p:nvPr/>
          </p:nvSpPr>
          <p:spPr>
            <a:xfrm>
              <a:off x="2644618" y="2952995"/>
              <a:ext cx="4669811" cy="962387"/>
            </a:xfrm>
            <a:custGeom>
              <a:avLst/>
              <a:gdLst/>
              <a:ahLst/>
              <a:cxnLst/>
              <a:rect l="l" t="t" r="r" b="b"/>
              <a:pathLst>
                <a:path w="3019003" h="962387">
                  <a:moveTo>
                    <a:pt x="269456" y="103599"/>
                  </a:moveTo>
                  <a:lnTo>
                    <a:pt x="269456" y="481193"/>
                  </a:lnTo>
                  <a:lnTo>
                    <a:pt x="1205560" y="481193"/>
                  </a:lnTo>
                  <a:lnTo>
                    <a:pt x="1205560" y="103599"/>
                  </a:lnTo>
                  <a:close/>
                  <a:moveTo>
                    <a:pt x="160401" y="0"/>
                  </a:moveTo>
                  <a:lnTo>
                    <a:pt x="2858602" y="0"/>
                  </a:lnTo>
                  <a:cubicBezTo>
                    <a:pt x="2947189" y="0"/>
                    <a:pt x="3019003" y="71814"/>
                    <a:pt x="3019003" y="160401"/>
                  </a:cubicBezTo>
                  <a:lnTo>
                    <a:pt x="3019003" y="801986"/>
                  </a:lnTo>
                  <a:cubicBezTo>
                    <a:pt x="3019003" y="890573"/>
                    <a:pt x="2947189" y="962387"/>
                    <a:pt x="2858602" y="962387"/>
                  </a:cubicBezTo>
                  <a:lnTo>
                    <a:pt x="160401" y="962387"/>
                  </a:lnTo>
                  <a:cubicBezTo>
                    <a:pt x="71814" y="962387"/>
                    <a:pt x="0" y="890573"/>
                    <a:pt x="0" y="801986"/>
                  </a:cubicBezTo>
                  <a:lnTo>
                    <a:pt x="0" y="160401"/>
                  </a:lnTo>
                  <a:cubicBezTo>
                    <a:pt x="0" y="71814"/>
                    <a:pt x="71814" y="0"/>
                    <a:pt x="16040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E9E22414-8FE5-4E86-AAA1-5DF8188153DB}"/>
                </a:ext>
              </a:extLst>
            </p:cNvPr>
            <p:cNvSpPr/>
            <p:nvPr/>
          </p:nvSpPr>
          <p:spPr>
            <a:xfrm>
              <a:off x="1925549" y="4091836"/>
              <a:ext cx="1976483" cy="49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DF356C8A-2B56-4A3F-92E3-ED8C04D9CFE3}"/>
                </a:ext>
              </a:extLst>
            </p:cNvPr>
            <p:cNvSpPr/>
            <p:nvPr/>
          </p:nvSpPr>
          <p:spPr>
            <a:xfrm>
              <a:off x="1800110" y="4039934"/>
              <a:ext cx="4669811" cy="962387"/>
            </a:xfrm>
            <a:custGeom>
              <a:avLst/>
              <a:gdLst/>
              <a:ahLst/>
              <a:cxnLst/>
              <a:rect l="l" t="t" r="r" b="b"/>
              <a:pathLst>
                <a:path w="3019003" h="962387">
                  <a:moveTo>
                    <a:pt x="269456" y="103599"/>
                  </a:moveTo>
                  <a:lnTo>
                    <a:pt x="269456" y="481193"/>
                  </a:lnTo>
                  <a:lnTo>
                    <a:pt x="1205560" y="481193"/>
                  </a:lnTo>
                  <a:lnTo>
                    <a:pt x="1205560" y="103599"/>
                  </a:lnTo>
                  <a:close/>
                  <a:moveTo>
                    <a:pt x="160401" y="0"/>
                  </a:moveTo>
                  <a:lnTo>
                    <a:pt x="2858602" y="0"/>
                  </a:lnTo>
                  <a:cubicBezTo>
                    <a:pt x="2947189" y="0"/>
                    <a:pt x="3019003" y="71814"/>
                    <a:pt x="3019003" y="160401"/>
                  </a:cubicBezTo>
                  <a:lnTo>
                    <a:pt x="3019003" y="801986"/>
                  </a:lnTo>
                  <a:cubicBezTo>
                    <a:pt x="3019003" y="890573"/>
                    <a:pt x="2947189" y="962387"/>
                    <a:pt x="2858602" y="962387"/>
                  </a:cubicBezTo>
                  <a:lnTo>
                    <a:pt x="160401" y="962387"/>
                  </a:lnTo>
                  <a:cubicBezTo>
                    <a:pt x="71814" y="962387"/>
                    <a:pt x="0" y="890573"/>
                    <a:pt x="0" y="801986"/>
                  </a:cubicBezTo>
                  <a:lnTo>
                    <a:pt x="0" y="160401"/>
                  </a:lnTo>
                  <a:cubicBezTo>
                    <a:pt x="0" y="71814"/>
                    <a:pt x="71814" y="0"/>
                    <a:pt x="16040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E36B0654-DC2D-4EBD-8D9E-BB25879DE8A4}"/>
                </a:ext>
              </a:extLst>
            </p:cNvPr>
            <p:cNvSpPr/>
            <p:nvPr/>
          </p:nvSpPr>
          <p:spPr>
            <a:xfrm>
              <a:off x="1081041" y="5178774"/>
              <a:ext cx="1976483" cy="493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57D22AEB-45AE-494E-B8A1-36E1681AB221}"/>
                </a:ext>
              </a:extLst>
            </p:cNvPr>
            <p:cNvSpPr/>
            <p:nvPr/>
          </p:nvSpPr>
          <p:spPr>
            <a:xfrm>
              <a:off x="955602" y="5126872"/>
              <a:ext cx="4669811" cy="962387"/>
            </a:xfrm>
            <a:custGeom>
              <a:avLst/>
              <a:gdLst/>
              <a:ahLst/>
              <a:cxnLst/>
              <a:rect l="l" t="t" r="r" b="b"/>
              <a:pathLst>
                <a:path w="3019003" h="962387">
                  <a:moveTo>
                    <a:pt x="269456" y="103599"/>
                  </a:moveTo>
                  <a:lnTo>
                    <a:pt x="269456" y="481193"/>
                  </a:lnTo>
                  <a:lnTo>
                    <a:pt x="1205560" y="481193"/>
                  </a:lnTo>
                  <a:lnTo>
                    <a:pt x="1205560" y="103599"/>
                  </a:lnTo>
                  <a:close/>
                  <a:moveTo>
                    <a:pt x="160401" y="0"/>
                  </a:moveTo>
                  <a:lnTo>
                    <a:pt x="2858602" y="0"/>
                  </a:lnTo>
                  <a:cubicBezTo>
                    <a:pt x="2947189" y="0"/>
                    <a:pt x="3019003" y="71814"/>
                    <a:pt x="3019003" y="160401"/>
                  </a:cubicBezTo>
                  <a:lnTo>
                    <a:pt x="3019003" y="801986"/>
                  </a:lnTo>
                  <a:cubicBezTo>
                    <a:pt x="3019003" y="890573"/>
                    <a:pt x="2947189" y="962387"/>
                    <a:pt x="2858602" y="962387"/>
                  </a:cubicBezTo>
                  <a:lnTo>
                    <a:pt x="160401" y="962387"/>
                  </a:lnTo>
                  <a:cubicBezTo>
                    <a:pt x="71814" y="962387"/>
                    <a:pt x="0" y="890573"/>
                    <a:pt x="0" y="801986"/>
                  </a:cubicBezTo>
                  <a:lnTo>
                    <a:pt x="0" y="160401"/>
                  </a:lnTo>
                  <a:cubicBezTo>
                    <a:pt x="0" y="71814"/>
                    <a:pt x="71814" y="0"/>
                    <a:pt x="16040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FC210-3E38-47FB-93B9-B104AC68B86B}"/>
                </a:ext>
              </a:extLst>
            </p:cNvPr>
            <p:cNvSpPr txBox="1"/>
            <p:nvPr/>
          </p:nvSpPr>
          <p:spPr>
            <a:xfrm>
              <a:off x="4018577" y="1967952"/>
              <a:ext cx="1232519" cy="39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rPr>
                <a:t>4</a:t>
              </a:r>
              <a:endPara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BC8689-8FAA-411D-8B99-6BB70B8F6EA1}"/>
                </a:ext>
              </a:extLst>
            </p:cNvPr>
            <p:cNvSpPr txBox="1"/>
            <p:nvPr/>
          </p:nvSpPr>
          <p:spPr>
            <a:xfrm>
              <a:off x="3168818" y="3065702"/>
              <a:ext cx="1232519" cy="39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rPr>
                <a:t>3</a:t>
              </a:r>
              <a:endPara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61F99-78BB-485C-A049-79B528A74E2E}"/>
                </a:ext>
              </a:extLst>
            </p:cNvPr>
            <p:cNvSpPr txBox="1"/>
            <p:nvPr/>
          </p:nvSpPr>
          <p:spPr>
            <a:xfrm>
              <a:off x="2319060" y="4141778"/>
              <a:ext cx="1232519" cy="39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rPr>
                <a:t>2</a:t>
              </a:r>
              <a:endPara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C9B88B-92DC-48CE-ACF1-66E5C8A2C3D8}"/>
                </a:ext>
              </a:extLst>
            </p:cNvPr>
            <p:cNvSpPr txBox="1"/>
            <p:nvPr/>
          </p:nvSpPr>
          <p:spPr>
            <a:xfrm>
              <a:off x="1469302" y="5228690"/>
              <a:ext cx="1232519" cy="39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cs typeface="Arial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CC062F-18EE-45B4-838A-9C35EAC5DCA4}"/>
                </a:ext>
              </a:extLst>
            </p:cNvPr>
            <p:cNvSpPr txBox="1"/>
            <p:nvPr/>
          </p:nvSpPr>
          <p:spPr>
            <a:xfrm>
              <a:off x="3848176" y="2363215"/>
              <a:ext cx="4056302" cy="33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/>
                <a:t>EXECUTE PLAN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CDE69B-E470-450E-B18A-21C549DF927C}"/>
                </a:ext>
              </a:extLst>
            </p:cNvPr>
            <p:cNvSpPr txBox="1"/>
            <p:nvPr/>
          </p:nvSpPr>
          <p:spPr>
            <a:xfrm>
              <a:off x="3001087" y="3510137"/>
              <a:ext cx="4056302" cy="33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/>
                <a:t>DEFINE AND PRIORITIZE STRATEGIES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5E9F83-EAF5-4C61-875B-4408492C66B2}"/>
                </a:ext>
              </a:extLst>
            </p:cNvPr>
            <p:cNvSpPr txBox="1"/>
            <p:nvPr/>
          </p:nvSpPr>
          <p:spPr>
            <a:xfrm>
              <a:off x="2153998" y="4597684"/>
              <a:ext cx="4056302" cy="33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/>
                <a:t>DIAGNOSE THE SITUATION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2A54FB-5CC1-408C-8F7E-38B9280CF028}"/>
                </a:ext>
              </a:extLst>
            </p:cNvPr>
            <p:cNvSpPr txBox="1"/>
            <p:nvPr/>
          </p:nvSpPr>
          <p:spPr>
            <a:xfrm>
              <a:off x="1306909" y="5685232"/>
              <a:ext cx="4056302" cy="33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/>
                <a:t>UNDERSTAND THE PROBLEM</a:t>
              </a:r>
            </a:p>
          </p:txBody>
        </p:sp>
        <p:cxnSp>
          <p:nvCxnSpPr>
            <p:cNvPr id="29" name="Straight Arrow Connector 32">
              <a:extLst>
                <a:ext uri="{FF2B5EF4-FFF2-40B4-BE49-F238E27FC236}">
                  <a16:creationId xmlns:a16="http://schemas.microsoft.com/office/drawing/2014/main" id="{402BF742-F178-437C-A20A-50436727FB97}"/>
                </a:ext>
              </a:extLst>
            </p:cNvPr>
            <p:cNvCxnSpPr/>
            <p:nvPr/>
          </p:nvCxnSpPr>
          <p:spPr>
            <a:xfrm>
              <a:off x="8233767" y="2334639"/>
              <a:ext cx="87702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3">
              <a:extLst>
                <a:ext uri="{FF2B5EF4-FFF2-40B4-BE49-F238E27FC236}">
                  <a16:creationId xmlns:a16="http://schemas.microsoft.com/office/drawing/2014/main" id="{93C606AE-5059-4B50-9887-F5811DEB2903}"/>
                </a:ext>
              </a:extLst>
            </p:cNvPr>
            <p:cNvCxnSpPr/>
            <p:nvPr/>
          </p:nvCxnSpPr>
          <p:spPr>
            <a:xfrm>
              <a:off x="7340949" y="3514077"/>
              <a:ext cx="1540890" cy="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4">
              <a:extLst>
                <a:ext uri="{FF2B5EF4-FFF2-40B4-BE49-F238E27FC236}">
                  <a16:creationId xmlns:a16="http://schemas.microsoft.com/office/drawing/2014/main" id="{30753A7F-DDF2-4C04-9142-6CF1170E9FB8}"/>
                </a:ext>
              </a:extLst>
            </p:cNvPr>
            <p:cNvCxnSpPr/>
            <p:nvPr/>
          </p:nvCxnSpPr>
          <p:spPr>
            <a:xfrm>
              <a:off x="6521663" y="4585299"/>
              <a:ext cx="1961467" cy="15034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5">
              <a:extLst>
                <a:ext uri="{FF2B5EF4-FFF2-40B4-BE49-F238E27FC236}">
                  <a16:creationId xmlns:a16="http://schemas.microsoft.com/office/drawing/2014/main" id="{628782F8-39C2-4C7B-9BCD-AADD1C2F431B}"/>
                </a:ext>
              </a:extLst>
            </p:cNvPr>
            <p:cNvCxnSpPr/>
            <p:nvPr/>
          </p:nvCxnSpPr>
          <p:spPr>
            <a:xfrm flipV="1">
              <a:off x="5641480" y="5664482"/>
              <a:ext cx="1920343" cy="8068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843B9-35C8-80AF-4EAB-1591A9E91478}"/>
              </a:ext>
            </a:extLst>
          </p:cNvPr>
          <p:cNvSpPr txBox="1"/>
          <p:nvPr/>
        </p:nvSpPr>
        <p:spPr>
          <a:xfrm rot="17604484">
            <a:off x="5911665" y="3355972"/>
            <a:ext cx="2878638" cy="63957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11448"/>
              </a:avLst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SMART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1749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59B0"/>
      </a:accent1>
      <a:accent2>
        <a:srgbClr val="0678EB"/>
      </a:accent2>
      <a:accent3>
        <a:srgbClr val="0459B0"/>
      </a:accent3>
      <a:accent4>
        <a:srgbClr val="0678EB"/>
      </a:accent4>
      <a:accent5>
        <a:srgbClr val="0459B0"/>
      </a:accent5>
      <a:accent6>
        <a:srgbClr val="0678E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79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Javier Navarro</cp:lastModifiedBy>
  <cp:revision>7</cp:revision>
  <dcterms:created xsi:type="dcterms:W3CDTF">2020-09-18T05:05:09Z</dcterms:created>
  <dcterms:modified xsi:type="dcterms:W3CDTF">2022-06-14T14:25:32Z</dcterms:modified>
</cp:coreProperties>
</file>