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</p:sldIdLst>
  <p:sldSz cx="16257588" cy="10158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/>
    <p:restoredTop sz="94718"/>
  </p:normalViewPr>
  <p:slideViewPr>
    <p:cSldViewPr snapToGrid="0">
      <p:cViewPr varScale="1">
        <p:scale>
          <a:sx n="79" d="100"/>
          <a:sy n="79" d="100"/>
        </p:scale>
        <p:origin x="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199" y="1662500"/>
            <a:ext cx="12193191" cy="3536633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199" y="5335519"/>
            <a:ext cx="12193191" cy="24525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40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97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4337" y="540842"/>
            <a:ext cx="3505542" cy="860878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709" y="540842"/>
            <a:ext cx="10313407" cy="860878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66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39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242" y="2532550"/>
            <a:ext cx="14022170" cy="4225617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242" y="6798143"/>
            <a:ext cx="14022170" cy="222215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52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709" y="2704207"/>
            <a:ext cx="6909475" cy="64454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0404" y="2704207"/>
            <a:ext cx="6909475" cy="64454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05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540842"/>
            <a:ext cx="14022170" cy="19634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827" y="2490223"/>
            <a:ext cx="6877721" cy="122042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827" y="3710643"/>
            <a:ext cx="6877721" cy="545779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30404" y="2490223"/>
            <a:ext cx="6911592" cy="122042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30404" y="3710643"/>
            <a:ext cx="6911592" cy="545779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26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95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64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677228"/>
            <a:ext cx="5243495" cy="23702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1592" y="1462624"/>
            <a:ext cx="8230404" cy="7219057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827" y="3047524"/>
            <a:ext cx="5243495" cy="5645915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72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677228"/>
            <a:ext cx="5243495" cy="23702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1592" y="1462624"/>
            <a:ext cx="8230404" cy="721905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827" y="3047524"/>
            <a:ext cx="5243495" cy="5645915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584B-9FA9-D049-96F3-CAA7923F5299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54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709" y="540842"/>
            <a:ext cx="14022170" cy="1963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709" y="2704207"/>
            <a:ext cx="14022170" cy="6445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709" y="9415345"/>
            <a:ext cx="3657957" cy="54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8584B-9FA9-D049-96F3-CAA7923F5299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5326" y="9415345"/>
            <a:ext cx="5486936" cy="54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1922" y="9415345"/>
            <a:ext cx="3657957" cy="540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98A2B-AE12-7346-AA31-602E24C63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80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kumimoji="1"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B6862A0E-21AB-4798-D379-2E4FC1600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344" y="2761456"/>
            <a:ext cx="9994900" cy="4635500"/>
          </a:xfrm>
          <a:prstGeom prst="rect">
            <a:avLst/>
          </a:prstGeom>
        </p:spPr>
      </p:pic>
      <p:sp>
        <p:nvSpPr>
          <p:cNvPr id="6" name="角丸四角形吹き出し 5">
            <a:extLst>
              <a:ext uri="{FF2B5EF4-FFF2-40B4-BE49-F238E27FC236}">
                <a16:creationId xmlns:a16="http://schemas.microsoft.com/office/drawing/2014/main" id="{96AFFA22-C636-8A47-8318-53955A3DEAE2}"/>
              </a:ext>
            </a:extLst>
          </p:cNvPr>
          <p:cNvSpPr/>
          <p:nvPr/>
        </p:nvSpPr>
        <p:spPr>
          <a:xfrm>
            <a:off x="2038890" y="4755810"/>
            <a:ext cx="6089904" cy="3675888"/>
          </a:xfrm>
          <a:prstGeom prst="wedgeRoundRectCallout">
            <a:avLst>
              <a:gd name="adj1" fmla="val 60859"/>
              <a:gd name="adj2" fmla="val -4459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Drag and drop to convert images to </a:t>
            </a:r>
            <a:r>
              <a:rPr kumimoji="1" lang="en-US" altLang="ja-JP" sz="4000" dirty="0" err="1">
                <a:solidFill>
                  <a:schemeClr val="tx1"/>
                </a:solidFill>
              </a:rPr>
              <a:t>WebP</a:t>
            </a:r>
            <a:r>
              <a:rPr kumimoji="1" lang="en-US" altLang="ja-JP" sz="4000" dirty="0">
                <a:solidFill>
                  <a:schemeClr val="tx1"/>
                </a:solidFill>
              </a:rPr>
              <a:t> format.</a:t>
            </a:r>
            <a:endParaRPr kumimoji="1" lang="ja-JP" altLang="en-US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61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ホワイトボード&#10;&#10;自動的に生成された説明">
            <a:extLst>
              <a:ext uri="{FF2B5EF4-FFF2-40B4-BE49-F238E27FC236}">
                <a16:creationId xmlns:a16="http://schemas.microsoft.com/office/drawing/2014/main" id="{5A0E3ACF-0EEF-61AB-AA02-F7B3E53A4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46" y="472016"/>
            <a:ext cx="5041900" cy="5016500"/>
          </a:xfrm>
          <a:prstGeom prst="rect">
            <a:avLst/>
          </a:prstGeom>
        </p:spPr>
      </p:pic>
      <p:pic>
        <p:nvPicPr>
          <p:cNvPr id="7" name="図 6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1EC2FB29-5D70-F338-3D50-367379F1F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752" y="5340202"/>
            <a:ext cx="5383366" cy="4576372"/>
          </a:xfrm>
          <a:prstGeom prst="rect">
            <a:avLst/>
          </a:prstGeom>
        </p:spPr>
      </p:pic>
      <p:sp>
        <p:nvSpPr>
          <p:cNvPr id="8" name="角丸四角形吹き出し 7">
            <a:extLst>
              <a:ext uri="{FF2B5EF4-FFF2-40B4-BE49-F238E27FC236}">
                <a16:creationId xmlns:a16="http://schemas.microsoft.com/office/drawing/2014/main" id="{C0C5E65B-068E-6F08-9918-67F2C6764A5E}"/>
              </a:ext>
            </a:extLst>
          </p:cNvPr>
          <p:cNvSpPr/>
          <p:nvPr/>
        </p:nvSpPr>
        <p:spPr>
          <a:xfrm>
            <a:off x="2151470" y="6158823"/>
            <a:ext cx="6089904" cy="3675888"/>
          </a:xfrm>
          <a:prstGeom prst="wedgeRoundRectCallout">
            <a:avLst>
              <a:gd name="adj1" fmla="val 64422"/>
              <a:gd name="adj2" fmla="val 3551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File will be downloaded automatically.</a:t>
            </a:r>
          </a:p>
        </p:txBody>
      </p:sp>
      <p:sp>
        <p:nvSpPr>
          <p:cNvPr id="6" name="角丸四角形吹き出し 5">
            <a:extLst>
              <a:ext uri="{FF2B5EF4-FFF2-40B4-BE49-F238E27FC236}">
                <a16:creationId xmlns:a16="http://schemas.microsoft.com/office/drawing/2014/main" id="{96AFFA22-C636-8A47-8318-53955A3DEAE2}"/>
              </a:ext>
            </a:extLst>
          </p:cNvPr>
          <p:cNvSpPr/>
          <p:nvPr/>
        </p:nvSpPr>
        <p:spPr>
          <a:xfrm>
            <a:off x="8016214" y="1142322"/>
            <a:ext cx="6089904" cy="3675888"/>
          </a:xfrm>
          <a:prstGeom prst="wedgeRoundRectCallout">
            <a:avLst>
              <a:gd name="adj1" fmla="val -74022"/>
              <a:gd name="adj2" fmla="val -1001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Drag and drop to convert images to </a:t>
            </a:r>
            <a:r>
              <a:rPr kumimoji="1" lang="en-US" altLang="ja-JP" sz="4000" dirty="0" err="1">
                <a:solidFill>
                  <a:schemeClr val="tx1"/>
                </a:solidFill>
              </a:rPr>
              <a:t>WebP</a:t>
            </a:r>
            <a:r>
              <a:rPr kumimoji="1" lang="en-US" altLang="ja-JP" sz="4000" dirty="0">
                <a:solidFill>
                  <a:schemeClr val="tx1"/>
                </a:solidFill>
              </a:rPr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62528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25</Words>
  <Application>Microsoft Macintosh PowerPoint</Application>
  <PresentationFormat>ユーザー設定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 Fujimoto</dc:creator>
  <cp:lastModifiedBy>Sho Fujimoto</cp:lastModifiedBy>
  <cp:revision>5</cp:revision>
  <dcterms:created xsi:type="dcterms:W3CDTF">2022-08-04T02:17:47Z</dcterms:created>
  <dcterms:modified xsi:type="dcterms:W3CDTF">2022-08-07T05:59:23Z</dcterms:modified>
</cp:coreProperties>
</file>