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6257588" cy="1015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94"/>
  </p:normalViewPr>
  <p:slideViewPr>
    <p:cSldViewPr snapToGrid="0">
      <p:cViewPr varScale="1">
        <p:scale>
          <a:sx n="78" d="100"/>
          <a:sy n="78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199" y="1662500"/>
            <a:ext cx="12193191" cy="3536633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199" y="5335519"/>
            <a:ext cx="12193191" cy="24525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40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7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4337" y="540842"/>
            <a:ext cx="3505542" cy="86087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709" y="540842"/>
            <a:ext cx="10313407" cy="86087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66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39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42" y="2532550"/>
            <a:ext cx="14022170" cy="4225617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242" y="6798143"/>
            <a:ext cx="14022170" cy="222215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52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709" y="2704207"/>
            <a:ext cx="6909475" cy="64454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0404" y="2704207"/>
            <a:ext cx="6909475" cy="64454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05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540842"/>
            <a:ext cx="14022170" cy="19634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827" y="2490223"/>
            <a:ext cx="6877721" cy="122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827" y="3710643"/>
            <a:ext cx="6877721" cy="54577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4" y="2490223"/>
            <a:ext cx="6911592" cy="122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4" y="3710643"/>
            <a:ext cx="6911592" cy="54577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26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95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64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77228"/>
            <a:ext cx="5243495" cy="23702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592" y="1462624"/>
            <a:ext cx="8230404" cy="7219057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3047524"/>
            <a:ext cx="5243495" cy="564591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72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77228"/>
            <a:ext cx="5243495" cy="23702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1592" y="1462624"/>
            <a:ext cx="8230404" cy="721905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3047524"/>
            <a:ext cx="5243495" cy="564591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54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709" y="540842"/>
            <a:ext cx="14022170" cy="1963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709" y="2704207"/>
            <a:ext cx="14022170" cy="644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709" y="9415345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584B-9FA9-D049-96F3-CAA7923F5299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5326" y="9415345"/>
            <a:ext cx="5486936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1922" y="9415345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80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kumimoji="1"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9AA7E5BF-748F-5ED2-1A21-98E291D7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17" y="1607085"/>
            <a:ext cx="6479840" cy="629575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543BF6-BF9F-9D35-968F-55487D6BD44E}"/>
              </a:ext>
            </a:extLst>
          </p:cNvPr>
          <p:cNvSpPr txBox="1"/>
          <p:nvPr/>
        </p:nvSpPr>
        <p:spPr>
          <a:xfrm>
            <a:off x="7378325" y="3462300"/>
            <a:ext cx="8456802" cy="258532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ja-JP" altLang="en-US" sz="5400" b="1">
                <a:solidFill>
                  <a:schemeClr val="accent4">
                    <a:lumMod val="60000"/>
                    <a:lumOff val="40000"/>
                  </a:schemeClr>
                </a:solidFill>
                <a:latin typeface="Latha" panose="020B0604020202020204" pitchFamily="34" charset="0"/>
                <a:cs typeface="Latha" panose="020B0604020202020204" pitchFamily="34" charset="0"/>
              </a:rPr>
              <a:t>・</a:t>
            </a:r>
            <a:r>
              <a:rPr lang="en-US" altLang="ja-JP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atha" panose="020B0604020202020204" pitchFamily="34" charset="0"/>
                <a:cs typeface="Latha" panose="020B0604020202020204" pitchFamily="34" charset="0"/>
              </a:rPr>
              <a:t>Convert to </a:t>
            </a:r>
            <a:r>
              <a:rPr lang="en-US" altLang="ja-JP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Latha" panose="020B0604020202020204" pitchFamily="34" charset="0"/>
                <a:cs typeface="Latha" panose="020B0604020202020204" pitchFamily="34" charset="0"/>
              </a:rPr>
              <a:t>WebP</a:t>
            </a:r>
            <a:r>
              <a:rPr lang="en-US" altLang="ja-JP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atha" panose="020B0604020202020204" pitchFamily="34" charset="0"/>
                <a:cs typeface="Latha" panose="020B0604020202020204" pitchFamily="34" charset="0"/>
              </a:rPr>
              <a:t> format.</a:t>
            </a:r>
          </a:p>
          <a:p>
            <a:r>
              <a:rPr lang="ja-JP" altLang="en-US" sz="5400" b="1">
                <a:solidFill>
                  <a:schemeClr val="accent4">
                    <a:lumMod val="60000"/>
                    <a:lumOff val="40000"/>
                  </a:schemeClr>
                </a:solidFill>
                <a:latin typeface="Latha" panose="020B0604020202020204" pitchFamily="34" charset="0"/>
                <a:cs typeface="Latha" panose="020B0604020202020204" pitchFamily="34" charset="0"/>
              </a:rPr>
              <a:t>・</a:t>
            </a:r>
            <a:r>
              <a:rPr lang="en-US" altLang="ja-JP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atha" panose="020B0604020202020204" pitchFamily="34" charset="0"/>
                <a:cs typeface="Latha" panose="020B0604020202020204" pitchFamily="34" charset="0"/>
              </a:rPr>
              <a:t>Just drag the image.</a:t>
            </a:r>
          </a:p>
          <a:p>
            <a:r>
              <a:rPr lang="ja-JP" altLang="en-US" sz="5400" b="1">
                <a:solidFill>
                  <a:schemeClr val="accent4">
                    <a:lumMod val="60000"/>
                    <a:lumOff val="40000"/>
                  </a:schemeClr>
                </a:solidFill>
                <a:latin typeface="Latha" panose="020B0604020202020204" pitchFamily="34" charset="0"/>
                <a:cs typeface="Latha" panose="020B0604020202020204" pitchFamily="34" charset="0"/>
              </a:rPr>
              <a:t>・</a:t>
            </a:r>
            <a:r>
              <a:rPr lang="en-US" altLang="ja-JP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atha" panose="020B0604020202020204" pitchFamily="34" charset="0"/>
                <a:cs typeface="Latha" panose="020B0604020202020204" pitchFamily="34" charset="0"/>
              </a:rPr>
              <a:t>Can compress Size.</a:t>
            </a:r>
            <a:endParaRPr lang="ja-JP" altLang="en-US" sz="5400" b="1">
              <a:solidFill>
                <a:schemeClr val="accent4">
                  <a:lumMod val="60000"/>
                  <a:lumOff val="40000"/>
                </a:schemeClr>
              </a:solidFill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1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17</Words>
  <Application>Microsoft Macintosh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Latha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 Fujimoto</dc:creator>
  <cp:lastModifiedBy>Sho Fujimoto</cp:lastModifiedBy>
  <cp:revision>2</cp:revision>
  <dcterms:created xsi:type="dcterms:W3CDTF">2022-08-04T02:17:47Z</dcterms:created>
  <dcterms:modified xsi:type="dcterms:W3CDTF">2022-08-04T02:51:02Z</dcterms:modified>
</cp:coreProperties>
</file>