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94694"/>
  </p:normalViewPr>
  <p:slideViewPr>
    <p:cSldViewPr snapToGrid="0">
      <p:cViewPr varScale="1">
        <p:scale>
          <a:sx n="70" d="100"/>
          <a:sy n="70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40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3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5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8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kumimoji="1"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6862A0E-21AB-4798-D379-2E4FC160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44" y="2761456"/>
            <a:ext cx="9994900" cy="4635500"/>
          </a:xfrm>
          <a:prstGeom prst="rect">
            <a:avLst/>
          </a:prstGeom>
        </p:spPr>
      </p:pic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96AFFA22-C636-8A47-8318-53955A3DEAE2}"/>
              </a:ext>
            </a:extLst>
          </p:cNvPr>
          <p:cNvSpPr/>
          <p:nvPr/>
        </p:nvSpPr>
        <p:spPr>
          <a:xfrm>
            <a:off x="2038890" y="4755810"/>
            <a:ext cx="6089904" cy="3675888"/>
          </a:xfrm>
          <a:prstGeom prst="wedgeRoundRectCallout">
            <a:avLst>
              <a:gd name="adj1" fmla="val 60859"/>
              <a:gd name="adj2" fmla="val -4459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Drag and drop to convert images to </a:t>
            </a:r>
            <a:r>
              <a:rPr kumimoji="1" lang="en-US" altLang="ja-JP" sz="4000" dirty="0" err="1">
                <a:solidFill>
                  <a:schemeClr val="tx1"/>
                </a:solidFill>
              </a:rPr>
              <a:t>WebP</a:t>
            </a:r>
            <a:r>
              <a:rPr kumimoji="1" lang="en-US" altLang="ja-JP" sz="4000" dirty="0">
                <a:solidFill>
                  <a:schemeClr val="tx1"/>
                </a:solidFill>
              </a:rPr>
              <a:t> format.</a:t>
            </a:r>
            <a:endParaRPr kumimoji="1" lang="ja-JP" alt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1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10</Words>
  <Application>Microsoft Macintosh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 Fujimoto</dc:creator>
  <cp:lastModifiedBy>Sho Fujimoto</cp:lastModifiedBy>
  <cp:revision>3</cp:revision>
  <dcterms:created xsi:type="dcterms:W3CDTF">2022-08-04T02:17:47Z</dcterms:created>
  <dcterms:modified xsi:type="dcterms:W3CDTF">2022-08-04T03:38:06Z</dcterms:modified>
</cp:coreProperties>
</file>