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9"/>
    <p:restoredTop sz="94694"/>
  </p:normalViewPr>
  <p:slideViewPr>
    <p:cSldViewPr snapToGrid="0">
      <p:cViewPr varScale="1">
        <p:scale>
          <a:sx n="82" d="100"/>
          <a:sy n="82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40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3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5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584B-9FA9-D049-96F3-CAA7923F5299}" type="datetimeFigureOut">
              <a:rPr kumimoji="1" lang="ja-JP" altLang="en-US" smtClean="0"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8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kumimoji="1"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0EE0016-0C34-DADD-627F-7A90C7E5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13" y="7380483"/>
            <a:ext cx="7772400" cy="17726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BDCCD46-D4FE-421E-1D83-91B2FD5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67" y="3105534"/>
            <a:ext cx="7772400" cy="1772652"/>
          </a:xfrm>
          <a:prstGeom prst="rect">
            <a:avLst/>
          </a:prstGeom>
        </p:spPr>
      </p:pic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DB757C88-6B73-0877-C081-0B531701D240}"/>
              </a:ext>
            </a:extLst>
          </p:cNvPr>
          <p:cNvSpPr/>
          <p:nvPr/>
        </p:nvSpPr>
        <p:spPr>
          <a:xfrm>
            <a:off x="9643536" y="2153916"/>
            <a:ext cx="6089904" cy="3675888"/>
          </a:xfrm>
          <a:prstGeom prst="wedgeRoundRectCallout">
            <a:avLst>
              <a:gd name="adj1" fmla="val -81402"/>
              <a:gd name="adj2" fmla="val -95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Set the URL to redirect to.</a:t>
            </a:r>
          </a:p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Specify a </a:t>
            </a:r>
            <a:r>
              <a:rPr kumimoji="1" lang="en-US" altLang="ja-JP" sz="4000" dirty="0" err="1">
                <a:solidFill>
                  <a:schemeClr val="tx1"/>
                </a:solidFill>
              </a:rPr>
              <a:t>usefule</a:t>
            </a:r>
            <a:r>
              <a:rPr kumimoji="1" lang="en-US" altLang="ja-JP" sz="4000" dirty="0">
                <a:solidFill>
                  <a:schemeClr val="tx1"/>
                </a:solidFill>
              </a:rPr>
              <a:t> site for your life.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F85288FA-B410-B8A9-D84B-A5C0557ABE58}"/>
              </a:ext>
            </a:extLst>
          </p:cNvPr>
          <p:cNvSpPr/>
          <p:nvPr/>
        </p:nvSpPr>
        <p:spPr>
          <a:xfrm>
            <a:off x="2151470" y="6158823"/>
            <a:ext cx="6089904" cy="3675888"/>
          </a:xfrm>
          <a:prstGeom prst="wedgeRoundRectCallout">
            <a:avLst>
              <a:gd name="adj1" fmla="val 86817"/>
              <a:gd name="adj2" fmla="val 1527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You can also restrict the viewing of social networking sites.</a:t>
            </a:r>
          </a:p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This feature is optional.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A9AF06DD-D0D2-9B22-0AB4-8844825A7D3E}"/>
              </a:ext>
            </a:extLst>
          </p:cNvPr>
          <p:cNvSpPr/>
          <p:nvPr/>
        </p:nvSpPr>
        <p:spPr>
          <a:xfrm>
            <a:off x="1891800" y="323702"/>
            <a:ext cx="6089904" cy="2384288"/>
          </a:xfrm>
          <a:prstGeom prst="wedgeRoundRectCallout">
            <a:avLst>
              <a:gd name="adj1" fmla="val -12944"/>
              <a:gd name="adj2" fmla="val 710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If you open a porn site, the tab will be automatically closed.</a:t>
            </a:r>
          </a:p>
        </p:txBody>
      </p:sp>
    </p:spTree>
    <p:extLst>
      <p:ext uri="{BB962C8B-B14F-4D97-AF65-F5344CB8AC3E}">
        <p14:creationId xmlns:p14="http://schemas.microsoft.com/office/powerpoint/2010/main" val="62528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45</Words>
  <Application>Microsoft Macintosh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 Fujimoto</dc:creator>
  <cp:lastModifiedBy>Sho Fujimoto</cp:lastModifiedBy>
  <cp:revision>10</cp:revision>
  <dcterms:created xsi:type="dcterms:W3CDTF">2022-08-04T02:17:47Z</dcterms:created>
  <dcterms:modified xsi:type="dcterms:W3CDTF">2022-09-03T01:40:13Z</dcterms:modified>
</cp:coreProperties>
</file>